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9" r:id="rId1"/>
  </p:sldMasterIdLst>
  <p:notesMasterIdLst>
    <p:notesMasterId r:id="rId50"/>
  </p:notesMasterIdLst>
  <p:handoutMasterIdLst>
    <p:handoutMasterId r:id="rId51"/>
  </p:handoutMasterIdLst>
  <p:sldIdLst>
    <p:sldId id="257" r:id="rId2"/>
    <p:sldId id="261" r:id="rId3"/>
    <p:sldId id="360" r:id="rId4"/>
    <p:sldId id="366" r:id="rId5"/>
    <p:sldId id="367" r:id="rId6"/>
    <p:sldId id="368" r:id="rId7"/>
    <p:sldId id="370" r:id="rId8"/>
    <p:sldId id="371" r:id="rId9"/>
    <p:sldId id="369" r:id="rId10"/>
    <p:sldId id="358" r:id="rId11"/>
    <p:sldId id="332" r:id="rId12"/>
    <p:sldId id="333" r:id="rId13"/>
    <p:sldId id="334" r:id="rId14"/>
    <p:sldId id="335" r:id="rId15"/>
    <p:sldId id="336" r:id="rId16"/>
    <p:sldId id="337" r:id="rId17"/>
    <p:sldId id="338" r:id="rId18"/>
    <p:sldId id="339" r:id="rId19"/>
    <p:sldId id="340" r:id="rId20"/>
    <p:sldId id="341" r:id="rId21"/>
    <p:sldId id="342" r:id="rId22"/>
    <p:sldId id="343" r:id="rId23"/>
    <p:sldId id="344" r:id="rId24"/>
    <p:sldId id="347" r:id="rId25"/>
    <p:sldId id="363" r:id="rId26"/>
    <p:sldId id="349" r:id="rId27"/>
    <p:sldId id="350" r:id="rId28"/>
    <p:sldId id="351" r:id="rId29"/>
    <p:sldId id="352" r:id="rId30"/>
    <p:sldId id="353" r:id="rId31"/>
    <p:sldId id="354" r:id="rId32"/>
    <p:sldId id="355" r:id="rId33"/>
    <p:sldId id="356" r:id="rId34"/>
    <p:sldId id="359" r:id="rId35"/>
    <p:sldId id="361" r:id="rId36"/>
    <p:sldId id="364" r:id="rId37"/>
    <p:sldId id="362" r:id="rId38"/>
    <p:sldId id="365" r:id="rId39"/>
    <p:sldId id="264" r:id="rId40"/>
    <p:sldId id="318" r:id="rId41"/>
    <p:sldId id="319" r:id="rId42"/>
    <p:sldId id="320" r:id="rId43"/>
    <p:sldId id="313" r:id="rId44"/>
    <p:sldId id="323" r:id="rId45"/>
    <p:sldId id="321" r:id="rId46"/>
    <p:sldId id="322" r:id="rId47"/>
    <p:sldId id="325" r:id="rId48"/>
    <p:sldId id="372" r:id="rId49"/>
  </p:sldIdLst>
  <p:sldSz cx="13007975" cy="9756775"/>
  <p:notesSz cx="6735763" cy="9799638"/>
  <p:defaultTextStyle>
    <a:defPPr>
      <a:defRPr lang="ja-JP"/>
    </a:defPPr>
    <a:lvl1pPr algn="ctr" rtl="0" fontAlgn="base">
      <a:spcBef>
        <a:spcPct val="0"/>
      </a:spcBef>
      <a:spcAft>
        <a:spcPct val="0"/>
      </a:spcAft>
      <a:defRPr kumimoji="1" sz="3200" kern="1200">
        <a:solidFill>
          <a:schemeClr val="tx1"/>
        </a:solidFill>
        <a:latin typeface="Times" pitchFamily="18" charset="0"/>
        <a:ea typeface="Osaka"/>
        <a:cs typeface="Osaka"/>
      </a:defRPr>
    </a:lvl1pPr>
    <a:lvl2pPr marL="457200" algn="ctr" rtl="0" fontAlgn="base">
      <a:spcBef>
        <a:spcPct val="0"/>
      </a:spcBef>
      <a:spcAft>
        <a:spcPct val="0"/>
      </a:spcAft>
      <a:defRPr kumimoji="1" sz="3200" kern="1200">
        <a:solidFill>
          <a:schemeClr val="tx1"/>
        </a:solidFill>
        <a:latin typeface="Times" pitchFamily="18" charset="0"/>
        <a:ea typeface="Osaka"/>
        <a:cs typeface="Osaka"/>
      </a:defRPr>
    </a:lvl2pPr>
    <a:lvl3pPr marL="914400" algn="ctr" rtl="0" fontAlgn="base">
      <a:spcBef>
        <a:spcPct val="0"/>
      </a:spcBef>
      <a:spcAft>
        <a:spcPct val="0"/>
      </a:spcAft>
      <a:defRPr kumimoji="1" sz="3200" kern="1200">
        <a:solidFill>
          <a:schemeClr val="tx1"/>
        </a:solidFill>
        <a:latin typeface="Times" pitchFamily="18" charset="0"/>
        <a:ea typeface="Osaka"/>
        <a:cs typeface="Osaka"/>
      </a:defRPr>
    </a:lvl3pPr>
    <a:lvl4pPr marL="1371600" algn="ctr" rtl="0" fontAlgn="base">
      <a:spcBef>
        <a:spcPct val="0"/>
      </a:spcBef>
      <a:spcAft>
        <a:spcPct val="0"/>
      </a:spcAft>
      <a:defRPr kumimoji="1" sz="3200" kern="1200">
        <a:solidFill>
          <a:schemeClr val="tx1"/>
        </a:solidFill>
        <a:latin typeface="Times" pitchFamily="18" charset="0"/>
        <a:ea typeface="Osaka"/>
        <a:cs typeface="Osaka"/>
      </a:defRPr>
    </a:lvl4pPr>
    <a:lvl5pPr marL="1828800" algn="ctr" rtl="0" fontAlgn="base">
      <a:spcBef>
        <a:spcPct val="0"/>
      </a:spcBef>
      <a:spcAft>
        <a:spcPct val="0"/>
      </a:spcAft>
      <a:defRPr kumimoji="1" sz="3200" kern="1200">
        <a:solidFill>
          <a:schemeClr val="tx1"/>
        </a:solidFill>
        <a:latin typeface="Times" pitchFamily="18" charset="0"/>
        <a:ea typeface="Osaka"/>
        <a:cs typeface="Osaka"/>
      </a:defRPr>
    </a:lvl5pPr>
    <a:lvl6pPr marL="2286000" algn="l" defTabSz="914400" rtl="0" eaLnBrk="1" latinLnBrk="0" hangingPunct="1">
      <a:defRPr kumimoji="1" sz="3200" kern="1200">
        <a:solidFill>
          <a:schemeClr val="tx1"/>
        </a:solidFill>
        <a:latin typeface="Times" pitchFamily="18" charset="0"/>
        <a:ea typeface="Osaka"/>
        <a:cs typeface="Osaka"/>
      </a:defRPr>
    </a:lvl6pPr>
    <a:lvl7pPr marL="2743200" algn="l" defTabSz="914400" rtl="0" eaLnBrk="1" latinLnBrk="0" hangingPunct="1">
      <a:defRPr kumimoji="1" sz="3200" kern="1200">
        <a:solidFill>
          <a:schemeClr val="tx1"/>
        </a:solidFill>
        <a:latin typeface="Times" pitchFamily="18" charset="0"/>
        <a:ea typeface="Osaka"/>
        <a:cs typeface="Osaka"/>
      </a:defRPr>
    </a:lvl7pPr>
    <a:lvl8pPr marL="3200400" algn="l" defTabSz="914400" rtl="0" eaLnBrk="1" latinLnBrk="0" hangingPunct="1">
      <a:defRPr kumimoji="1" sz="3200" kern="1200">
        <a:solidFill>
          <a:schemeClr val="tx1"/>
        </a:solidFill>
        <a:latin typeface="Times" pitchFamily="18" charset="0"/>
        <a:ea typeface="Osaka"/>
        <a:cs typeface="Osaka"/>
      </a:defRPr>
    </a:lvl8pPr>
    <a:lvl9pPr marL="3657600" algn="l" defTabSz="914400" rtl="0" eaLnBrk="1" latinLnBrk="0" hangingPunct="1">
      <a:defRPr kumimoji="1" sz="3200" kern="1200">
        <a:solidFill>
          <a:schemeClr val="tx1"/>
        </a:solidFill>
        <a:latin typeface="Times" pitchFamily="18" charset="0"/>
        <a:ea typeface="Osaka"/>
        <a:cs typeface="Osaka"/>
      </a:defRPr>
    </a:lvl9pPr>
  </p:defaultTextStyle>
  <p:extLst>
    <p:ext uri="{EFAFB233-063F-42B5-8137-9DF3F51BA10A}">
      <p15:sldGuideLst xmlns="" xmlns:p15="http://schemas.microsoft.com/office/powerpoint/2012/main">
        <p15:guide id="1" orient="horz" pos="385">
          <p15:clr>
            <a:srgbClr val="A4A3A4"/>
          </p15:clr>
        </p15:guide>
        <p15:guide id="2" pos="209">
          <p15:clr>
            <a:srgbClr val="A4A3A4"/>
          </p15:clr>
        </p15:guide>
      </p15:sldGuideLst>
    </p:ext>
    <p:ext uri="{2D200454-40CA-4A62-9FC3-DE9A4176ACB9}">
      <p15:notesGuideLst xmlns="" xmlns:p15="http://schemas.microsoft.com/office/powerpoint/2012/main">
        <p15:guide id="1" orient="horz" pos="3086">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00CC99"/>
    <a:srgbClr val="006699"/>
    <a:srgbClr val="0033CC"/>
    <a:srgbClr val="663300"/>
    <a:srgbClr val="CC3300"/>
    <a:srgbClr val="4D4D4D"/>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57" autoAdjust="0"/>
    <p:restoredTop sz="72251" autoAdjust="0"/>
  </p:normalViewPr>
  <p:slideViewPr>
    <p:cSldViewPr>
      <p:cViewPr>
        <p:scale>
          <a:sx n="57" d="100"/>
          <a:sy n="57" d="100"/>
        </p:scale>
        <p:origin x="-648" y="-78"/>
      </p:cViewPr>
      <p:guideLst>
        <p:guide orient="horz" pos="385"/>
        <p:guide pos="20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1" d="100"/>
          <a:sy n="51" d="100"/>
        </p:scale>
        <p:origin x="-2454" y="-90"/>
      </p:cViewPr>
      <p:guideLst>
        <p:guide orient="horz" pos="3086"/>
        <p:guide pos="212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image" Target="../media/image19.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image" Target="../media/image19.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image" Target="../media/image19.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image" Target="../media/image2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8050" name="Rectangle 2"/>
          <p:cNvSpPr>
            <a:spLocks noGrp="1" noChangeArrowheads="1"/>
          </p:cNvSpPr>
          <p:nvPr>
            <p:ph type="hdr" sz="quarter"/>
          </p:nvPr>
        </p:nvSpPr>
        <p:spPr bwMode="auto">
          <a:xfrm>
            <a:off x="0" y="0"/>
            <a:ext cx="2919565" cy="488963"/>
          </a:xfrm>
          <a:prstGeom prst="rect">
            <a:avLst/>
          </a:prstGeom>
          <a:noFill/>
          <a:ln w="9525">
            <a:noFill/>
            <a:miter lim="800000"/>
            <a:headEnd/>
            <a:tailEnd/>
          </a:ln>
        </p:spPr>
        <p:txBody>
          <a:bodyPr vert="horz" wrap="square" lIns="90222" tIns="45109" rIns="90222" bIns="45109" numCol="1" anchor="t" anchorCtr="0" compatLnSpc="1">
            <a:prstTxWarp prst="textNoShape">
              <a:avLst/>
            </a:prstTxWarp>
          </a:bodyPr>
          <a:lstStyle>
            <a:lvl1pPr algn="l" defTabSz="902498">
              <a:defRPr sz="1100">
                <a:latin typeface="Arial" pitchFamily="34" charset="0"/>
              </a:defRPr>
            </a:lvl1pPr>
          </a:lstStyle>
          <a:p>
            <a:endParaRPr lang="en-US" altLang="ja-JP"/>
          </a:p>
        </p:txBody>
      </p:sp>
      <p:sp>
        <p:nvSpPr>
          <p:cNvPr id="258051" name="Rectangle 3"/>
          <p:cNvSpPr>
            <a:spLocks noGrp="1" noChangeArrowheads="1"/>
          </p:cNvSpPr>
          <p:nvPr>
            <p:ph type="dt" sz="quarter" idx="1"/>
          </p:nvPr>
        </p:nvSpPr>
        <p:spPr bwMode="auto">
          <a:xfrm>
            <a:off x="3816199" y="0"/>
            <a:ext cx="2917992" cy="488963"/>
          </a:xfrm>
          <a:prstGeom prst="rect">
            <a:avLst/>
          </a:prstGeom>
          <a:noFill/>
          <a:ln w="9525">
            <a:noFill/>
            <a:miter lim="800000"/>
            <a:headEnd/>
            <a:tailEnd/>
          </a:ln>
        </p:spPr>
        <p:txBody>
          <a:bodyPr vert="horz" wrap="square" lIns="90222" tIns="45109" rIns="90222" bIns="45109" numCol="1" anchor="t" anchorCtr="0" compatLnSpc="1">
            <a:prstTxWarp prst="textNoShape">
              <a:avLst/>
            </a:prstTxWarp>
          </a:bodyPr>
          <a:lstStyle>
            <a:lvl1pPr algn="r" defTabSz="902498">
              <a:defRPr sz="1100">
                <a:latin typeface="Arial" pitchFamily="34" charset="0"/>
              </a:defRPr>
            </a:lvl1pPr>
          </a:lstStyle>
          <a:p>
            <a:fld id="{C33653AE-3FC4-496F-8761-E298C2B8CDFA}" type="datetimeFigureOut">
              <a:rPr lang="ja-JP" altLang="en-US"/>
              <a:pPr/>
              <a:t>2017/1/13</a:t>
            </a:fld>
            <a:endParaRPr lang="en-US" altLang="ja-JP"/>
          </a:p>
        </p:txBody>
      </p:sp>
      <p:sp>
        <p:nvSpPr>
          <p:cNvPr id="258052" name="Rectangle 4"/>
          <p:cNvSpPr>
            <a:spLocks noGrp="1" noChangeArrowheads="1"/>
          </p:cNvSpPr>
          <p:nvPr>
            <p:ph type="ftr" sz="quarter" idx="2"/>
          </p:nvPr>
        </p:nvSpPr>
        <p:spPr bwMode="auto">
          <a:xfrm>
            <a:off x="0" y="9309107"/>
            <a:ext cx="2919565" cy="488963"/>
          </a:xfrm>
          <a:prstGeom prst="rect">
            <a:avLst/>
          </a:prstGeom>
          <a:noFill/>
          <a:ln w="9525">
            <a:noFill/>
            <a:miter lim="800000"/>
            <a:headEnd/>
            <a:tailEnd/>
          </a:ln>
        </p:spPr>
        <p:txBody>
          <a:bodyPr vert="horz" wrap="square" lIns="90222" tIns="45109" rIns="90222" bIns="45109" numCol="1" anchor="b" anchorCtr="0" compatLnSpc="1">
            <a:prstTxWarp prst="textNoShape">
              <a:avLst/>
            </a:prstTxWarp>
          </a:bodyPr>
          <a:lstStyle>
            <a:lvl1pPr algn="l" defTabSz="902498">
              <a:defRPr sz="1100">
                <a:latin typeface="Arial" pitchFamily="34" charset="0"/>
                <a:ea typeface="ＭＳ Ｐゴシック" pitchFamily="50" charset="-128"/>
                <a:cs typeface="Osaka"/>
              </a:defRPr>
            </a:lvl1pPr>
          </a:lstStyle>
          <a:p>
            <a:pPr>
              <a:defRPr/>
            </a:pPr>
            <a:r>
              <a:rPr lang="en-US" altLang="ja-JP" smtClean="0"/>
              <a:t>(C) 2014 T-Engine Forum, All Rights Reserved.</a:t>
            </a:r>
            <a:endParaRPr lang="en-US" altLang="ja-JP" dirty="0"/>
          </a:p>
        </p:txBody>
      </p:sp>
      <p:sp>
        <p:nvSpPr>
          <p:cNvPr id="258053" name="Rectangle 5"/>
          <p:cNvSpPr>
            <a:spLocks noGrp="1" noChangeArrowheads="1"/>
          </p:cNvSpPr>
          <p:nvPr>
            <p:ph type="sldNum" sz="quarter" idx="3"/>
          </p:nvPr>
        </p:nvSpPr>
        <p:spPr bwMode="auto">
          <a:xfrm>
            <a:off x="3816199" y="9309107"/>
            <a:ext cx="2917992" cy="488963"/>
          </a:xfrm>
          <a:prstGeom prst="rect">
            <a:avLst/>
          </a:prstGeom>
          <a:noFill/>
          <a:ln w="9525">
            <a:noFill/>
            <a:miter lim="800000"/>
            <a:headEnd/>
            <a:tailEnd/>
          </a:ln>
        </p:spPr>
        <p:txBody>
          <a:bodyPr vert="horz" wrap="square" lIns="90222" tIns="45109" rIns="90222" bIns="45109" numCol="1" anchor="b" anchorCtr="0" compatLnSpc="1">
            <a:prstTxWarp prst="textNoShape">
              <a:avLst/>
            </a:prstTxWarp>
          </a:bodyPr>
          <a:lstStyle>
            <a:lvl1pPr algn="r" defTabSz="902498">
              <a:defRPr sz="1100">
                <a:latin typeface="Arial" pitchFamily="34" charset="0"/>
              </a:defRPr>
            </a:lvl1pPr>
          </a:lstStyle>
          <a:p>
            <a:fld id="{08B35169-928A-4E24-A97F-64AA6D9F020F}" type="slidenum">
              <a:rPr lang="en-US" altLang="ja-JP"/>
              <a:pPr/>
              <a:t>‹#›</a:t>
            </a:fld>
            <a:endParaRPr lang="en-US" altLang="ja-JP"/>
          </a:p>
        </p:txBody>
      </p:sp>
    </p:spTree>
    <p:extLst>
      <p:ext uri="{BB962C8B-B14F-4D97-AF65-F5344CB8AC3E}">
        <p14:creationId xmlns:p14="http://schemas.microsoft.com/office/powerpoint/2010/main" val="294803787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theme" Target="../theme/theme2.xml"/><Relationship Id="rId4" Type="http://schemas.openxmlformats.org/officeDocument/2006/relationships/image" Target="../media/image3.png"/></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1794" name="Rectangle 2"/>
          <p:cNvSpPr>
            <a:spLocks noGrp="1" noChangeArrowheads="1"/>
          </p:cNvSpPr>
          <p:nvPr>
            <p:ph type="hdr" sz="quarter"/>
          </p:nvPr>
        </p:nvSpPr>
        <p:spPr bwMode="auto">
          <a:xfrm>
            <a:off x="0" y="156719"/>
            <a:ext cx="2919565" cy="488963"/>
          </a:xfrm>
          <a:prstGeom prst="rect">
            <a:avLst/>
          </a:prstGeom>
          <a:noFill/>
          <a:ln w="9525">
            <a:noFill/>
            <a:miter lim="800000"/>
            <a:headEnd/>
            <a:tailEnd/>
          </a:ln>
        </p:spPr>
        <p:txBody>
          <a:bodyPr vert="horz" wrap="square" lIns="90222" tIns="45109" rIns="90222" bIns="45109" numCol="1" anchor="t" anchorCtr="0" compatLnSpc="1">
            <a:prstTxWarp prst="textNoShape">
              <a:avLst/>
            </a:prstTxWarp>
          </a:bodyPr>
          <a:lstStyle>
            <a:lvl1pPr algn="l" defTabSz="902498">
              <a:defRPr sz="1100">
                <a:latin typeface="Arial" pitchFamily="34" charset="0"/>
              </a:defRPr>
            </a:lvl1pPr>
          </a:lstStyle>
          <a:p>
            <a:endParaRPr lang="en-US" altLang="ja-JP"/>
          </a:p>
        </p:txBody>
      </p:sp>
      <p:sp>
        <p:nvSpPr>
          <p:cNvPr id="70659" name="Rectangle 4"/>
          <p:cNvSpPr>
            <a:spLocks noGrp="1" noRot="1" noChangeAspect="1" noChangeArrowheads="1" noTextEdit="1"/>
          </p:cNvSpPr>
          <p:nvPr>
            <p:ph type="sldImg" idx="2"/>
          </p:nvPr>
        </p:nvSpPr>
        <p:spPr bwMode="auto">
          <a:xfrm>
            <a:off x="915988" y="735013"/>
            <a:ext cx="4900612" cy="36750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161797" name="Rectangle 5"/>
          <p:cNvSpPr>
            <a:spLocks noGrp="1" noChangeArrowheads="1"/>
          </p:cNvSpPr>
          <p:nvPr>
            <p:ph type="body" sz="quarter" idx="3"/>
          </p:nvPr>
        </p:nvSpPr>
        <p:spPr bwMode="auto">
          <a:xfrm>
            <a:off x="674835" y="4654554"/>
            <a:ext cx="5386094" cy="4410072"/>
          </a:xfrm>
          <a:prstGeom prst="rect">
            <a:avLst/>
          </a:prstGeom>
          <a:noFill/>
          <a:ln w="9525">
            <a:noFill/>
            <a:miter lim="800000"/>
            <a:headEnd/>
            <a:tailEnd/>
          </a:ln>
        </p:spPr>
        <p:txBody>
          <a:bodyPr vert="horz" wrap="square" lIns="90222" tIns="45109" rIns="90222" bIns="45109" numCol="1" anchor="t" anchorCtr="0" compatLnSpc="1">
            <a:prstTxWarp prst="textNoShape">
              <a:avLst/>
            </a:prstTxWarp>
          </a:bodyPr>
          <a:lstStyle/>
          <a:p>
            <a:pPr lvl="0"/>
            <a:r>
              <a:rPr lang="ja-JP" altLang="en-US" noProof="0" dirty="0"/>
              <a:t>マスタ</a:t>
            </a:r>
            <a:r>
              <a:rPr lang="en-US" altLang="ja-JP" noProof="0" dirty="0"/>
              <a:t> </a:t>
            </a:r>
            <a:r>
              <a:rPr lang="ja-JP" altLang="en-US" noProof="0" dirty="0"/>
              <a:t>テキストの書式設定</a:t>
            </a:r>
            <a:endParaRPr lang="en-US" altLang="ja-JP" noProof="0" dirty="0"/>
          </a:p>
          <a:p>
            <a:pPr lvl="1"/>
            <a:r>
              <a:rPr lang="ja-JP" altLang="en-US" noProof="0" dirty="0"/>
              <a:t>第</a:t>
            </a:r>
            <a:r>
              <a:rPr lang="en-US" altLang="ja-JP" noProof="0" dirty="0"/>
              <a:t> 2 </a:t>
            </a:r>
            <a:r>
              <a:rPr lang="ja-JP" altLang="en-US" noProof="0" dirty="0"/>
              <a:t>レベル</a:t>
            </a:r>
            <a:endParaRPr lang="en-US" altLang="ja-JP" noProof="0" dirty="0"/>
          </a:p>
          <a:p>
            <a:pPr lvl="2"/>
            <a:r>
              <a:rPr lang="ja-JP" altLang="en-US" noProof="0" dirty="0"/>
              <a:t>第</a:t>
            </a:r>
            <a:r>
              <a:rPr lang="en-US" altLang="ja-JP" noProof="0" dirty="0"/>
              <a:t> 3 </a:t>
            </a:r>
            <a:r>
              <a:rPr lang="ja-JP" altLang="en-US" noProof="0" dirty="0"/>
              <a:t>レベル</a:t>
            </a:r>
            <a:endParaRPr lang="en-US" altLang="ja-JP" noProof="0" dirty="0"/>
          </a:p>
          <a:p>
            <a:pPr lvl="3"/>
            <a:r>
              <a:rPr lang="ja-JP" altLang="en-US" noProof="0" dirty="0"/>
              <a:t>第</a:t>
            </a:r>
            <a:r>
              <a:rPr lang="en-US" altLang="ja-JP" noProof="0" dirty="0"/>
              <a:t> 4 </a:t>
            </a:r>
            <a:r>
              <a:rPr lang="ja-JP" altLang="en-US" noProof="0" dirty="0"/>
              <a:t>レベル</a:t>
            </a:r>
            <a:endParaRPr lang="en-US" altLang="ja-JP" noProof="0" dirty="0"/>
          </a:p>
          <a:p>
            <a:pPr lvl="4"/>
            <a:r>
              <a:rPr lang="ja-JP" altLang="en-US" noProof="0" dirty="0"/>
              <a:t>第</a:t>
            </a:r>
            <a:r>
              <a:rPr lang="en-US" altLang="ja-JP" noProof="0" dirty="0"/>
              <a:t> 5 </a:t>
            </a:r>
            <a:r>
              <a:rPr lang="ja-JP" altLang="en-US" noProof="0" dirty="0"/>
              <a:t>レベル</a:t>
            </a:r>
          </a:p>
        </p:txBody>
      </p:sp>
      <p:sp>
        <p:nvSpPr>
          <p:cNvPr id="161798" name="Rectangle 6"/>
          <p:cNvSpPr>
            <a:spLocks noGrp="1" noChangeArrowheads="1"/>
          </p:cNvSpPr>
          <p:nvPr>
            <p:ph type="ftr" sz="quarter" idx="4"/>
          </p:nvPr>
        </p:nvSpPr>
        <p:spPr bwMode="auto">
          <a:xfrm>
            <a:off x="1" y="9310675"/>
            <a:ext cx="5609465" cy="488963"/>
          </a:xfrm>
          <a:prstGeom prst="rect">
            <a:avLst/>
          </a:prstGeom>
          <a:noFill/>
          <a:ln w="9525">
            <a:noFill/>
            <a:miter lim="800000"/>
            <a:headEnd/>
            <a:tailEnd/>
          </a:ln>
        </p:spPr>
        <p:txBody>
          <a:bodyPr vert="horz" wrap="square" lIns="90222" tIns="45109" rIns="90222" bIns="45109" numCol="1" anchor="b" anchorCtr="0" compatLnSpc="1">
            <a:prstTxWarp prst="textNoShape">
              <a:avLst/>
            </a:prstTxWarp>
          </a:bodyPr>
          <a:lstStyle>
            <a:lvl1pPr algn="l" defTabSz="902498">
              <a:defRPr sz="1100">
                <a:latin typeface="Arial" pitchFamily="34" charset="0"/>
              </a:defRPr>
            </a:lvl1pPr>
          </a:lstStyle>
          <a:p>
            <a:r>
              <a:rPr lang="en-US" altLang="ja-JP" smtClean="0"/>
              <a:t>(C) 2014 T-Engine Forum, All Rights Reserved.</a:t>
            </a:r>
            <a:endParaRPr lang="en-US" altLang="ja-JP" dirty="0"/>
          </a:p>
        </p:txBody>
      </p:sp>
      <p:sp>
        <p:nvSpPr>
          <p:cNvPr id="7" name="スライド番号プレースホルダ 6"/>
          <p:cNvSpPr>
            <a:spLocks noGrp="1"/>
          </p:cNvSpPr>
          <p:nvPr>
            <p:ph type="sldNum" sz="quarter" idx="5"/>
          </p:nvPr>
        </p:nvSpPr>
        <p:spPr bwMode="auto">
          <a:xfrm>
            <a:off x="6045198" y="9310675"/>
            <a:ext cx="690565" cy="488963"/>
          </a:xfrm>
          <a:prstGeom prst="rect">
            <a:avLst/>
          </a:prstGeom>
          <a:noFill/>
          <a:ln w="9525">
            <a:noFill/>
            <a:miter lim="800000"/>
            <a:headEnd/>
            <a:tailEnd/>
          </a:ln>
        </p:spPr>
        <p:txBody>
          <a:bodyPr vert="horz" wrap="square" lIns="87224" tIns="43613" rIns="87224" bIns="43613" numCol="1" anchor="b" anchorCtr="0" compatLnSpc="1">
            <a:prstTxWarp prst="textNoShape">
              <a:avLst/>
            </a:prstTxWarp>
          </a:bodyPr>
          <a:lstStyle>
            <a:lvl1pPr algn="r" defTabSz="872676">
              <a:defRPr sz="1200">
                <a:latin typeface="Arial" charset="0"/>
                <a:ea typeface="Osaka"/>
                <a:cs typeface="Arial" charset="0"/>
              </a:defRPr>
            </a:lvl1pPr>
          </a:lstStyle>
          <a:p>
            <a:pPr>
              <a:defRPr/>
            </a:pPr>
            <a:fld id="{17DCEBA0-374C-4313-BA03-21834EE1AB12}" type="slidenum">
              <a:rPr lang="ja-JP" altLang="en-US"/>
              <a:pPr>
                <a:defRPr/>
              </a:pPr>
              <a:t>‹#›</a:t>
            </a:fld>
            <a:endParaRPr lang="en-US" altLang="ja-JP"/>
          </a:p>
        </p:txBody>
      </p:sp>
      <p:pic>
        <p:nvPicPr>
          <p:cNvPr id="70663" name="図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46769" y="73659"/>
            <a:ext cx="512811" cy="597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4" name="図 8"/>
          <p:cNvPicPr>
            <a:picLocks noChangeAspect="1"/>
          </p:cNvPicPr>
          <p:nvPr/>
        </p:nvPicPr>
        <p:blipFill>
          <a:blip r:embed="rId3">
            <a:extLst>
              <a:ext uri="{28A0092B-C50C-407E-A947-70E740481C1C}">
                <a14:useLocalDpi xmlns:a14="http://schemas.microsoft.com/office/drawing/2010/main" val="0"/>
              </a:ext>
            </a:extLst>
          </a:blip>
          <a:srcRect l="18800" r="9200" b="44627"/>
          <a:stretch>
            <a:fillRect/>
          </a:stretch>
        </p:blipFill>
        <p:spPr bwMode="auto">
          <a:xfrm>
            <a:off x="4623169" y="72091"/>
            <a:ext cx="574160" cy="59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5086" y="59553"/>
            <a:ext cx="800678" cy="623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6048995"/>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Arial"/>
        <a:ea typeface="ＭＳ Ｐゴシック"/>
        <a:cs typeface="ＤＦＧ華康ゴシック体W5" pitchFamily="50" charset="-128"/>
      </a:defRPr>
    </a:lvl1pPr>
    <a:lvl2pPr marL="457200" algn="l" rtl="0" eaLnBrk="0" fontAlgn="base" hangingPunct="0">
      <a:spcBef>
        <a:spcPct val="30000"/>
      </a:spcBef>
      <a:spcAft>
        <a:spcPct val="0"/>
      </a:spcAft>
      <a:defRPr kumimoji="1" sz="1200" kern="1200">
        <a:solidFill>
          <a:schemeClr val="tx1"/>
        </a:solidFill>
        <a:latin typeface="Arial"/>
        <a:ea typeface="ＭＳ Ｐゴシック"/>
        <a:cs typeface="ＤＦＧ華康ゴシック体W5" pitchFamily="50" charset="-128"/>
      </a:defRPr>
    </a:lvl2pPr>
    <a:lvl3pPr marL="914400" algn="l" rtl="0" eaLnBrk="0" fontAlgn="base" hangingPunct="0">
      <a:spcBef>
        <a:spcPct val="30000"/>
      </a:spcBef>
      <a:spcAft>
        <a:spcPct val="0"/>
      </a:spcAft>
      <a:defRPr kumimoji="1" sz="1200" kern="1200">
        <a:solidFill>
          <a:schemeClr val="tx1"/>
        </a:solidFill>
        <a:latin typeface="Arial"/>
        <a:ea typeface="ＭＳ Ｐゴシック"/>
        <a:cs typeface="ＤＦＧ華康ゴシック体W5" pitchFamily="50" charset="-128"/>
      </a:defRPr>
    </a:lvl3pPr>
    <a:lvl4pPr marL="1371600" algn="l" rtl="0" eaLnBrk="0" fontAlgn="base" hangingPunct="0">
      <a:spcBef>
        <a:spcPct val="30000"/>
      </a:spcBef>
      <a:spcAft>
        <a:spcPct val="0"/>
      </a:spcAft>
      <a:defRPr kumimoji="1" sz="1200" kern="1200">
        <a:solidFill>
          <a:schemeClr val="tx1"/>
        </a:solidFill>
        <a:latin typeface="Arial"/>
        <a:ea typeface="ＭＳ Ｐゴシック"/>
        <a:cs typeface="ＤＦＧ華康ゴシック体W5" pitchFamily="50" charset="-128"/>
      </a:defRPr>
    </a:lvl4pPr>
    <a:lvl5pPr marL="1828800" algn="l" rtl="0" eaLnBrk="0" fontAlgn="base" hangingPunct="0">
      <a:spcBef>
        <a:spcPct val="30000"/>
      </a:spcBef>
      <a:spcAft>
        <a:spcPct val="0"/>
      </a:spcAft>
      <a:defRPr kumimoji="1" sz="1200" kern="1200">
        <a:solidFill>
          <a:schemeClr val="tx1"/>
        </a:solidFill>
        <a:latin typeface="Arial"/>
        <a:ea typeface="ＭＳ Ｐゴシック"/>
        <a:cs typeface="ＤＦＧ華康ゴシック体W5" pitchFamily="50" charset="-128"/>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6"/>
          <p:cNvSpPr>
            <a:spLocks noGrp="1" noChangeArrowheads="1"/>
          </p:cNvSpPr>
          <p:nvPr>
            <p:ph type="ftr" sz="quarter" idx="4"/>
          </p:nvPr>
        </p:nvSpPr>
        <p:spPr>
          <a:xfrm>
            <a:off x="1" y="9309107"/>
            <a:ext cx="5609465" cy="4889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2498" eaLnBrk="0" hangingPunct="0">
              <a:defRPr kumimoji="1" sz="3200">
                <a:solidFill>
                  <a:schemeClr val="tx1"/>
                </a:solidFill>
                <a:latin typeface="Times" pitchFamily="18" charset="0"/>
                <a:ea typeface="ＭＳ Ｐゴシック" pitchFamily="50" charset="-128"/>
              </a:defRPr>
            </a:lvl1pPr>
            <a:lvl2pPr marL="734555" indent="-282521" defTabSz="902498" eaLnBrk="0" hangingPunct="0">
              <a:defRPr kumimoji="1" sz="3200">
                <a:solidFill>
                  <a:schemeClr val="tx1"/>
                </a:solidFill>
                <a:latin typeface="Times" pitchFamily="18" charset="0"/>
                <a:ea typeface="ＭＳ Ｐゴシック" pitchFamily="50" charset="-128"/>
              </a:defRPr>
            </a:lvl2pPr>
            <a:lvl3pPr marL="1130084" indent="-226017" defTabSz="902498" eaLnBrk="0" hangingPunct="0">
              <a:defRPr kumimoji="1" sz="3200">
                <a:solidFill>
                  <a:schemeClr val="tx1"/>
                </a:solidFill>
                <a:latin typeface="Times" pitchFamily="18" charset="0"/>
                <a:ea typeface="ＭＳ Ｐゴシック" pitchFamily="50" charset="-128"/>
              </a:defRPr>
            </a:lvl3pPr>
            <a:lvl4pPr marL="1582118" indent="-226017" defTabSz="902498" eaLnBrk="0" hangingPunct="0">
              <a:defRPr kumimoji="1" sz="3200">
                <a:solidFill>
                  <a:schemeClr val="tx1"/>
                </a:solidFill>
                <a:latin typeface="Times" pitchFamily="18" charset="0"/>
                <a:ea typeface="ＭＳ Ｐゴシック" pitchFamily="50" charset="-128"/>
              </a:defRPr>
            </a:lvl4pPr>
            <a:lvl5pPr marL="2034151" indent="-226017" defTabSz="902498" eaLnBrk="0" hangingPunct="0">
              <a:defRPr kumimoji="1" sz="3200">
                <a:solidFill>
                  <a:schemeClr val="tx1"/>
                </a:solidFill>
                <a:latin typeface="Times" pitchFamily="18" charset="0"/>
                <a:ea typeface="ＭＳ Ｐゴシック" pitchFamily="50" charset="-128"/>
              </a:defRPr>
            </a:lvl5pPr>
            <a:lvl6pPr marL="2486185"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38219"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390252"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42286"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lang="en-US" altLang="ja-JP" sz="1100" smtClean="0">
                <a:latin typeface="Arial" pitchFamily="34" charset="0"/>
                <a:ea typeface="Osaka"/>
              </a:rPr>
              <a:t>(C) 2014 T-Engine Forum, All Rights Reserved.</a:t>
            </a:r>
            <a:endParaRPr lang="en-US" altLang="ja-JP" sz="1100" dirty="0">
              <a:latin typeface="Arial" pitchFamily="34" charset="0"/>
              <a:ea typeface="Osaka"/>
            </a:endParaRPr>
          </a:p>
        </p:txBody>
      </p:sp>
      <p:sp>
        <p:nvSpPr>
          <p:cNvPr id="71683" name="スライド番号プレースホルダ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2676" eaLnBrk="0" hangingPunct="0">
              <a:defRPr kumimoji="1" sz="3200">
                <a:solidFill>
                  <a:schemeClr val="tx1"/>
                </a:solidFill>
                <a:latin typeface="Times" pitchFamily="18" charset="0"/>
                <a:ea typeface="ＭＳ Ｐゴシック" pitchFamily="50" charset="-128"/>
              </a:defRPr>
            </a:lvl1pPr>
            <a:lvl2pPr marL="734555" indent="-282521" defTabSz="872676" eaLnBrk="0" hangingPunct="0">
              <a:defRPr kumimoji="1" sz="3200">
                <a:solidFill>
                  <a:schemeClr val="tx1"/>
                </a:solidFill>
                <a:latin typeface="Times" pitchFamily="18" charset="0"/>
                <a:ea typeface="ＭＳ Ｐゴシック" pitchFamily="50" charset="-128"/>
              </a:defRPr>
            </a:lvl2pPr>
            <a:lvl3pPr marL="1130084" indent="-226017" defTabSz="872676" eaLnBrk="0" hangingPunct="0">
              <a:defRPr kumimoji="1" sz="3200">
                <a:solidFill>
                  <a:schemeClr val="tx1"/>
                </a:solidFill>
                <a:latin typeface="Times" pitchFamily="18" charset="0"/>
                <a:ea typeface="ＭＳ Ｐゴシック" pitchFamily="50" charset="-128"/>
              </a:defRPr>
            </a:lvl3pPr>
            <a:lvl4pPr marL="1582118" indent="-226017" defTabSz="872676" eaLnBrk="0" hangingPunct="0">
              <a:defRPr kumimoji="1" sz="3200">
                <a:solidFill>
                  <a:schemeClr val="tx1"/>
                </a:solidFill>
                <a:latin typeface="Times" pitchFamily="18" charset="0"/>
                <a:ea typeface="ＭＳ Ｐゴシック" pitchFamily="50" charset="-128"/>
              </a:defRPr>
            </a:lvl4pPr>
            <a:lvl5pPr marL="2034151" indent="-226017" defTabSz="872676" eaLnBrk="0" hangingPunct="0">
              <a:defRPr kumimoji="1" sz="3200">
                <a:solidFill>
                  <a:schemeClr val="tx1"/>
                </a:solidFill>
                <a:latin typeface="Times" pitchFamily="18" charset="0"/>
                <a:ea typeface="ＭＳ Ｐゴシック" pitchFamily="50" charset="-128"/>
              </a:defRPr>
            </a:lvl5pPr>
            <a:lvl6pPr marL="2486185"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38219"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390252"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42286"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fld id="{FB3D62EC-AEC7-4F38-BBAD-6F81941B2D3D}" type="slidenum">
              <a:rPr lang="ja-JP" altLang="en-US" sz="1200">
                <a:latin typeface="Arial" pitchFamily="34" charset="0"/>
                <a:ea typeface="Osaka"/>
                <a:cs typeface="Arial" pitchFamily="34" charset="0"/>
              </a:rPr>
              <a:pPr eaLnBrk="1" hangingPunct="1"/>
              <a:t>1</a:t>
            </a:fld>
            <a:endParaRPr lang="en-US" altLang="ja-JP" sz="1200">
              <a:latin typeface="Arial" pitchFamily="34" charset="0"/>
              <a:ea typeface="Osaka"/>
              <a:cs typeface="Arial" pitchFamily="34" charset="0"/>
            </a:endParaRPr>
          </a:p>
        </p:txBody>
      </p:sp>
      <p:sp>
        <p:nvSpPr>
          <p:cNvPr id="71684" name="Rectangle 2"/>
          <p:cNvSpPr>
            <a:spLocks noGrp="1" noRot="1" noChangeAspect="1" noChangeArrowheads="1" noTextEdit="1"/>
          </p:cNvSpPr>
          <p:nvPr>
            <p:ph type="sldImg"/>
          </p:nvPr>
        </p:nvSpPr>
        <p:spPr>
          <a:xfrm>
            <a:off x="917575" y="733425"/>
            <a:ext cx="4900613" cy="3675063"/>
          </a:xfrm>
          <a:ln/>
        </p:spPr>
      </p:sp>
      <p:sp>
        <p:nvSpPr>
          <p:cNvPr id="71685" name="Rectangle 3"/>
          <p:cNvSpPr>
            <a:spLocks noGrp="1" noChangeArrowheads="1"/>
          </p:cNvSpPr>
          <p:nvPr>
            <p:ph type="body" idx="1"/>
          </p:nvPr>
        </p:nvSpPr>
        <p:spPr>
          <a:xfrm>
            <a:off x="899780" y="4654554"/>
            <a:ext cx="4936204" cy="441164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itchFamily="34" charset="0"/>
              <a:ea typeface="ＭＳ Ｐゴシック" pitchFamily="50" charset="-128"/>
            </a:endParaRPr>
          </a:p>
        </p:txBody>
      </p:sp>
    </p:spTree>
    <p:extLst>
      <p:ext uri="{BB962C8B-B14F-4D97-AF65-F5344CB8AC3E}">
        <p14:creationId xmlns:p14="http://schemas.microsoft.com/office/powerpoint/2010/main" val="423237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ltLang="ja-JP" smtClean="0"/>
              <a:t>(C) 2014 T-Engine Forum, All Rights Reserved.</a:t>
            </a:r>
            <a:endParaRPr lang="en-US" altLang="ja-JP" dirty="0"/>
          </a:p>
        </p:txBody>
      </p:sp>
      <p:sp>
        <p:nvSpPr>
          <p:cNvPr id="5" name="スライド番号プレースホルダ 6"/>
          <p:cNvSpPr>
            <a:spLocks noGrp="1"/>
          </p:cNvSpPr>
          <p:nvPr>
            <p:ph type="sldNum" sz="quarter" idx="5"/>
          </p:nvPr>
        </p:nvSpPr>
        <p:spPr>
          <a:ln/>
        </p:spPr>
        <p:txBody>
          <a:bodyPr/>
          <a:lstStyle/>
          <a:p>
            <a:pPr>
              <a:defRPr/>
            </a:pPr>
            <a:fld id="{B6A2D070-F94C-4E70-B15D-43A339EB88C8}" type="slidenum">
              <a:rPr lang="ja-JP" altLang="en-US"/>
              <a:pPr>
                <a:defRPr/>
              </a:pPr>
              <a:t>13</a:t>
            </a:fld>
            <a:endParaRPr lang="en-US" altLang="ja-JP"/>
          </a:p>
        </p:txBody>
      </p:sp>
      <p:sp>
        <p:nvSpPr>
          <p:cNvPr id="388098" name="Rectangle 2"/>
          <p:cNvSpPr>
            <a:spLocks noGrp="1" noRot="1" noChangeAspect="1" noChangeArrowheads="1" noTextEdit="1"/>
          </p:cNvSpPr>
          <p:nvPr>
            <p:ph type="sldImg"/>
          </p:nvPr>
        </p:nvSpPr>
        <p:spPr>
          <a:xfrm>
            <a:off x="914400" y="731838"/>
            <a:ext cx="4908550" cy="3681412"/>
          </a:xfrm>
          <a:ln/>
        </p:spPr>
      </p:sp>
      <p:sp>
        <p:nvSpPr>
          <p:cNvPr id="388099" name="Rectangle 3"/>
          <p:cNvSpPr>
            <a:spLocks noGrp="1" noChangeArrowheads="1"/>
          </p:cNvSpPr>
          <p:nvPr>
            <p:ph type="body" idx="1"/>
          </p:nvPr>
        </p:nvSpPr>
        <p:spPr>
          <a:xfrm>
            <a:off x="896634" y="4652987"/>
            <a:ext cx="4942496" cy="4414773"/>
          </a:xfrm>
        </p:spPr>
        <p:txBody>
          <a:bodyPr/>
          <a:lstStyle/>
          <a:p>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は、</a:t>
            </a:r>
            <a:r>
              <a:rPr lang="en-US" altLang="ja-JP" smtClean="0">
                <a:latin typeface="Arial" pitchFamily="34" charset="0"/>
                <a:ea typeface="ＭＳ Ｐゴシック" pitchFamily="50" charset="-128"/>
              </a:rPr>
              <a:t>http://www.ubin.jp/ucoder/ </a:t>
            </a:r>
            <a:r>
              <a:rPr lang="ja-JP" altLang="en-US" smtClean="0">
                <a:latin typeface="Arial" pitchFamily="34" charset="0"/>
                <a:ea typeface="ＭＳ Ｐゴシック" pitchFamily="50" charset="-128"/>
              </a:rPr>
              <a:t>から利用できます。</a:t>
            </a:r>
          </a:p>
          <a:p>
            <a:r>
              <a:rPr lang="ja-JP" altLang="en-US" smtClean="0">
                <a:latin typeface="Arial" pitchFamily="34" charset="0"/>
                <a:ea typeface="ＭＳ Ｐゴシック" pitchFamily="50" charset="-128"/>
              </a:rPr>
              <a:t>「</a:t>
            </a:r>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のアカウント作成」を選択し、メールアドレスを入力すると、そのメールアドレス宛にパスワードが通知されます。</a:t>
            </a:r>
          </a:p>
          <a:p>
            <a:r>
              <a:rPr lang="ja-JP" altLang="en-US" smtClean="0">
                <a:latin typeface="Arial" pitchFamily="34" charset="0"/>
                <a:ea typeface="ＭＳ Ｐゴシック" pitchFamily="50" charset="-128"/>
              </a:rPr>
              <a:t>入力したメールアドレスと通知されたパスワードを利用してログインすると、</a:t>
            </a:r>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のサービスを利用できます。</a:t>
            </a:r>
          </a:p>
          <a:p>
            <a:r>
              <a:rPr lang="ja-JP" altLang="en-US" smtClean="0">
                <a:latin typeface="Arial" pitchFamily="34" charset="0"/>
                <a:ea typeface="ＭＳ Ｐゴシック" pitchFamily="50" charset="-128"/>
              </a:rPr>
              <a:t>本講習では、すでに作成済みのアカウントを利用して</a:t>
            </a:r>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を試します。</a:t>
            </a:r>
          </a:p>
        </p:txBody>
      </p:sp>
    </p:spTree>
    <p:extLst>
      <p:ext uri="{BB962C8B-B14F-4D97-AF65-F5344CB8AC3E}">
        <p14:creationId xmlns:p14="http://schemas.microsoft.com/office/powerpoint/2010/main" val="673020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ltLang="ja-JP" smtClean="0"/>
              <a:t>(C) 2014 T-Engine Forum, All Rights Reserved.</a:t>
            </a:r>
            <a:endParaRPr lang="en-US" altLang="ja-JP" dirty="0"/>
          </a:p>
        </p:txBody>
      </p:sp>
      <p:sp>
        <p:nvSpPr>
          <p:cNvPr id="5" name="スライド番号プレースホルダ 6"/>
          <p:cNvSpPr>
            <a:spLocks noGrp="1"/>
          </p:cNvSpPr>
          <p:nvPr>
            <p:ph type="sldNum" sz="quarter" idx="5"/>
          </p:nvPr>
        </p:nvSpPr>
        <p:spPr>
          <a:ln/>
        </p:spPr>
        <p:txBody>
          <a:bodyPr/>
          <a:lstStyle/>
          <a:p>
            <a:pPr>
              <a:defRPr/>
            </a:pPr>
            <a:fld id="{2008CCFB-82D5-4EE3-B24E-4FF8051C5BAD}" type="slidenum">
              <a:rPr lang="ja-JP" altLang="en-US"/>
              <a:pPr>
                <a:defRPr/>
              </a:pPr>
              <a:t>14</a:t>
            </a:fld>
            <a:endParaRPr lang="en-US" altLang="ja-JP"/>
          </a:p>
        </p:txBody>
      </p:sp>
      <p:sp>
        <p:nvSpPr>
          <p:cNvPr id="390146" name="Rectangle 2"/>
          <p:cNvSpPr>
            <a:spLocks noGrp="1" noRot="1" noChangeAspect="1" noChangeArrowheads="1" noTextEdit="1"/>
          </p:cNvSpPr>
          <p:nvPr>
            <p:ph type="sldImg"/>
          </p:nvPr>
        </p:nvSpPr>
        <p:spPr>
          <a:xfrm>
            <a:off x="920750" y="733425"/>
            <a:ext cx="4900613" cy="3675063"/>
          </a:xfrm>
          <a:ln/>
        </p:spPr>
      </p:sp>
      <p:sp>
        <p:nvSpPr>
          <p:cNvPr id="390147" name="Rectangle 3"/>
          <p:cNvSpPr>
            <a:spLocks noGrp="1" noChangeArrowheads="1"/>
          </p:cNvSpPr>
          <p:nvPr>
            <p:ph type="body" idx="1"/>
          </p:nvPr>
        </p:nvSpPr>
        <p:spPr>
          <a:xfrm>
            <a:off x="674835" y="4654554"/>
            <a:ext cx="5386094" cy="4408505"/>
          </a:xfrm>
          <a:noFill/>
          <a:ln/>
        </p:spPr>
        <p:txBody>
          <a:bodyPr lIns="90284" tIns="45142" rIns="90284" bIns="45142"/>
          <a:lstStyle/>
          <a:p>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にログインすると、左側に操作メニューが表示されます。</a:t>
            </a:r>
          </a:p>
          <a:p>
            <a:r>
              <a:rPr lang="ja-JP" altLang="en-US" smtClean="0">
                <a:latin typeface="Arial" pitchFamily="34" charset="0"/>
                <a:ea typeface="ＭＳ Ｐゴシック" pitchFamily="50" charset="-128"/>
              </a:rPr>
              <a:t>「</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発行」メニューを選択すると、</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を発行できます。</a:t>
            </a:r>
          </a:p>
        </p:txBody>
      </p:sp>
    </p:spTree>
    <p:extLst>
      <p:ext uri="{BB962C8B-B14F-4D97-AF65-F5344CB8AC3E}">
        <p14:creationId xmlns:p14="http://schemas.microsoft.com/office/powerpoint/2010/main" val="24201878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ltLang="ja-JP" smtClean="0"/>
              <a:t>(C) 2014 T-Engine Forum, All Rights Reserved.</a:t>
            </a:r>
            <a:endParaRPr lang="en-US" altLang="ja-JP" dirty="0"/>
          </a:p>
        </p:txBody>
      </p:sp>
      <p:sp>
        <p:nvSpPr>
          <p:cNvPr id="5" name="スライド番号プレースホルダ 6"/>
          <p:cNvSpPr>
            <a:spLocks noGrp="1"/>
          </p:cNvSpPr>
          <p:nvPr>
            <p:ph type="sldNum" sz="quarter" idx="5"/>
          </p:nvPr>
        </p:nvSpPr>
        <p:spPr>
          <a:ln/>
        </p:spPr>
        <p:txBody>
          <a:bodyPr/>
          <a:lstStyle/>
          <a:p>
            <a:pPr>
              <a:defRPr/>
            </a:pPr>
            <a:fld id="{831A9686-8675-4886-9A6B-59485B32577D}" type="slidenum">
              <a:rPr lang="ja-JP" altLang="en-US"/>
              <a:pPr>
                <a:defRPr/>
              </a:pPr>
              <a:t>15</a:t>
            </a:fld>
            <a:endParaRPr lang="en-US" altLang="ja-JP"/>
          </a:p>
        </p:txBody>
      </p:sp>
      <p:sp>
        <p:nvSpPr>
          <p:cNvPr id="392194" name="Rectangle 2"/>
          <p:cNvSpPr>
            <a:spLocks noGrp="1" noRot="1" noChangeAspect="1" noChangeArrowheads="1" noTextEdit="1"/>
          </p:cNvSpPr>
          <p:nvPr>
            <p:ph type="sldImg"/>
          </p:nvPr>
        </p:nvSpPr>
        <p:spPr>
          <a:xfrm>
            <a:off x="920750" y="733425"/>
            <a:ext cx="4900613" cy="3675063"/>
          </a:xfrm>
          <a:ln/>
        </p:spPr>
      </p:sp>
      <p:sp>
        <p:nvSpPr>
          <p:cNvPr id="392195" name="Rectangle 3"/>
          <p:cNvSpPr>
            <a:spLocks noGrp="1" noChangeArrowheads="1"/>
          </p:cNvSpPr>
          <p:nvPr>
            <p:ph type="body" idx="1"/>
          </p:nvPr>
        </p:nvSpPr>
        <p:spPr>
          <a:xfrm>
            <a:off x="674835" y="4654554"/>
            <a:ext cx="5386094" cy="4408505"/>
          </a:xfrm>
          <a:noFill/>
          <a:ln/>
        </p:spPr>
        <p:txBody>
          <a:bodyPr lIns="90284" tIns="45142" rIns="90284" bIns="45142"/>
          <a:lstStyle/>
          <a:p>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発行が完了すると、「</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解決先登録画面」に遷移します。</a:t>
            </a:r>
          </a:p>
          <a:p>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部分（</a:t>
            </a:r>
            <a:r>
              <a:rPr lang="en-US" altLang="ja-JP" smtClean="0">
                <a:latin typeface="Arial" pitchFamily="34" charset="0"/>
                <a:ea typeface="ＭＳ Ｐゴシック" pitchFamily="50" charset="-128"/>
              </a:rPr>
              <a:t>16</a:t>
            </a:r>
            <a:r>
              <a:rPr lang="ja-JP" altLang="en-US" smtClean="0">
                <a:latin typeface="Arial" pitchFamily="34" charset="0"/>
                <a:ea typeface="ＭＳ Ｐゴシック" pitchFamily="50" charset="-128"/>
              </a:rPr>
              <a:t>進数</a:t>
            </a:r>
            <a:r>
              <a:rPr lang="en-US" altLang="ja-JP" smtClean="0">
                <a:latin typeface="Arial" pitchFamily="34" charset="0"/>
                <a:ea typeface="ＭＳ Ｐゴシック" pitchFamily="50" charset="-128"/>
              </a:rPr>
              <a:t>32</a:t>
            </a:r>
            <a:r>
              <a:rPr lang="ja-JP" altLang="en-US" smtClean="0">
                <a:latin typeface="Arial" pitchFamily="34" charset="0"/>
                <a:ea typeface="ＭＳ Ｐゴシック" pitchFamily="50" charset="-128"/>
              </a:rPr>
              <a:t>桁の文字列）をクリックすると、</a:t>
            </a:r>
            <a:r>
              <a:rPr lang="en-US" altLang="ja-JP" smtClean="0">
                <a:latin typeface="Arial" pitchFamily="34" charset="0"/>
                <a:ea typeface="ＭＳ Ｐゴシック" pitchFamily="50" charset="-128"/>
              </a:rPr>
              <a:t>ucodeQR</a:t>
            </a:r>
            <a:r>
              <a:rPr lang="ja-JP" altLang="en-US" smtClean="0">
                <a:latin typeface="Arial" pitchFamily="34" charset="0"/>
                <a:ea typeface="ＭＳ Ｐゴシック" pitchFamily="50" charset="-128"/>
              </a:rPr>
              <a:t>ラベルが表示されます。</a:t>
            </a:r>
          </a:p>
          <a:p>
            <a:r>
              <a:rPr lang="ja-JP" altLang="en-US" smtClean="0">
                <a:latin typeface="Arial" pitchFamily="34" charset="0"/>
                <a:ea typeface="ＭＳ Ｐゴシック" pitchFamily="50" charset="-128"/>
              </a:rPr>
              <a:t>これを印刷して製品に貼ると、製品と</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を結びつけたことになります。</a:t>
            </a:r>
          </a:p>
          <a:p>
            <a:r>
              <a:rPr lang="ja-JP" altLang="en-US" smtClean="0">
                <a:latin typeface="Arial" pitchFamily="34" charset="0"/>
                <a:ea typeface="ＭＳ Ｐゴシック" pitchFamily="50" charset="-128"/>
              </a:rPr>
              <a:t>本講習では、画面上に表示された</a:t>
            </a:r>
            <a:r>
              <a:rPr lang="en-US" altLang="ja-JP" smtClean="0">
                <a:latin typeface="Arial" pitchFamily="34" charset="0"/>
                <a:ea typeface="ＭＳ Ｐゴシック" pitchFamily="50" charset="-128"/>
              </a:rPr>
              <a:t>ucodeQR</a:t>
            </a:r>
            <a:r>
              <a:rPr lang="ja-JP" altLang="en-US" smtClean="0">
                <a:latin typeface="Arial" pitchFamily="34" charset="0"/>
                <a:ea typeface="ＭＳ Ｐゴシック" pitchFamily="50" charset="-128"/>
              </a:rPr>
              <a:t>を携帯電話等で読み取ります。</a:t>
            </a:r>
          </a:p>
          <a:p>
            <a:r>
              <a:rPr lang="ja-JP" altLang="en-US" smtClean="0">
                <a:latin typeface="Arial" pitchFamily="34" charset="0"/>
                <a:ea typeface="ＭＳ Ｐゴシック" pitchFamily="50" charset="-128"/>
              </a:rPr>
              <a:t>ただし、この時点では何も表示されません。これは、まだ</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に情報が結びついていないからです。</a:t>
            </a:r>
          </a:p>
        </p:txBody>
      </p:sp>
    </p:spTree>
    <p:extLst>
      <p:ext uri="{BB962C8B-B14F-4D97-AF65-F5344CB8AC3E}">
        <p14:creationId xmlns:p14="http://schemas.microsoft.com/office/powerpoint/2010/main" val="3700238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ltLang="ja-JP" smtClean="0"/>
              <a:t>(C) 2014 T-Engine Forum, All Rights Reserved.</a:t>
            </a:r>
            <a:endParaRPr lang="en-US" altLang="ja-JP" dirty="0"/>
          </a:p>
        </p:txBody>
      </p:sp>
      <p:sp>
        <p:nvSpPr>
          <p:cNvPr id="5" name="スライド番号プレースホルダ 6"/>
          <p:cNvSpPr>
            <a:spLocks noGrp="1"/>
          </p:cNvSpPr>
          <p:nvPr>
            <p:ph type="sldNum" sz="quarter" idx="5"/>
          </p:nvPr>
        </p:nvSpPr>
        <p:spPr>
          <a:ln/>
        </p:spPr>
        <p:txBody>
          <a:bodyPr/>
          <a:lstStyle/>
          <a:p>
            <a:pPr>
              <a:defRPr/>
            </a:pPr>
            <a:fld id="{FB2E415C-BA93-47D5-B4D6-FFC9B04C1FDC}" type="slidenum">
              <a:rPr lang="ja-JP" altLang="en-US"/>
              <a:pPr>
                <a:defRPr/>
              </a:pPr>
              <a:t>16</a:t>
            </a:fld>
            <a:endParaRPr lang="en-US" altLang="ja-JP"/>
          </a:p>
        </p:txBody>
      </p:sp>
      <p:sp>
        <p:nvSpPr>
          <p:cNvPr id="394242" name="Rectangle 2"/>
          <p:cNvSpPr>
            <a:spLocks noGrp="1" noRot="1" noChangeAspect="1" noChangeArrowheads="1" noTextEdit="1"/>
          </p:cNvSpPr>
          <p:nvPr>
            <p:ph type="sldImg"/>
          </p:nvPr>
        </p:nvSpPr>
        <p:spPr>
          <a:xfrm>
            <a:off x="920750" y="733425"/>
            <a:ext cx="4900613" cy="3675063"/>
          </a:xfrm>
          <a:ln/>
        </p:spPr>
      </p:sp>
      <p:sp>
        <p:nvSpPr>
          <p:cNvPr id="394243" name="Rectangle 3"/>
          <p:cNvSpPr>
            <a:spLocks noGrp="1" noChangeArrowheads="1"/>
          </p:cNvSpPr>
          <p:nvPr>
            <p:ph type="body" idx="1"/>
          </p:nvPr>
        </p:nvSpPr>
        <p:spPr>
          <a:xfrm>
            <a:off x="674835" y="4654554"/>
            <a:ext cx="5386094" cy="4408505"/>
          </a:xfrm>
          <a:noFill/>
          <a:ln/>
        </p:spPr>
        <p:txBody>
          <a:bodyPr lIns="90284" tIns="45142" rIns="90284" bIns="45142"/>
          <a:lstStyle/>
          <a:p>
            <a:pPr marL="226017" indent="-226017"/>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では、</a:t>
            </a:r>
            <a:r>
              <a:rPr lang="en-US" altLang="ja-JP" smtClean="0">
                <a:latin typeface="Arial" pitchFamily="34" charset="0"/>
                <a:ea typeface="ＭＳ Ｐゴシック" pitchFamily="50" charset="-128"/>
              </a:rPr>
              <a:t>3</a:t>
            </a:r>
            <a:r>
              <a:rPr lang="ja-JP" altLang="en-US" smtClean="0">
                <a:latin typeface="Arial" pitchFamily="34" charset="0"/>
                <a:ea typeface="ＭＳ Ｐゴシック" pitchFamily="50" charset="-128"/>
              </a:rPr>
              <a:t>通りの方法で</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に情報を紐づけることができます。</a:t>
            </a:r>
          </a:p>
          <a:p>
            <a:pPr marL="226017" indent="-226017">
              <a:buFontTx/>
              <a:buAutoNum type="arabicPeriod"/>
            </a:pPr>
            <a:r>
              <a:rPr lang="ja-JP" altLang="en-US" smtClean="0">
                <a:latin typeface="Arial" pitchFamily="34" charset="0"/>
                <a:ea typeface="ＭＳ Ｐゴシック" pitchFamily="50" charset="-128"/>
              </a:rPr>
              <a:t> 文字列に紐づける</a:t>
            </a:r>
          </a:p>
          <a:p>
            <a:pPr marL="226017" indent="-226017">
              <a:buFontTx/>
              <a:buAutoNum type="arabicPeriod"/>
            </a:pPr>
            <a:r>
              <a:rPr lang="ja-JP" altLang="en-US" smtClean="0">
                <a:latin typeface="Arial" pitchFamily="34" charset="0"/>
                <a:ea typeface="ＭＳ Ｐゴシック" pitchFamily="50" charset="-128"/>
              </a:rPr>
              <a:t> </a:t>
            </a:r>
            <a:r>
              <a:rPr lang="en-US" altLang="ja-JP" smtClean="0">
                <a:latin typeface="Arial" pitchFamily="34" charset="0"/>
                <a:ea typeface="ＭＳ Ｐゴシック" pitchFamily="50" charset="-128"/>
              </a:rPr>
              <a:t>URL</a:t>
            </a:r>
            <a:r>
              <a:rPr lang="ja-JP" altLang="en-US" smtClean="0">
                <a:latin typeface="Arial" pitchFamily="34" charset="0"/>
                <a:ea typeface="ＭＳ Ｐゴシック" pitchFamily="50" charset="-128"/>
              </a:rPr>
              <a:t>に紐づける</a:t>
            </a:r>
          </a:p>
          <a:p>
            <a:pPr marL="226017" indent="-226017">
              <a:buFontTx/>
              <a:buAutoNum type="arabicPeriod"/>
            </a:pPr>
            <a:r>
              <a:rPr lang="ja-JP" altLang="en-US" smtClean="0">
                <a:latin typeface="Arial" pitchFamily="34" charset="0"/>
                <a:ea typeface="ＭＳ Ｐゴシック" pitchFamily="50" charset="-128"/>
              </a:rPr>
              <a:t> 表形式データ（ある構造を持った情報群）に紐づける</a:t>
            </a:r>
          </a:p>
          <a:p>
            <a:pPr marL="226017" indent="-226017"/>
            <a:r>
              <a:rPr lang="ja-JP" altLang="en-US" smtClean="0">
                <a:latin typeface="Arial" pitchFamily="34" charset="0"/>
                <a:ea typeface="ＭＳ Ｐゴシック" pitchFamily="50" charset="-128"/>
              </a:rPr>
              <a:t>ここでは、</a:t>
            </a:r>
            <a:r>
              <a:rPr lang="en-US" altLang="ja-JP" smtClean="0">
                <a:latin typeface="Arial" pitchFamily="34" charset="0"/>
                <a:ea typeface="ＭＳ Ｐゴシック" pitchFamily="50" charset="-128"/>
              </a:rPr>
              <a:t>1.</a:t>
            </a:r>
            <a:r>
              <a:rPr lang="ja-JP" altLang="en-US" smtClean="0">
                <a:latin typeface="Arial" pitchFamily="34" charset="0"/>
                <a:ea typeface="ＭＳ Ｐゴシック" pitchFamily="50" charset="-128"/>
              </a:rPr>
              <a:t>の方式で紐づけてみます。</a:t>
            </a:r>
          </a:p>
          <a:p>
            <a:pPr marL="226017" indent="-226017"/>
            <a:r>
              <a:rPr lang="en-US" altLang="ja-JP" smtClean="0">
                <a:latin typeface="Arial" pitchFamily="34" charset="0"/>
                <a:ea typeface="ＭＳ Ｐゴシック" pitchFamily="50" charset="-128"/>
              </a:rPr>
              <a:t>URL</a:t>
            </a:r>
            <a:r>
              <a:rPr lang="ja-JP" altLang="en-US" smtClean="0">
                <a:latin typeface="Arial" pitchFamily="34" charset="0"/>
                <a:ea typeface="ＭＳ Ｐゴシック" pitchFamily="50" charset="-128"/>
              </a:rPr>
              <a:t>に紐づけたい場合は、テキストエリアの上にある「</a:t>
            </a:r>
            <a:r>
              <a:rPr lang="en-US" altLang="ja-JP" smtClean="0">
                <a:latin typeface="Arial" pitchFamily="34" charset="0"/>
                <a:ea typeface="ＭＳ Ｐゴシック" pitchFamily="50" charset="-128"/>
              </a:rPr>
              <a:t>URL</a:t>
            </a:r>
            <a:r>
              <a:rPr lang="ja-JP" altLang="en-US" smtClean="0">
                <a:latin typeface="Arial" pitchFamily="34" charset="0"/>
                <a:ea typeface="ＭＳ Ｐゴシック" pitchFamily="50" charset="-128"/>
              </a:rPr>
              <a:t>」を選択します。</a:t>
            </a:r>
          </a:p>
          <a:p>
            <a:pPr marL="226017" indent="-226017"/>
            <a:r>
              <a:rPr lang="ja-JP" altLang="en-US" smtClean="0">
                <a:latin typeface="Arial" pitchFamily="34" charset="0"/>
                <a:ea typeface="ＭＳ Ｐゴシック" pitchFamily="50" charset="-128"/>
              </a:rPr>
              <a:t>情報を紐づけたら、出力した</a:t>
            </a:r>
            <a:r>
              <a:rPr lang="en-US" altLang="ja-JP" smtClean="0">
                <a:latin typeface="Arial" pitchFamily="34" charset="0"/>
                <a:ea typeface="ＭＳ Ｐゴシック" pitchFamily="50" charset="-128"/>
              </a:rPr>
              <a:t>ucodeQR</a:t>
            </a:r>
            <a:r>
              <a:rPr lang="ja-JP" altLang="en-US" smtClean="0">
                <a:latin typeface="Arial" pitchFamily="34" charset="0"/>
                <a:ea typeface="ＭＳ Ｐゴシック" pitchFamily="50" charset="-128"/>
              </a:rPr>
              <a:t>を携帯電話で読み取ってみましょう。</a:t>
            </a:r>
          </a:p>
          <a:p>
            <a:pPr marL="226017" indent="-226017"/>
            <a:r>
              <a:rPr lang="ja-JP" altLang="en-US" smtClean="0">
                <a:latin typeface="Arial" pitchFamily="34" charset="0"/>
                <a:ea typeface="ＭＳ Ｐゴシック" pitchFamily="50" charset="-128"/>
              </a:rPr>
              <a:t>登録した情報が表示されます。</a:t>
            </a:r>
          </a:p>
          <a:p>
            <a:pPr marL="226017" indent="-226017"/>
            <a:r>
              <a:rPr lang="ja-JP" altLang="en-US" smtClean="0">
                <a:latin typeface="Arial" pitchFamily="34" charset="0"/>
                <a:ea typeface="ＭＳ Ｐゴシック" pitchFamily="50" charset="-128"/>
              </a:rPr>
              <a:t>なお、「表形式データ」の利用方法については、午後の講習で説明します。</a:t>
            </a:r>
          </a:p>
        </p:txBody>
      </p:sp>
    </p:spTree>
    <p:extLst>
      <p:ext uri="{BB962C8B-B14F-4D97-AF65-F5344CB8AC3E}">
        <p14:creationId xmlns:p14="http://schemas.microsoft.com/office/powerpoint/2010/main" val="452045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ltLang="ja-JP" smtClean="0"/>
              <a:t>(C) 2014 T-Engine Forum, All Rights Reserved.</a:t>
            </a:r>
            <a:endParaRPr lang="en-US" altLang="ja-JP" dirty="0"/>
          </a:p>
        </p:txBody>
      </p:sp>
      <p:sp>
        <p:nvSpPr>
          <p:cNvPr id="5" name="スライド番号プレースホルダ 6"/>
          <p:cNvSpPr>
            <a:spLocks noGrp="1"/>
          </p:cNvSpPr>
          <p:nvPr>
            <p:ph type="sldNum" sz="quarter" idx="5"/>
          </p:nvPr>
        </p:nvSpPr>
        <p:spPr>
          <a:ln/>
        </p:spPr>
        <p:txBody>
          <a:bodyPr/>
          <a:lstStyle/>
          <a:p>
            <a:pPr>
              <a:defRPr/>
            </a:pPr>
            <a:fld id="{08D4F1AF-4FEF-4D30-B01C-72538C93FA6C}" type="slidenum">
              <a:rPr lang="ja-JP" altLang="en-US"/>
              <a:pPr>
                <a:defRPr/>
              </a:pPr>
              <a:t>17</a:t>
            </a:fld>
            <a:endParaRPr lang="en-US" altLang="ja-JP"/>
          </a:p>
        </p:txBody>
      </p:sp>
      <p:sp>
        <p:nvSpPr>
          <p:cNvPr id="396290" name="Rectangle 2"/>
          <p:cNvSpPr>
            <a:spLocks noGrp="1" noRot="1" noChangeAspect="1" noChangeArrowheads="1" noTextEdit="1"/>
          </p:cNvSpPr>
          <p:nvPr>
            <p:ph type="sldImg"/>
          </p:nvPr>
        </p:nvSpPr>
        <p:spPr>
          <a:xfrm>
            <a:off x="920750" y="733425"/>
            <a:ext cx="4900613" cy="3675063"/>
          </a:xfrm>
          <a:ln/>
        </p:spPr>
      </p:sp>
      <p:sp>
        <p:nvSpPr>
          <p:cNvPr id="396291" name="Rectangle 3"/>
          <p:cNvSpPr>
            <a:spLocks noGrp="1" noChangeArrowheads="1"/>
          </p:cNvSpPr>
          <p:nvPr>
            <p:ph type="body" idx="1"/>
          </p:nvPr>
        </p:nvSpPr>
        <p:spPr>
          <a:xfrm>
            <a:off x="674835" y="4654554"/>
            <a:ext cx="5386094" cy="4408505"/>
          </a:xfrm>
          <a:noFill/>
          <a:ln/>
        </p:spPr>
        <p:txBody>
          <a:bodyPr lIns="90284" tIns="45142" rIns="90284" bIns="45142"/>
          <a:lstStyle/>
          <a:p>
            <a:r>
              <a:rPr lang="ja-JP" altLang="en-US" smtClean="0">
                <a:latin typeface="Arial" pitchFamily="34" charset="0"/>
                <a:ea typeface="ＭＳ Ｐゴシック" pitchFamily="50" charset="-128"/>
              </a:rPr>
              <a:t>何らかの問題が発生して、製品を回収しなければならなくなったとしましょう。</a:t>
            </a:r>
          </a:p>
          <a:p>
            <a:r>
              <a:rPr lang="ja-JP" altLang="en-US" smtClean="0">
                <a:latin typeface="Arial" pitchFamily="34" charset="0"/>
                <a:ea typeface="ＭＳ Ｐゴシック" pitchFamily="50" charset="-128"/>
              </a:rPr>
              <a:t>その場合でも、</a:t>
            </a:r>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を使えば、</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に結びつけた情報を即座に変更できます。</a:t>
            </a:r>
          </a:p>
          <a:p>
            <a:endParaRPr lang="ja-JP" altLang="en-US" smtClean="0">
              <a:latin typeface="Arial" pitchFamily="34" charset="0"/>
              <a:ea typeface="ＭＳ Ｐゴシック" pitchFamily="50" charset="-128"/>
            </a:endParaRPr>
          </a:p>
        </p:txBody>
      </p:sp>
    </p:spTree>
    <p:extLst>
      <p:ext uri="{BB962C8B-B14F-4D97-AF65-F5344CB8AC3E}">
        <p14:creationId xmlns:p14="http://schemas.microsoft.com/office/powerpoint/2010/main" val="84132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ltLang="ja-JP" smtClean="0"/>
              <a:t>(C) 2014 T-Engine Forum, All Rights Reserved.</a:t>
            </a:r>
            <a:endParaRPr lang="en-US" altLang="ja-JP" dirty="0"/>
          </a:p>
        </p:txBody>
      </p:sp>
      <p:sp>
        <p:nvSpPr>
          <p:cNvPr id="5" name="スライド番号プレースホルダ 6"/>
          <p:cNvSpPr>
            <a:spLocks noGrp="1"/>
          </p:cNvSpPr>
          <p:nvPr>
            <p:ph type="sldNum" sz="quarter" idx="5"/>
          </p:nvPr>
        </p:nvSpPr>
        <p:spPr>
          <a:ln/>
        </p:spPr>
        <p:txBody>
          <a:bodyPr/>
          <a:lstStyle/>
          <a:p>
            <a:pPr>
              <a:defRPr/>
            </a:pPr>
            <a:fld id="{37EFD991-E859-4D13-B9B4-5CA5F92898AA}" type="slidenum">
              <a:rPr lang="ja-JP" altLang="en-US"/>
              <a:pPr>
                <a:defRPr/>
              </a:pPr>
              <a:t>18</a:t>
            </a:fld>
            <a:endParaRPr lang="en-US" altLang="ja-JP"/>
          </a:p>
        </p:txBody>
      </p:sp>
      <p:sp>
        <p:nvSpPr>
          <p:cNvPr id="398338" name="Rectangle 2"/>
          <p:cNvSpPr>
            <a:spLocks noGrp="1" noRot="1" noChangeAspect="1" noChangeArrowheads="1" noTextEdit="1"/>
          </p:cNvSpPr>
          <p:nvPr>
            <p:ph type="sldImg"/>
          </p:nvPr>
        </p:nvSpPr>
        <p:spPr>
          <a:xfrm>
            <a:off x="914400" y="731838"/>
            <a:ext cx="4908550" cy="3681412"/>
          </a:xfrm>
          <a:ln/>
        </p:spPr>
      </p:sp>
      <p:sp>
        <p:nvSpPr>
          <p:cNvPr id="398339" name="Rectangle 3"/>
          <p:cNvSpPr>
            <a:spLocks noGrp="1" noChangeArrowheads="1"/>
          </p:cNvSpPr>
          <p:nvPr>
            <p:ph type="body" idx="1"/>
          </p:nvPr>
        </p:nvSpPr>
        <p:spPr>
          <a:xfrm>
            <a:off x="896634" y="4652987"/>
            <a:ext cx="4942496" cy="4414773"/>
          </a:xfrm>
        </p:spPr>
        <p:txBody>
          <a:bodyPr/>
          <a:lstStyle/>
          <a:p>
            <a:endParaRPr lang="ja-JP" altLang="en-US" smtClean="0">
              <a:latin typeface="Arial" pitchFamily="34" charset="0"/>
              <a:ea typeface="ＭＳ Ｐゴシック" pitchFamily="50" charset="-128"/>
            </a:endParaRPr>
          </a:p>
        </p:txBody>
      </p:sp>
    </p:spTree>
    <p:extLst>
      <p:ext uri="{BB962C8B-B14F-4D97-AF65-F5344CB8AC3E}">
        <p14:creationId xmlns:p14="http://schemas.microsoft.com/office/powerpoint/2010/main" val="6949173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ltLang="ja-JP" smtClean="0"/>
              <a:t>(C) 2014 T-Engine Forum, All Rights Reserved.</a:t>
            </a:r>
            <a:endParaRPr lang="en-US" altLang="ja-JP" dirty="0"/>
          </a:p>
        </p:txBody>
      </p:sp>
      <p:sp>
        <p:nvSpPr>
          <p:cNvPr id="5" name="スライド番号プレースホルダ 6"/>
          <p:cNvSpPr>
            <a:spLocks noGrp="1"/>
          </p:cNvSpPr>
          <p:nvPr>
            <p:ph type="sldNum" sz="quarter" idx="5"/>
          </p:nvPr>
        </p:nvSpPr>
        <p:spPr>
          <a:ln/>
        </p:spPr>
        <p:txBody>
          <a:bodyPr/>
          <a:lstStyle/>
          <a:p>
            <a:pPr>
              <a:defRPr/>
            </a:pPr>
            <a:fld id="{7E817AD1-6D50-489E-87F2-3D3447EDEB30}" type="slidenum">
              <a:rPr lang="ja-JP" altLang="en-US"/>
              <a:pPr>
                <a:defRPr/>
              </a:pPr>
              <a:t>19</a:t>
            </a:fld>
            <a:endParaRPr lang="en-US" altLang="ja-JP"/>
          </a:p>
        </p:txBody>
      </p:sp>
      <p:sp>
        <p:nvSpPr>
          <p:cNvPr id="400386" name="Rectangle 2"/>
          <p:cNvSpPr>
            <a:spLocks noGrp="1" noRot="1" noChangeAspect="1" noChangeArrowheads="1" noTextEdit="1"/>
          </p:cNvSpPr>
          <p:nvPr>
            <p:ph type="sldImg"/>
          </p:nvPr>
        </p:nvSpPr>
        <p:spPr>
          <a:xfrm>
            <a:off x="914400" y="731838"/>
            <a:ext cx="4908550" cy="3681412"/>
          </a:xfrm>
          <a:ln/>
        </p:spPr>
      </p:sp>
      <p:sp>
        <p:nvSpPr>
          <p:cNvPr id="400387" name="Rectangle 3"/>
          <p:cNvSpPr>
            <a:spLocks noGrp="1" noChangeArrowheads="1"/>
          </p:cNvSpPr>
          <p:nvPr>
            <p:ph type="body" idx="1"/>
          </p:nvPr>
        </p:nvSpPr>
        <p:spPr>
          <a:xfrm>
            <a:off x="896634" y="4652987"/>
            <a:ext cx="4942496" cy="4414773"/>
          </a:xfrm>
        </p:spPr>
        <p:txBody>
          <a:bodyPr/>
          <a:lstStyle/>
          <a:p>
            <a:endParaRPr lang="ja-JP" altLang="en-US" smtClean="0">
              <a:latin typeface="Arial" pitchFamily="34" charset="0"/>
              <a:ea typeface="ＭＳ Ｐゴシック" pitchFamily="50" charset="-128"/>
            </a:endParaRPr>
          </a:p>
        </p:txBody>
      </p:sp>
    </p:spTree>
    <p:extLst>
      <p:ext uri="{BB962C8B-B14F-4D97-AF65-F5344CB8AC3E}">
        <p14:creationId xmlns:p14="http://schemas.microsoft.com/office/powerpoint/2010/main" val="32979435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ltLang="ja-JP" smtClean="0"/>
              <a:t>(C) 2014 T-Engine Forum, All Rights Reserved.</a:t>
            </a:r>
            <a:endParaRPr lang="en-US" altLang="ja-JP" dirty="0"/>
          </a:p>
        </p:txBody>
      </p:sp>
      <p:sp>
        <p:nvSpPr>
          <p:cNvPr id="5" name="スライド番号プレースホルダ 6"/>
          <p:cNvSpPr>
            <a:spLocks noGrp="1"/>
          </p:cNvSpPr>
          <p:nvPr>
            <p:ph type="sldNum" sz="quarter" idx="5"/>
          </p:nvPr>
        </p:nvSpPr>
        <p:spPr>
          <a:ln/>
        </p:spPr>
        <p:txBody>
          <a:bodyPr/>
          <a:lstStyle/>
          <a:p>
            <a:pPr>
              <a:defRPr/>
            </a:pPr>
            <a:fld id="{8CBF44D2-BE33-4E96-B522-37F4D3AF045D}" type="slidenum">
              <a:rPr lang="ja-JP" altLang="en-US"/>
              <a:pPr>
                <a:defRPr/>
              </a:pPr>
              <a:t>20</a:t>
            </a:fld>
            <a:endParaRPr lang="en-US" altLang="ja-JP"/>
          </a:p>
        </p:txBody>
      </p:sp>
      <p:sp>
        <p:nvSpPr>
          <p:cNvPr id="402434" name="Rectangle 2"/>
          <p:cNvSpPr>
            <a:spLocks noGrp="1" noRot="1" noChangeAspect="1" noChangeArrowheads="1" noTextEdit="1"/>
          </p:cNvSpPr>
          <p:nvPr>
            <p:ph type="sldImg"/>
          </p:nvPr>
        </p:nvSpPr>
        <p:spPr>
          <a:xfrm>
            <a:off x="914400" y="731838"/>
            <a:ext cx="4908550" cy="3681412"/>
          </a:xfrm>
          <a:ln/>
        </p:spPr>
      </p:sp>
      <p:sp>
        <p:nvSpPr>
          <p:cNvPr id="402435" name="Rectangle 3"/>
          <p:cNvSpPr>
            <a:spLocks noGrp="1" noChangeArrowheads="1"/>
          </p:cNvSpPr>
          <p:nvPr>
            <p:ph type="body" idx="1"/>
          </p:nvPr>
        </p:nvSpPr>
        <p:spPr>
          <a:xfrm>
            <a:off x="896634" y="4652987"/>
            <a:ext cx="4942496" cy="4414773"/>
          </a:xfrm>
        </p:spPr>
        <p:txBody>
          <a:bodyPr/>
          <a:lstStyle/>
          <a:p>
            <a:endParaRPr lang="ja-JP" altLang="en-US" smtClean="0">
              <a:latin typeface="Arial" pitchFamily="34" charset="0"/>
              <a:ea typeface="ＭＳ Ｐゴシック" pitchFamily="50" charset="-128"/>
            </a:endParaRPr>
          </a:p>
        </p:txBody>
      </p:sp>
    </p:spTree>
    <p:extLst>
      <p:ext uri="{BB962C8B-B14F-4D97-AF65-F5344CB8AC3E}">
        <p14:creationId xmlns:p14="http://schemas.microsoft.com/office/powerpoint/2010/main" val="6672494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r>
              <a:rPr lang="en-US" altLang="ja-JP" smtClean="0"/>
              <a:t>(C) 2014 T-Engine Forum, All Rights Reserved.</a:t>
            </a:r>
            <a:endParaRPr lang="en-US" altLang="ja-JP" dirty="0"/>
          </a:p>
        </p:txBody>
      </p:sp>
      <p:sp>
        <p:nvSpPr>
          <p:cNvPr id="5" name="スライド番号プレースホルダー 4"/>
          <p:cNvSpPr>
            <a:spLocks noGrp="1"/>
          </p:cNvSpPr>
          <p:nvPr>
            <p:ph type="sldNum" sz="quarter" idx="11"/>
          </p:nvPr>
        </p:nvSpPr>
        <p:spPr/>
        <p:txBody>
          <a:bodyPr/>
          <a:lstStyle/>
          <a:p>
            <a:pPr>
              <a:defRPr/>
            </a:pPr>
            <a:fld id="{17DCEBA0-374C-4313-BA03-21834EE1AB12}" type="slidenum">
              <a:rPr lang="ja-JP" altLang="en-US" smtClean="0"/>
              <a:pPr>
                <a:defRPr/>
              </a:pPr>
              <a:t>21</a:t>
            </a:fld>
            <a:endParaRPr lang="en-US" altLang="ja-JP"/>
          </a:p>
        </p:txBody>
      </p:sp>
    </p:spTree>
    <p:extLst>
      <p:ext uri="{BB962C8B-B14F-4D97-AF65-F5344CB8AC3E}">
        <p14:creationId xmlns:p14="http://schemas.microsoft.com/office/powerpoint/2010/main" val="42220488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r>
              <a:rPr lang="en-US" altLang="ja-JP" smtClean="0"/>
              <a:t>(C) 2014 T-Engine Forum, All Rights Reserved.</a:t>
            </a:r>
            <a:endParaRPr lang="en-US" altLang="ja-JP" dirty="0"/>
          </a:p>
        </p:txBody>
      </p:sp>
      <p:sp>
        <p:nvSpPr>
          <p:cNvPr id="5" name="スライド番号プレースホルダー 4"/>
          <p:cNvSpPr>
            <a:spLocks noGrp="1"/>
          </p:cNvSpPr>
          <p:nvPr>
            <p:ph type="sldNum" sz="quarter" idx="11"/>
          </p:nvPr>
        </p:nvSpPr>
        <p:spPr/>
        <p:txBody>
          <a:bodyPr/>
          <a:lstStyle/>
          <a:p>
            <a:pPr>
              <a:defRPr/>
            </a:pPr>
            <a:fld id="{17DCEBA0-374C-4313-BA03-21834EE1AB12}" type="slidenum">
              <a:rPr lang="ja-JP" altLang="en-US" smtClean="0"/>
              <a:pPr>
                <a:defRPr/>
              </a:pPr>
              <a:t>22</a:t>
            </a:fld>
            <a:endParaRPr lang="en-US" altLang="ja-JP"/>
          </a:p>
        </p:txBody>
      </p:sp>
    </p:spTree>
    <p:extLst>
      <p:ext uri="{BB962C8B-B14F-4D97-AF65-F5344CB8AC3E}">
        <p14:creationId xmlns:p14="http://schemas.microsoft.com/office/powerpoint/2010/main" val="991272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r>
              <a:rPr lang="en-US" altLang="ja-JP" smtClean="0"/>
              <a:t>(C) 2014 T-Engine Forum, All Rights Reserved.</a:t>
            </a:r>
            <a:endParaRPr lang="en-US" altLang="ja-JP" dirty="0"/>
          </a:p>
        </p:txBody>
      </p:sp>
      <p:sp>
        <p:nvSpPr>
          <p:cNvPr id="5" name="スライド番号プレースホルダー 4"/>
          <p:cNvSpPr>
            <a:spLocks noGrp="1"/>
          </p:cNvSpPr>
          <p:nvPr>
            <p:ph type="sldNum" sz="quarter" idx="11"/>
          </p:nvPr>
        </p:nvSpPr>
        <p:spPr/>
        <p:txBody>
          <a:bodyPr/>
          <a:lstStyle/>
          <a:p>
            <a:pPr>
              <a:defRPr/>
            </a:pPr>
            <a:fld id="{17DCEBA0-374C-4313-BA03-21834EE1AB12}" type="slidenum">
              <a:rPr lang="ja-JP" altLang="en-US" smtClean="0"/>
              <a:pPr>
                <a:defRPr/>
              </a:pPr>
              <a:t>2</a:t>
            </a:fld>
            <a:endParaRPr lang="en-US" altLang="ja-JP"/>
          </a:p>
        </p:txBody>
      </p:sp>
    </p:spTree>
    <p:extLst>
      <p:ext uri="{BB962C8B-B14F-4D97-AF65-F5344CB8AC3E}">
        <p14:creationId xmlns:p14="http://schemas.microsoft.com/office/powerpoint/2010/main" val="29768670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r>
              <a:rPr lang="en-US" altLang="ja-JP" smtClean="0"/>
              <a:t>(C) 2014 T-Engine Forum, All Rights Reserved.</a:t>
            </a:r>
            <a:endParaRPr lang="en-US" altLang="ja-JP" dirty="0"/>
          </a:p>
        </p:txBody>
      </p:sp>
      <p:sp>
        <p:nvSpPr>
          <p:cNvPr id="5" name="スライド番号プレースホルダー 4"/>
          <p:cNvSpPr>
            <a:spLocks noGrp="1"/>
          </p:cNvSpPr>
          <p:nvPr>
            <p:ph type="sldNum" sz="quarter" idx="11"/>
          </p:nvPr>
        </p:nvSpPr>
        <p:spPr/>
        <p:txBody>
          <a:bodyPr/>
          <a:lstStyle/>
          <a:p>
            <a:pPr>
              <a:defRPr/>
            </a:pPr>
            <a:fld id="{17DCEBA0-374C-4313-BA03-21834EE1AB12}" type="slidenum">
              <a:rPr lang="ja-JP" altLang="en-US" smtClean="0"/>
              <a:pPr>
                <a:defRPr/>
              </a:pPr>
              <a:t>23</a:t>
            </a:fld>
            <a:endParaRPr lang="en-US" altLang="ja-JP"/>
          </a:p>
        </p:txBody>
      </p:sp>
    </p:spTree>
    <p:extLst>
      <p:ext uri="{BB962C8B-B14F-4D97-AF65-F5344CB8AC3E}">
        <p14:creationId xmlns:p14="http://schemas.microsoft.com/office/powerpoint/2010/main" val="39063444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r>
              <a:rPr lang="en-US" altLang="ja-JP" smtClean="0"/>
              <a:t>(C) 2014 T-Engine Forum, All Rights Reserved.</a:t>
            </a:r>
            <a:endParaRPr lang="en-US" altLang="ja-JP" dirty="0"/>
          </a:p>
        </p:txBody>
      </p:sp>
      <p:sp>
        <p:nvSpPr>
          <p:cNvPr id="5" name="スライド番号プレースホルダー 4"/>
          <p:cNvSpPr>
            <a:spLocks noGrp="1"/>
          </p:cNvSpPr>
          <p:nvPr>
            <p:ph type="sldNum" sz="quarter" idx="11"/>
          </p:nvPr>
        </p:nvSpPr>
        <p:spPr/>
        <p:txBody>
          <a:bodyPr/>
          <a:lstStyle/>
          <a:p>
            <a:pPr>
              <a:defRPr/>
            </a:pPr>
            <a:fld id="{17DCEBA0-374C-4313-BA03-21834EE1AB12}" type="slidenum">
              <a:rPr lang="ja-JP" altLang="en-US" smtClean="0"/>
              <a:pPr>
                <a:defRPr/>
              </a:pPr>
              <a:t>24</a:t>
            </a:fld>
            <a:endParaRPr lang="en-US" altLang="ja-JP"/>
          </a:p>
        </p:txBody>
      </p:sp>
    </p:spTree>
    <p:extLst>
      <p:ext uri="{BB962C8B-B14F-4D97-AF65-F5344CB8AC3E}">
        <p14:creationId xmlns:p14="http://schemas.microsoft.com/office/powerpoint/2010/main" val="28138494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ltLang="ja-JP" smtClean="0"/>
              <a:t>(C) 2014 T-Engine Forum, All Rights Reserved.</a:t>
            </a:r>
            <a:endParaRPr lang="en-US" altLang="ja-JP" dirty="0"/>
          </a:p>
        </p:txBody>
      </p:sp>
      <p:sp>
        <p:nvSpPr>
          <p:cNvPr id="5" name="スライド番号プレースホルダ 6"/>
          <p:cNvSpPr>
            <a:spLocks noGrp="1"/>
          </p:cNvSpPr>
          <p:nvPr>
            <p:ph type="sldNum" sz="quarter" idx="5"/>
          </p:nvPr>
        </p:nvSpPr>
        <p:spPr>
          <a:ln/>
        </p:spPr>
        <p:txBody>
          <a:bodyPr/>
          <a:lstStyle/>
          <a:p>
            <a:pPr>
              <a:defRPr/>
            </a:pPr>
            <a:fld id="{B6A2D070-F94C-4E70-B15D-43A339EB88C8}" type="slidenum">
              <a:rPr lang="ja-JP" altLang="en-US"/>
              <a:pPr>
                <a:defRPr/>
              </a:pPr>
              <a:t>25</a:t>
            </a:fld>
            <a:endParaRPr lang="en-US" altLang="ja-JP"/>
          </a:p>
        </p:txBody>
      </p:sp>
      <p:sp>
        <p:nvSpPr>
          <p:cNvPr id="388098" name="Rectangle 2"/>
          <p:cNvSpPr>
            <a:spLocks noGrp="1" noRot="1" noChangeAspect="1" noChangeArrowheads="1" noTextEdit="1"/>
          </p:cNvSpPr>
          <p:nvPr>
            <p:ph type="sldImg"/>
          </p:nvPr>
        </p:nvSpPr>
        <p:spPr>
          <a:xfrm>
            <a:off x="914400" y="731838"/>
            <a:ext cx="4908550" cy="3681412"/>
          </a:xfrm>
          <a:ln/>
        </p:spPr>
      </p:sp>
      <p:sp>
        <p:nvSpPr>
          <p:cNvPr id="388099" name="Rectangle 3"/>
          <p:cNvSpPr>
            <a:spLocks noGrp="1" noChangeArrowheads="1"/>
          </p:cNvSpPr>
          <p:nvPr>
            <p:ph type="body" idx="1"/>
          </p:nvPr>
        </p:nvSpPr>
        <p:spPr>
          <a:xfrm>
            <a:off x="896634" y="4652987"/>
            <a:ext cx="4942496" cy="4414773"/>
          </a:xfrm>
        </p:spPr>
        <p:txBody>
          <a:bodyPr/>
          <a:lstStyle/>
          <a:p>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は、</a:t>
            </a:r>
            <a:r>
              <a:rPr lang="en-US" altLang="ja-JP" smtClean="0">
                <a:latin typeface="Arial" pitchFamily="34" charset="0"/>
                <a:ea typeface="ＭＳ Ｐゴシック" pitchFamily="50" charset="-128"/>
              </a:rPr>
              <a:t>http://www.ubin.jp/ucoder/ </a:t>
            </a:r>
            <a:r>
              <a:rPr lang="ja-JP" altLang="en-US" smtClean="0">
                <a:latin typeface="Arial" pitchFamily="34" charset="0"/>
                <a:ea typeface="ＭＳ Ｐゴシック" pitchFamily="50" charset="-128"/>
              </a:rPr>
              <a:t>から利用できます。</a:t>
            </a:r>
          </a:p>
          <a:p>
            <a:r>
              <a:rPr lang="ja-JP" altLang="en-US" smtClean="0">
                <a:latin typeface="Arial" pitchFamily="34" charset="0"/>
                <a:ea typeface="ＭＳ Ｐゴシック" pitchFamily="50" charset="-128"/>
              </a:rPr>
              <a:t>「</a:t>
            </a:r>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のアカウント作成」を選択し、メールアドレスを入力すると、そのメールアドレス宛にパスワードが通知されます。</a:t>
            </a:r>
          </a:p>
          <a:p>
            <a:r>
              <a:rPr lang="ja-JP" altLang="en-US" smtClean="0">
                <a:latin typeface="Arial" pitchFamily="34" charset="0"/>
                <a:ea typeface="ＭＳ Ｐゴシック" pitchFamily="50" charset="-128"/>
              </a:rPr>
              <a:t>入力したメールアドレスと通知されたパスワードを利用してログインすると、</a:t>
            </a:r>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のサービスを利用できます。</a:t>
            </a:r>
          </a:p>
          <a:p>
            <a:r>
              <a:rPr lang="ja-JP" altLang="en-US" smtClean="0">
                <a:latin typeface="Arial" pitchFamily="34" charset="0"/>
                <a:ea typeface="ＭＳ Ｐゴシック" pitchFamily="50" charset="-128"/>
              </a:rPr>
              <a:t>本講習では、すでに作成済みのアカウントを利用して</a:t>
            </a:r>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を試します。</a:t>
            </a:r>
          </a:p>
        </p:txBody>
      </p:sp>
    </p:spTree>
    <p:extLst>
      <p:ext uri="{BB962C8B-B14F-4D97-AF65-F5344CB8AC3E}">
        <p14:creationId xmlns:p14="http://schemas.microsoft.com/office/powerpoint/2010/main" val="23354399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6"/>
          <p:cNvSpPr>
            <a:spLocks noGrp="1" noChangeArrowheads="1"/>
          </p:cNvSpPr>
          <p:nvPr>
            <p:ph type="ftr" sz="quarter" idx="4"/>
          </p:nvPr>
        </p:nvSpPr>
        <p:spPr>
          <a:xfrm>
            <a:off x="1" y="9309107"/>
            <a:ext cx="5609465" cy="4889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2498" eaLnBrk="0" hangingPunct="0">
              <a:defRPr kumimoji="1" sz="3200">
                <a:solidFill>
                  <a:schemeClr val="tx1"/>
                </a:solidFill>
                <a:latin typeface="Times" pitchFamily="18" charset="0"/>
                <a:ea typeface="ＭＳ Ｐゴシック" pitchFamily="50" charset="-128"/>
              </a:defRPr>
            </a:lvl1pPr>
            <a:lvl2pPr marL="734555" indent="-282521" defTabSz="902498" eaLnBrk="0" hangingPunct="0">
              <a:defRPr kumimoji="1" sz="3200">
                <a:solidFill>
                  <a:schemeClr val="tx1"/>
                </a:solidFill>
                <a:latin typeface="Times" pitchFamily="18" charset="0"/>
                <a:ea typeface="ＭＳ Ｐゴシック" pitchFamily="50" charset="-128"/>
              </a:defRPr>
            </a:lvl2pPr>
            <a:lvl3pPr marL="1130084" indent="-226017" defTabSz="902498" eaLnBrk="0" hangingPunct="0">
              <a:defRPr kumimoji="1" sz="3200">
                <a:solidFill>
                  <a:schemeClr val="tx1"/>
                </a:solidFill>
                <a:latin typeface="Times" pitchFamily="18" charset="0"/>
                <a:ea typeface="ＭＳ Ｐゴシック" pitchFamily="50" charset="-128"/>
              </a:defRPr>
            </a:lvl3pPr>
            <a:lvl4pPr marL="1582118" indent="-226017" defTabSz="902498" eaLnBrk="0" hangingPunct="0">
              <a:defRPr kumimoji="1" sz="3200">
                <a:solidFill>
                  <a:schemeClr val="tx1"/>
                </a:solidFill>
                <a:latin typeface="Times" pitchFamily="18" charset="0"/>
                <a:ea typeface="ＭＳ Ｐゴシック" pitchFamily="50" charset="-128"/>
              </a:defRPr>
            </a:lvl4pPr>
            <a:lvl5pPr marL="2034151" indent="-226017" defTabSz="902498" eaLnBrk="0" hangingPunct="0">
              <a:defRPr kumimoji="1" sz="3200">
                <a:solidFill>
                  <a:schemeClr val="tx1"/>
                </a:solidFill>
                <a:latin typeface="Times" pitchFamily="18" charset="0"/>
                <a:ea typeface="ＭＳ Ｐゴシック" pitchFamily="50" charset="-128"/>
              </a:defRPr>
            </a:lvl5pPr>
            <a:lvl6pPr marL="2486185"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38219"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390252"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42286"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lang="en-US" altLang="ja-JP" sz="1100" smtClean="0">
                <a:latin typeface="Arial" pitchFamily="34" charset="0"/>
                <a:ea typeface="Osaka"/>
              </a:rPr>
              <a:t>(C) 2014 T-Engine Forum, All Rights Reserved.</a:t>
            </a:r>
            <a:endParaRPr lang="en-US" altLang="ja-JP" sz="1100" dirty="0">
              <a:latin typeface="Arial" pitchFamily="34" charset="0"/>
              <a:ea typeface="Osaka"/>
            </a:endParaRPr>
          </a:p>
        </p:txBody>
      </p:sp>
      <p:sp>
        <p:nvSpPr>
          <p:cNvPr id="73731" name="スライド番号プレースホルダ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2676" eaLnBrk="0" hangingPunct="0">
              <a:defRPr kumimoji="1" sz="3200">
                <a:solidFill>
                  <a:schemeClr val="tx1"/>
                </a:solidFill>
                <a:latin typeface="Times" pitchFamily="18" charset="0"/>
                <a:ea typeface="ＭＳ Ｐゴシック" pitchFamily="50" charset="-128"/>
              </a:defRPr>
            </a:lvl1pPr>
            <a:lvl2pPr marL="734555" indent="-282521" defTabSz="872676" eaLnBrk="0" hangingPunct="0">
              <a:defRPr kumimoji="1" sz="3200">
                <a:solidFill>
                  <a:schemeClr val="tx1"/>
                </a:solidFill>
                <a:latin typeface="Times" pitchFamily="18" charset="0"/>
                <a:ea typeface="ＭＳ Ｐゴシック" pitchFamily="50" charset="-128"/>
              </a:defRPr>
            </a:lvl2pPr>
            <a:lvl3pPr marL="1130084" indent="-226017" defTabSz="872676" eaLnBrk="0" hangingPunct="0">
              <a:defRPr kumimoji="1" sz="3200">
                <a:solidFill>
                  <a:schemeClr val="tx1"/>
                </a:solidFill>
                <a:latin typeface="Times" pitchFamily="18" charset="0"/>
                <a:ea typeface="ＭＳ Ｐゴシック" pitchFamily="50" charset="-128"/>
              </a:defRPr>
            </a:lvl3pPr>
            <a:lvl4pPr marL="1582118" indent="-226017" defTabSz="872676" eaLnBrk="0" hangingPunct="0">
              <a:defRPr kumimoji="1" sz="3200">
                <a:solidFill>
                  <a:schemeClr val="tx1"/>
                </a:solidFill>
                <a:latin typeface="Times" pitchFamily="18" charset="0"/>
                <a:ea typeface="ＭＳ Ｐゴシック" pitchFamily="50" charset="-128"/>
              </a:defRPr>
            </a:lvl4pPr>
            <a:lvl5pPr marL="2034151" indent="-226017" defTabSz="872676" eaLnBrk="0" hangingPunct="0">
              <a:defRPr kumimoji="1" sz="3200">
                <a:solidFill>
                  <a:schemeClr val="tx1"/>
                </a:solidFill>
                <a:latin typeface="Times" pitchFamily="18" charset="0"/>
                <a:ea typeface="ＭＳ Ｐゴシック" pitchFamily="50" charset="-128"/>
              </a:defRPr>
            </a:lvl5pPr>
            <a:lvl6pPr marL="2486185"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38219"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390252"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42286"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fld id="{EE29618C-EBEE-4FCF-A829-D20093258CDA}" type="slidenum">
              <a:rPr lang="ja-JP" altLang="en-US" sz="1200">
                <a:latin typeface="Arial" pitchFamily="34" charset="0"/>
                <a:ea typeface="Osaka"/>
                <a:cs typeface="Arial" pitchFamily="34" charset="0"/>
              </a:rPr>
              <a:pPr eaLnBrk="1" hangingPunct="1"/>
              <a:t>26</a:t>
            </a:fld>
            <a:endParaRPr lang="en-US" altLang="ja-JP" sz="1200">
              <a:latin typeface="Arial" pitchFamily="34" charset="0"/>
              <a:ea typeface="Osaka"/>
              <a:cs typeface="Arial" pitchFamily="34" charset="0"/>
            </a:endParaRPr>
          </a:p>
        </p:txBody>
      </p:sp>
      <p:sp>
        <p:nvSpPr>
          <p:cNvPr id="73732" name="Rectangle 2"/>
          <p:cNvSpPr>
            <a:spLocks noGrp="1" noRot="1" noChangeAspect="1" noChangeArrowheads="1" noTextEdit="1"/>
          </p:cNvSpPr>
          <p:nvPr>
            <p:ph type="sldImg"/>
          </p:nvPr>
        </p:nvSpPr>
        <p:spPr>
          <a:xfrm>
            <a:off x="920750" y="733425"/>
            <a:ext cx="4900613" cy="3675063"/>
          </a:xfrm>
          <a:ln/>
        </p:spPr>
      </p:sp>
      <p:sp>
        <p:nvSpPr>
          <p:cNvPr id="73733" name="Rectangle 3"/>
          <p:cNvSpPr>
            <a:spLocks noGrp="1" noChangeArrowheads="1"/>
          </p:cNvSpPr>
          <p:nvPr>
            <p:ph type="body" idx="1"/>
          </p:nvPr>
        </p:nvSpPr>
        <p:spPr>
          <a:xfrm>
            <a:off x="674835" y="4654554"/>
            <a:ext cx="5386094" cy="440850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284" tIns="45142" rIns="90284" bIns="45142"/>
          <a:lstStyle/>
          <a:p>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にログインすると、左側に操作メニューが表示されます。</a:t>
            </a:r>
          </a:p>
          <a:p>
            <a:r>
              <a:rPr lang="ja-JP" altLang="en-US" smtClean="0">
                <a:latin typeface="Arial" pitchFamily="34" charset="0"/>
                <a:ea typeface="ＭＳ Ｐゴシック" pitchFamily="50" charset="-128"/>
              </a:rPr>
              <a:t>「</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発行」メニューを選択すると、</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を発行できます。</a:t>
            </a:r>
          </a:p>
          <a:p>
            <a:r>
              <a:rPr lang="ja-JP" altLang="en-US" smtClean="0">
                <a:latin typeface="Arial" pitchFamily="34" charset="0"/>
                <a:ea typeface="ＭＳ Ｐゴシック" pitchFamily="50" charset="-128"/>
              </a:rPr>
              <a:t>今回は、まず</a:t>
            </a:r>
            <a:r>
              <a:rPr lang="en-US" altLang="ja-JP" smtClean="0">
                <a:latin typeface="Arial" pitchFamily="34" charset="0"/>
                <a:ea typeface="ＭＳ Ｐゴシック" pitchFamily="50" charset="-128"/>
              </a:rPr>
              <a:t>1</a:t>
            </a:r>
            <a:r>
              <a:rPr lang="ja-JP" altLang="en-US" smtClean="0">
                <a:latin typeface="Arial" pitchFamily="34" charset="0"/>
                <a:ea typeface="ＭＳ Ｐゴシック" pitchFamily="50" charset="-128"/>
              </a:rPr>
              <a:t>個の</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を発行します。</a:t>
            </a:r>
          </a:p>
        </p:txBody>
      </p:sp>
    </p:spTree>
    <p:extLst>
      <p:ext uri="{BB962C8B-B14F-4D97-AF65-F5344CB8AC3E}">
        <p14:creationId xmlns:p14="http://schemas.microsoft.com/office/powerpoint/2010/main" val="8802097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r>
              <a:rPr lang="en-US" altLang="ja-JP" smtClean="0"/>
              <a:t>(C) 2014 T-Engine Forum, All Rights Reserved.</a:t>
            </a:r>
            <a:endParaRPr lang="en-US" altLang="ja-JP" dirty="0"/>
          </a:p>
        </p:txBody>
      </p:sp>
      <p:sp>
        <p:nvSpPr>
          <p:cNvPr id="5" name="スライド番号プレースホルダー 4"/>
          <p:cNvSpPr>
            <a:spLocks noGrp="1"/>
          </p:cNvSpPr>
          <p:nvPr>
            <p:ph type="sldNum" sz="quarter" idx="11"/>
          </p:nvPr>
        </p:nvSpPr>
        <p:spPr/>
        <p:txBody>
          <a:bodyPr/>
          <a:lstStyle/>
          <a:p>
            <a:pPr>
              <a:defRPr/>
            </a:pPr>
            <a:fld id="{17DCEBA0-374C-4313-BA03-21834EE1AB12}" type="slidenum">
              <a:rPr lang="ja-JP" altLang="en-US" smtClean="0"/>
              <a:pPr>
                <a:defRPr/>
              </a:pPr>
              <a:t>27</a:t>
            </a:fld>
            <a:endParaRPr lang="en-US" altLang="ja-JP"/>
          </a:p>
        </p:txBody>
      </p:sp>
    </p:spTree>
    <p:extLst>
      <p:ext uri="{BB962C8B-B14F-4D97-AF65-F5344CB8AC3E}">
        <p14:creationId xmlns:p14="http://schemas.microsoft.com/office/powerpoint/2010/main" val="19972180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6"/>
          <p:cNvSpPr>
            <a:spLocks noGrp="1" noChangeArrowheads="1"/>
          </p:cNvSpPr>
          <p:nvPr>
            <p:ph type="ftr" sz="quarter" idx="4"/>
          </p:nvPr>
        </p:nvSpPr>
        <p:spPr>
          <a:xfrm>
            <a:off x="1" y="9309107"/>
            <a:ext cx="5609465" cy="4889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2498" eaLnBrk="0" hangingPunct="0">
              <a:defRPr kumimoji="1" sz="3200">
                <a:solidFill>
                  <a:schemeClr val="tx1"/>
                </a:solidFill>
                <a:latin typeface="Times" pitchFamily="18" charset="0"/>
                <a:ea typeface="ＭＳ Ｐゴシック" pitchFamily="50" charset="-128"/>
              </a:defRPr>
            </a:lvl1pPr>
            <a:lvl2pPr marL="734555" indent="-282521" defTabSz="902498" eaLnBrk="0" hangingPunct="0">
              <a:defRPr kumimoji="1" sz="3200">
                <a:solidFill>
                  <a:schemeClr val="tx1"/>
                </a:solidFill>
                <a:latin typeface="Times" pitchFamily="18" charset="0"/>
                <a:ea typeface="ＭＳ Ｐゴシック" pitchFamily="50" charset="-128"/>
              </a:defRPr>
            </a:lvl2pPr>
            <a:lvl3pPr marL="1130084" indent="-226017" defTabSz="902498" eaLnBrk="0" hangingPunct="0">
              <a:defRPr kumimoji="1" sz="3200">
                <a:solidFill>
                  <a:schemeClr val="tx1"/>
                </a:solidFill>
                <a:latin typeface="Times" pitchFamily="18" charset="0"/>
                <a:ea typeface="ＭＳ Ｐゴシック" pitchFamily="50" charset="-128"/>
              </a:defRPr>
            </a:lvl3pPr>
            <a:lvl4pPr marL="1582118" indent="-226017" defTabSz="902498" eaLnBrk="0" hangingPunct="0">
              <a:defRPr kumimoji="1" sz="3200">
                <a:solidFill>
                  <a:schemeClr val="tx1"/>
                </a:solidFill>
                <a:latin typeface="Times" pitchFamily="18" charset="0"/>
                <a:ea typeface="ＭＳ Ｐゴシック" pitchFamily="50" charset="-128"/>
              </a:defRPr>
            </a:lvl4pPr>
            <a:lvl5pPr marL="2034151" indent="-226017" defTabSz="902498" eaLnBrk="0" hangingPunct="0">
              <a:defRPr kumimoji="1" sz="3200">
                <a:solidFill>
                  <a:schemeClr val="tx1"/>
                </a:solidFill>
                <a:latin typeface="Times" pitchFamily="18" charset="0"/>
                <a:ea typeface="ＭＳ Ｐゴシック" pitchFamily="50" charset="-128"/>
              </a:defRPr>
            </a:lvl5pPr>
            <a:lvl6pPr marL="2486185"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38219"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390252"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42286"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lang="en-US" altLang="ja-JP" sz="1100" smtClean="0">
                <a:latin typeface="Arial" pitchFamily="34" charset="0"/>
                <a:ea typeface="Osaka"/>
              </a:rPr>
              <a:t>(C) 2014 T-Engine Forum, All Rights Reserved.</a:t>
            </a:r>
            <a:endParaRPr lang="en-US" altLang="ja-JP" sz="1100" dirty="0">
              <a:latin typeface="Arial" pitchFamily="34" charset="0"/>
              <a:ea typeface="Osaka"/>
            </a:endParaRPr>
          </a:p>
        </p:txBody>
      </p:sp>
      <p:sp>
        <p:nvSpPr>
          <p:cNvPr id="74755" name="スライド番号プレースホルダ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2676" eaLnBrk="0" hangingPunct="0">
              <a:defRPr kumimoji="1" sz="3200">
                <a:solidFill>
                  <a:schemeClr val="tx1"/>
                </a:solidFill>
                <a:latin typeface="Times" pitchFamily="18" charset="0"/>
                <a:ea typeface="ＭＳ Ｐゴシック" pitchFamily="50" charset="-128"/>
              </a:defRPr>
            </a:lvl1pPr>
            <a:lvl2pPr marL="734555" indent="-282521" defTabSz="872676" eaLnBrk="0" hangingPunct="0">
              <a:defRPr kumimoji="1" sz="3200">
                <a:solidFill>
                  <a:schemeClr val="tx1"/>
                </a:solidFill>
                <a:latin typeface="Times" pitchFamily="18" charset="0"/>
                <a:ea typeface="ＭＳ Ｐゴシック" pitchFamily="50" charset="-128"/>
              </a:defRPr>
            </a:lvl2pPr>
            <a:lvl3pPr marL="1130084" indent="-226017" defTabSz="872676" eaLnBrk="0" hangingPunct="0">
              <a:defRPr kumimoji="1" sz="3200">
                <a:solidFill>
                  <a:schemeClr val="tx1"/>
                </a:solidFill>
                <a:latin typeface="Times" pitchFamily="18" charset="0"/>
                <a:ea typeface="ＭＳ Ｐゴシック" pitchFamily="50" charset="-128"/>
              </a:defRPr>
            </a:lvl3pPr>
            <a:lvl4pPr marL="1582118" indent="-226017" defTabSz="872676" eaLnBrk="0" hangingPunct="0">
              <a:defRPr kumimoji="1" sz="3200">
                <a:solidFill>
                  <a:schemeClr val="tx1"/>
                </a:solidFill>
                <a:latin typeface="Times" pitchFamily="18" charset="0"/>
                <a:ea typeface="ＭＳ Ｐゴシック" pitchFamily="50" charset="-128"/>
              </a:defRPr>
            </a:lvl4pPr>
            <a:lvl5pPr marL="2034151" indent="-226017" defTabSz="872676" eaLnBrk="0" hangingPunct="0">
              <a:defRPr kumimoji="1" sz="3200">
                <a:solidFill>
                  <a:schemeClr val="tx1"/>
                </a:solidFill>
                <a:latin typeface="Times" pitchFamily="18" charset="0"/>
                <a:ea typeface="ＭＳ Ｐゴシック" pitchFamily="50" charset="-128"/>
              </a:defRPr>
            </a:lvl5pPr>
            <a:lvl6pPr marL="2486185"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38219"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390252"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42286"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fld id="{1B43F2D7-F736-48C5-912B-600ACD2D4CBA}" type="slidenum">
              <a:rPr lang="ja-JP" altLang="en-US" sz="1200">
                <a:latin typeface="Arial" pitchFamily="34" charset="0"/>
                <a:ea typeface="Osaka"/>
                <a:cs typeface="Arial" pitchFamily="34" charset="0"/>
              </a:rPr>
              <a:pPr eaLnBrk="1" hangingPunct="1"/>
              <a:t>28</a:t>
            </a:fld>
            <a:endParaRPr lang="en-US" altLang="ja-JP" sz="1200">
              <a:latin typeface="Arial" pitchFamily="34" charset="0"/>
              <a:ea typeface="Osaka"/>
              <a:cs typeface="Arial" pitchFamily="34" charset="0"/>
            </a:endParaRPr>
          </a:p>
        </p:txBody>
      </p:sp>
      <p:sp>
        <p:nvSpPr>
          <p:cNvPr id="74756" name="Rectangle 2"/>
          <p:cNvSpPr>
            <a:spLocks noGrp="1" noRot="1" noChangeAspect="1" noChangeArrowheads="1" noTextEdit="1"/>
          </p:cNvSpPr>
          <p:nvPr>
            <p:ph type="sldImg"/>
          </p:nvPr>
        </p:nvSpPr>
        <p:spPr>
          <a:xfrm>
            <a:off x="920750" y="733425"/>
            <a:ext cx="4900613" cy="3675063"/>
          </a:xfrm>
          <a:ln/>
        </p:spPr>
      </p:sp>
      <p:sp>
        <p:nvSpPr>
          <p:cNvPr id="74757" name="Rectangle 3"/>
          <p:cNvSpPr>
            <a:spLocks noGrp="1" noChangeArrowheads="1"/>
          </p:cNvSpPr>
          <p:nvPr>
            <p:ph type="body" idx="1"/>
          </p:nvPr>
        </p:nvSpPr>
        <p:spPr>
          <a:xfrm>
            <a:off x="674835" y="4654554"/>
            <a:ext cx="5386094" cy="440850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284" tIns="45142" rIns="90284" bIns="45142"/>
          <a:lstStyle/>
          <a:p>
            <a:r>
              <a:rPr lang="en-US" altLang="ja-JP" smtClean="0">
                <a:latin typeface="Arial" pitchFamily="34" charset="0"/>
                <a:ea typeface="ＭＳ Ｐゴシック" pitchFamily="50" charset="-128"/>
              </a:rPr>
              <a:t>ucodeQR</a:t>
            </a:r>
            <a:r>
              <a:rPr lang="ja-JP" altLang="en-US" smtClean="0">
                <a:latin typeface="Arial" pitchFamily="34" charset="0"/>
                <a:ea typeface="ＭＳ Ｐゴシック" pitchFamily="50" charset="-128"/>
              </a:rPr>
              <a:t>（ラベル）の出力画面からプリンタの出力する方法です。</a:t>
            </a:r>
          </a:p>
          <a:p>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発行が完了すると、「</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解決先登録画面」に遷移します。</a:t>
            </a:r>
          </a:p>
          <a:p>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部分（</a:t>
            </a:r>
            <a:r>
              <a:rPr lang="en-US" altLang="ja-JP" smtClean="0">
                <a:latin typeface="Arial" pitchFamily="34" charset="0"/>
                <a:ea typeface="ＭＳ Ｐゴシック" pitchFamily="50" charset="-128"/>
              </a:rPr>
              <a:t>16</a:t>
            </a:r>
            <a:r>
              <a:rPr lang="ja-JP" altLang="en-US" smtClean="0">
                <a:latin typeface="Arial" pitchFamily="34" charset="0"/>
                <a:ea typeface="ＭＳ Ｐゴシック" pitchFamily="50" charset="-128"/>
              </a:rPr>
              <a:t>進数</a:t>
            </a:r>
            <a:r>
              <a:rPr lang="en-US" altLang="ja-JP" smtClean="0">
                <a:latin typeface="Arial" pitchFamily="34" charset="0"/>
                <a:ea typeface="ＭＳ Ｐゴシック" pitchFamily="50" charset="-128"/>
              </a:rPr>
              <a:t>32</a:t>
            </a:r>
            <a:r>
              <a:rPr lang="ja-JP" altLang="en-US" smtClean="0">
                <a:latin typeface="Arial" pitchFamily="34" charset="0"/>
                <a:ea typeface="ＭＳ Ｐゴシック" pitchFamily="50" charset="-128"/>
              </a:rPr>
              <a:t>桁の文字列）をクリックすると、</a:t>
            </a:r>
            <a:r>
              <a:rPr lang="en-US" altLang="ja-JP" smtClean="0">
                <a:latin typeface="Arial" pitchFamily="34" charset="0"/>
                <a:ea typeface="ＭＳ Ｐゴシック" pitchFamily="50" charset="-128"/>
              </a:rPr>
              <a:t>ucodeQR</a:t>
            </a:r>
            <a:r>
              <a:rPr lang="ja-JP" altLang="en-US" smtClean="0">
                <a:latin typeface="Arial" pitchFamily="34" charset="0"/>
                <a:ea typeface="ＭＳ Ｐゴシック" pitchFamily="50" charset="-128"/>
              </a:rPr>
              <a:t>ラベルが表示されます。</a:t>
            </a:r>
          </a:p>
          <a:p>
            <a:r>
              <a:rPr lang="ja-JP" altLang="en-US" smtClean="0">
                <a:latin typeface="Arial" pitchFamily="34" charset="0"/>
                <a:ea typeface="ＭＳ Ｐゴシック" pitchFamily="50" charset="-128"/>
              </a:rPr>
              <a:t>これを印刷して製品に貼ってください。その製品と</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とが結びつきます。</a:t>
            </a:r>
          </a:p>
        </p:txBody>
      </p:sp>
    </p:spTree>
    <p:extLst>
      <p:ext uri="{BB962C8B-B14F-4D97-AF65-F5344CB8AC3E}">
        <p14:creationId xmlns:p14="http://schemas.microsoft.com/office/powerpoint/2010/main" val="38971452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a:spLocks noGrp="1" noChangeArrowheads="1"/>
          </p:cNvSpPr>
          <p:nvPr>
            <p:ph type="ftr" sz="quarter" idx="4"/>
          </p:nvPr>
        </p:nvSpPr>
        <p:spPr>
          <a:xfrm>
            <a:off x="1" y="9309107"/>
            <a:ext cx="5609465" cy="4889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2498" eaLnBrk="0" hangingPunct="0">
              <a:defRPr kumimoji="1" sz="3200">
                <a:solidFill>
                  <a:schemeClr val="tx1"/>
                </a:solidFill>
                <a:latin typeface="Times" pitchFamily="18" charset="0"/>
                <a:ea typeface="ＭＳ Ｐゴシック" pitchFamily="50" charset="-128"/>
              </a:defRPr>
            </a:lvl1pPr>
            <a:lvl2pPr marL="734555" indent="-282521" defTabSz="902498" eaLnBrk="0" hangingPunct="0">
              <a:defRPr kumimoji="1" sz="3200">
                <a:solidFill>
                  <a:schemeClr val="tx1"/>
                </a:solidFill>
                <a:latin typeface="Times" pitchFamily="18" charset="0"/>
                <a:ea typeface="ＭＳ Ｐゴシック" pitchFamily="50" charset="-128"/>
              </a:defRPr>
            </a:lvl2pPr>
            <a:lvl3pPr marL="1130084" indent="-226017" defTabSz="902498" eaLnBrk="0" hangingPunct="0">
              <a:defRPr kumimoji="1" sz="3200">
                <a:solidFill>
                  <a:schemeClr val="tx1"/>
                </a:solidFill>
                <a:latin typeface="Times" pitchFamily="18" charset="0"/>
                <a:ea typeface="ＭＳ Ｐゴシック" pitchFamily="50" charset="-128"/>
              </a:defRPr>
            </a:lvl3pPr>
            <a:lvl4pPr marL="1582118" indent="-226017" defTabSz="902498" eaLnBrk="0" hangingPunct="0">
              <a:defRPr kumimoji="1" sz="3200">
                <a:solidFill>
                  <a:schemeClr val="tx1"/>
                </a:solidFill>
                <a:latin typeface="Times" pitchFamily="18" charset="0"/>
                <a:ea typeface="ＭＳ Ｐゴシック" pitchFamily="50" charset="-128"/>
              </a:defRPr>
            </a:lvl4pPr>
            <a:lvl5pPr marL="2034151" indent="-226017" defTabSz="902498" eaLnBrk="0" hangingPunct="0">
              <a:defRPr kumimoji="1" sz="3200">
                <a:solidFill>
                  <a:schemeClr val="tx1"/>
                </a:solidFill>
                <a:latin typeface="Times" pitchFamily="18" charset="0"/>
                <a:ea typeface="ＭＳ Ｐゴシック" pitchFamily="50" charset="-128"/>
              </a:defRPr>
            </a:lvl5pPr>
            <a:lvl6pPr marL="2486185"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38219"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390252"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42286"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lang="en-US" altLang="ja-JP" sz="1100" smtClean="0">
                <a:latin typeface="Arial" pitchFamily="34" charset="0"/>
                <a:ea typeface="Osaka"/>
              </a:rPr>
              <a:t>(C) 2014 T-Engine Forum, All Rights Reserved.</a:t>
            </a:r>
            <a:endParaRPr lang="en-US" altLang="ja-JP" sz="1100" dirty="0">
              <a:latin typeface="Arial" pitchFamily="34" charset="0"/>
              <a:ea typeface="Osaka"/>
            </a:endParaRPr>
          </a:p>
        </p:txBody>
      </p:sp>
      <p:sp>
        <p:nvSpPr>
          <p:cNvPr id="75779" name="スライド番号プレースホルダ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2676" eaLnBrk="0" hangingPunct="0">
              <a:defRPr kumimoji="1" sz="3200">
                <a:solidFill>
                  <a:schemeClr val="tx1"/>
                </a:solidFill>
                <a:latin typeface="Times" pitchFamily="18" charset="0"/>
                <a:ea typeface="ＭＳ Ｐゴシック" pitchFamily="50" charset="-128"/>
              </a:defRPr>
            </a:lvl1pPr>
            <a:lvl2pPr marL="734555" indent="-282521" defTabSz="872676" eaLnBrk="0" hangingPunct="0">
              <a:defRPr kumimoji="1" sz="3200">
                <a:solidFill>
                  <a:schemeClr val="tx1"/>
                </a:solidFill>
                <a:latin typeface="Times" pitchFamily="18" charset="0"/>
                <a:ea typeface="ＭＳ Ｐゴシック" pitchFamily="50" charset="-128"/>
              </a:defRPr>
            </a:lvl2pPr>
            <a:lvl3pPr marL="1130084" indent="-226017" defTabSz="872676" eaLnBrk="0" hangingPunct="0">
              <a:defRPr kumimoji="1" sz="3200">
                <a:solidFill>
                  <a:schemeClr val="tx1"/>
                </a:solidFill>
                <a:latin typeface="Times" pitchFamily="18" charset="0"/>
                <a:ea typeface="ＭＳ Ｐゴシック" pitchFamily="50" charset="-128"/>
              </a:defRPr>
            </a:lvl3pPr>
            <a:lvl4pPr marL="1582118" indent="-226017" defTabSz="872676" eaLnBrk="0" hangingPunct="0">
              <a:defRPr kumimoji="1" sz="3200">
                <a:solidFill>
                  <a:schemeClr val="tx1"/>
                </a:solidFill>
                <a:latin typeface="Times" pitchFamily="18" charset="0"/>
                <a:ea typeface="ＭＳ Ｐゴシック" pitchFamily="50" charset="-128"/>
              </a:defRPr>
            </a:lvl4pPr>
            <a:lvl5pPr marL="2034151" indent="-226017" defTabSz="872676" eaLnBrk="0" hangingPunct="0">
              <a:defRPr kumimoji="1" sz="3200">
                <a:solidFill>
                  <a:schemeClr val="tx1"/>
                </a:solidFill>
                <a:latin typeface="Times" pitchFamily="18" charset="0"/>
                <a:ea typeface="ＭＳ Ｐゴシック" pitchFamily="50" charset="-128"/>
              </a:defRPr>
            </a:lvl5pPr>
            <a:lvl6pPr marL="2486185"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38219"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390252"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42286"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fld id="{118EC92D-0759-42EB-A342-613158F90355}" type="slidenum">
              <a:rPr lang="ja-JP" altLang="en-US" sz="1200">
                <a:latin typeface="Arial" pitchFamily="34" charset="0"/>
                <a:ea typeface="Osaka"/>
                <a:cs typeface="Arial" pitchFamily="34" charset="0"/>
              </a:rPr>
              <a:pPr eaLnBrk="1" hangingPunct="1"/>
              <a:t>29</a:t>
            </a:fld>
            <a:endParaRPr lang="en-US" altLang="ja-JP" sz="1200">
              <a:latin typeface="Arial" pitchFamily="34" charset="0"/>
              <a:ea typeface="Osaka"/>
              <a:cs typeface="Arial" pitchFamily="34" charset="0"/>
            </a:endParaRPr>
          </a:p>
        </p:txBody>
      </p:sp>
      <p:sp>
        <p:nvSpPr>
          <p:cNvPr id="75780" name="Rectangle 2"/>
          <p:cNvSpPr>
            <a:spLocks noGrp="1" noRot="1" noChangeAspect="1" noChangeArrowheads="1" noTextEdit="1"/>
          </p:cNvSpPr>
          <p:nvPr>
            <p:ph type="sldImg"/>
          </p:nvPr>
        </p:nvSpPr>
        <p:spPr>
          <a:ln/>
        </p:spPr>
      </p:sp>
      <p:sp>
        <p:nvSpPr>
          <p:cNvPr id="7578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ja-JP" smtClean="0">
                <a:latin typeface="Arial" pitchFamily="34" charset="0"/>
                <a:ea typeface="ＭＳ Ｐゴシック" pitchFamily="50" charset="-128"/>
              </a:rPr>
              <a:t>PDF</a:t>
            </a:r>
            <a:r>
              <a:rPr lang="ja-JP" altLang="en-US" smtClean="0">
                <a:latin typeface="Arial" pitchFamily="34" charset="0"/>
                <a:ea typeface="ＭＳ Ｐゴシック" pitchFamily="50" charset="-128"/>
              </a:rPr>
              <a:t>や</a:t>
            </a:r>
            <a:r>
              <a:rPr lang="en-US" altLang="ja-JP" smtClean="0">
                <a:latin typeface="Arial" pitchFamily="34" charset="0"/>
                <a:ea typeface="ＭＳ Ｐゴシック" pitchFamily="50" charset="-128"/>
              </a:rPr>
              <a:t>CSV</a:t>
            </a:r>
            <a:r>
              <a:rPr lang="ja-JP" altLang="en-US" smtClean="0">
                <a:latin typeface="Arial" pitchFamily="34" charset="0"/>
                <a:ea typeface="ＭＳ Ｐゴシック" pitchFamily="50" charset="-128"/>
              </a:rPr>
              <a:t>、</a:t>
            </a:r>
            <a:r>
              <a:rPr lang="en-US" altLang="ja-JP" smtClean="0">
                <a:latin typeface="Arial" pitchFamily="34" charset="0"/>
                <a:ea typeface="ＭＳ Ｐゴシック" pitchFamily="50" charset="-128"/>
              </a:rPr>
              <a:t>PNG</a:t>
            </a:r>
            <a:r>
              <a:rPr lang="ja-JP" altLang="en-US" smtClean="0">
                <a:latin typeface="Arial" pitchFamily="34" charset="0"/>
                <a:ea typeface="ＭＳ Ｐゴシック" pitchFamily="50" charset="-128"/>
              </a:rPr>
              <a:t>形式で</a:t>
            </a:r>
            <a:r>
              <a:rPr lang="en-US" altLang="ja-JP" smtClean="0">
                <a:latin typeface="Arial" pitchFamily="34" charset="0"/>
                <a:ea typeface="ＭＳ Ｐゴシック" pitchFamily="50" charset="-128"/>
              </a:rPr>
              <a:t>ucodeQR</a:t>
            </a:r>
            <a:r>
              <a:rPr lang="ja-JP" altLang="en-US" smtClean="0">
                <a:latin typeface="Arial" pitchFamily="34" charset="0"/>
                <a:ea typeface="ＭＳ Ｐゴシック" pitchFamily="50" charset="-128"/>
              </a:rPr>
              <a:t>ラベルを出力することもできます。</a:t>
            </a:r>
          </a:p>
          <a:p>
            <a:r>
              <a:rPr lang="ja-JP" altLang="en-US" smtClean="0">
                <a:latin typeface="Arial" pitchFamily="34" charset="0"/>
                <a:ea typeface="ＭＳ Ｐゴシック" pitchFamily="50" charset="-128"/>
              </a:rPr>
              <a:t>たとえば、</a:t>
            </a:r>
            <a:r>
              <a:rPr lang="en-US" altLang="ja-JP" smtClean="0">
                <a:latin typeface="Arial" pitchFamily="34" charset="0"/>
                <a:ea typeface="ＭＳ Ｐゴシック" pitchFamily="50" charset="-128"/>
              </a:rPr>
              <a:t>CSV</a:t>
            </a:r>
            <a:r>
              <a:rPr lang="ja-JP" altLang="en-US" smtClean="0">
                <a:latin typeface="Arial" pitchFamily="34" charset="0"/>
                <a:ea typeface="ＭＳ Ｐゴシック" pitchFamily="50" charset="-128"/>
              </a:rPr>
              <a:t>形式で出力したデータをラベルプリンタに流して、</a:t>
            </a:r>
            <a:r>
              <a:rPr lang="en-US" altLang="ja-JP" smtClean="0">
                <a:latin typeface="Arial" pitchFamily="34" charset="0"/>
                <a:ea typeface="ＭＳ Ｐゴシック" pitchFamily="50" charset="-128"/>
              </a:rPr>
              <a:t>ucodeQR</a:t>
            </a:r>
            <a:r>
              <a:rPr lang="ja-JP" altLang="en-US" smtClean="0">
                <a:latin typeface="Arial" pitchFamily="34" charset="0"/>
                <a:ea typeface="ＭＳ Ｐゴシック" pitchFamily="50" charset="-128"/>
              </a:rPr>
              <a:t>つき製品シールを作れます。</a:t>
            </a:r>
          </a:p>
          <a:p>
            <a:r>
              <a:rPr lang="en-US" altLang="ja-JP" smtClean="0">
                <a:latin typeface="Arial" pitchFamily="34" charset="0"/>
                <a:ea typeface="ＭＳ Ｐゴシック" pitchFamily="50" charset="-128"/>
              </a:rPr>
              <a:t>PNG</a:t>
            </a:r>
            <a:r>
              <a:rPr lang="ja-JP" altLang="en-US" smtClean="0">
                <a:latin typeface="Arial" pitchFamily="34" charset="0"/>
                <a:ea typeface="ＭＳ Ｐゴシック" pitchFamily="50" charset="-128"/>
              </a:rPr>
              <a:t>形式で出力したデータは、パンフレットを作成するなどの用途で使えます。</a:t>
            </a:r>
          </a:p>
        </p:txBody>
      </p:sp>
    </p:spTree>
    <p:extLst>
      <p:ext uri="{BB962C8B-B14F-4D97-AF65-F5344CB8AC3E}">
        <p14:creationId xmlns:p14="http://schemas.microsoft.com/office/powerpoint/2010/main" val="24998562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6"/>
          <p:cNvSpPr>
            <a:spLocks noGrp="1" noChangeArrowheads="1"/>
          </p:cNvSpPr>
          <p:nvPr>
            <p:ph type="ftr" sz="quarter" idx="4"/>
          </p:nvPr>
        </p:nvSpPr>
        <p:spPr>
          <a:xfrm>
            <a:off x="1" y="9309107"/>
            <a:ext cx="5609465" cy="4889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2498" eaLnBrk="0" hangingPunct="0">
              <a:defRPr kumimoji="1" sz="3200">
                <a:solidFill>
                  <a:schemeClr val="tx1"/>
                </a:solidFill>
                <a:latin typeface="Times" pitchFamily="18" charset="0"/>
                <a:ea typeface="ＭＳ Ｐゴシック" pitchFamily="50" charset="-128"/>
              </a:defRPr>
            </a:lvl1pPr>
            <a:lvl2pPr marL="734555" indent="-282521" defTabSz="902498" eaLnBrk="0" hangingPunct="0">
              <a:defRPr kumimoji="1" sz="3200">
                <a:solidFill>
                  <a:schemeClr val="tx1"/>
                </a:solidFill>
                <a:latin typeface="Times" pitchFamily="18" charset="0"/>
                <a:ea typeface="ＭＳ Ｐゴシック" pitchFamily="50" charset="-128"/>
              </a:defRPr>
            </a:lvl2pPr>
            <a:lvl3pPr marL="1130084" indent="-226017" defTabSz="902498" eaLnBrk="0" hangingPunct="0">
              <a:defRPr kumimoji="1" sz="3200">
                <a:solidFill>
                  <a:schemeClr val="tx1"/>
                </a:solidFill>
                <a:latin typeface="Times" pitchFamily="18" charset="0"/>
                <a:ea typeface="ＭＳ Ｐゴシック" pitchFamily="50" charset="-128"/>
              </a:defRPr>
            </a:lvl3pPr>
            <a:lvl4pPr marL="1582118" indent="-226017" defTabSz="902498" eaLnBrk="0" hangingPunct="0">
              <a:defRPr kumimoji="1" sz="3200">
                <a:solidFill>
                  <a:schemeClr val="tx1"/>
                </a:solidFill>
                <a:latin typeface="Times" pitchFamily="18" charset="0"/>
                <a:ea typeface="ＭＳ Ｐゴシック" pitchFamily="50" charset="-128"/>
              </a:defRPr>
            </a:lvl4pPr>
            <a:lvl5pPr marL="2034151" indent="-226017" defTabSz="902498" eaLnBrk="0" hangingPunct="0">
              <a:defRPr kumimoji="1" sz="3200">
                <a:solidFill>
                  <a:schemeClr val="tx1"/>
                </a:solidFill>
                <a:latin typeface="Times" pitchFamily="18" charset="0"/>
                <a:ea typeface="ＭＳ Ｐゴシック" pitchFamily="50" charset="-128"/>
              </a:defRPr>
            </a:lvl5pPr>
            <a:lvl6pPr marL="2486185"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38219"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390252"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42286"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lang="en-US" altLang="ja-JP" sz="1100" smtClean="0">
                <a:latin typeface="Arial" pitchFamily="34" charset="0"/>
                <a:ea typeface="Osaka"/>
              </a:rPr>
              <a:t>(C) 2014 T-Engine Forum, All Rights Reserved.</a:t>
            </a:r>
            <a:endParaRPr lang="en-US" altLang="ja-JP" sz="1100" dirty="0">
              <a:latin typeface="Arial" pitchFamily="34" charset="0"/>
              <a:ea typeface="Osaka"/>
            </a:endParaRPr>
          </a:p>
        </p:txBody>
      </p:sp>
      <p:sp>
        <p:nvSpPr>
          <p:cNvPr id="76803" name="スライド番号プレースホルダ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2676" eaLnBrk="0" hangingPunct="0">
              <a:defRPr kumimoji="1" sz="3200">
                <a:solidFill>
                  <a:schemeClr val="tx1"/>
                </a:solidFill>
                <a:latin typeface="Times" pitchFamily="18" charset="0"/>
                <a:ea typeface="ＭＳ Ｐゴシック" pitchFamily="50" charset="-128"/>
              </a:defRPr>
            </a:lvl1pPr>
            <a:lvl2pPr marL="734555" indent="-282521" defTabSz="872676" eaLnBrk="0" hangingPunct="0">
              <a:defRPr kumimoji="1" sz="3200">
                <a:solidFill>
                  <a:schemeClr val="tx1"/>
                </a:solidFill>
                <a:latin typeface="Times" pitchFamily="18" charset="0"/>
                <a:ea typeface="ＭＳ Ｐゴシック" pitchFamily="50" charset="-128"/>
              </a:defRPr>
            </a:lvl2pPr>
            <a:lvl3pPr marL="1130084" indent="-226017" defTabSz="872676" eaLnBrk="0" hangingPunct="0">
              <a:defRPr kumimoji="1" sz="3200">
                <a:solidFill>
                  <a:schemeClr val="tx1"/>
                </a:solidFill>
                <a:latin typeface="Times" pitchFamily="18" charset="0"/>
                <a:ea typeface="ＭＳ Ｐゴシック" pitchFamily="50" charset="-128"/>
              </a:defRPr>
            </a:lvl3pPr>
            <a:lvl4pPr marL="1582118" indent="-226017" defTabSz="872676" eaLnBrk="0" hangingPunct="0">
              <a:defRPr kumimoji="1" sz="3200">
                <a:solidFill>
                  <a:schemeClr val="tx1"/>
                </a:solidFill>
                <a:latin typeface="Times" pitchFamily="18" charset="0"/>
                <a:ea typeface="ＭＳ Ｐゴシック" pitchFamily="50" charset="-128"/>
              </a:defRPr>
            </a:lvl4pPr>
            <a:lvl5pPr marL="2034151" indent="-226017" defTabSz="872676" eaLnBrk="0" hangingPunct="0">
              <a:defRPr kumimoji="1" sz="3200">
                <a:solidFill>
                  <a:schemeClr val="tx1"/>
                </a:solidFill>
                <a:latin typeface="Times" pitchFamily="18" charset="0"/>
                <a:ea typeface="ＭＳ Ｐゴシック" pitchFamily="50" charset="-128"/>
              </a:defRPr>
            </a:lvl5pPr>
            <a:lvl6pPr marL="2486185"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38219"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390252"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42286"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fld id="{7E73421F-90C0-4A49-9184-387BAC39B8C2}" type="slidenum">
              <a:rPr lang="ja-JP" altLang="en-US" sz="1200">
                <a:latin typeface="Arial" pitchFamily="34" charset="0"/>
                <a:ea typeface="Osaka"/>
                <a:cs typeface="Arial" pitchFamily="34" charset="0"/>
              </a:rPr>
              <a:pPr eaLnBrk="1" hangingPunct="1"/>
              <a:t>30</a:t>
            </a:fld>
            <a:endParaRPr lang="en-US" altLang="ja-JP" sz="1200">
              <a:latin typeface="Arial" pitchFamily="34" charset="0"/>
              <a:ea typeface="Osaka"/>
              <a:cs typeface="Arial" pitchFamily="34" charset="0"/>
            </a:endParaRPr>
          </a:p>
        </p:txBody>
      </p:sp>
      <p:sp>
        <p:nvSpPr>
          <p:cNvPr id="76804" name="Rectangle 2"/>
          <p:cNvSpPr>
            <a:spLocks noGrp="1" noRot="1" noChangeAspect="1" noChangeArrowheads="1" noTextEdit="1"/>
          </p:cNvSpPr>
          <p:nvPr>
            <p:ph type="sldImg"/>
          </p:nvPr>
        </p:nvSpPr>
        <p:spPr>
          <a:ln/>
        </p:spPr>
      </p:sp>
      <p:sp>
        <p:nvSpPr>
          <p:cNvPr id="7680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を</a:t>
            </a:r>
            <a:r>
              <a:rPr lang="en-US" altLang="ja-JP" smtClean="0">
                <a:latin typeface="Arial" pitchFamily="34" charset="0"/>
                <a:ea typeface="ＭＳ Ｐゴシック" pitchFamily="50" charset="-128"/>
              </a:rPr>
              <a:t>1</a:t>
            </a:r>
            <a:r>
              <a:rPr lang="ja-JP" altLang="en-US" smtClean="0">
                <a:latin typeface="Arial" pitchFamily="34" charset="0"/>
                <a:ea typeface="ＭＳ Ｐゴシック" pitchFamily="50" charset="-128"/>
              </a:rPr>
              <a:t>個以上発行すると、</a:t>
            </a:r>
            <a:r>
              <a:rPr kumimoji="0" lang="ja-JP" altLang="en-US" smtClean="0">
                <a:latin typeface="Arial" pitchFamily="34" charset="0"/>
                <a:ea typeface="ＭＳ Ｐゴシック" pitchFamily="50" charset="-128"/>
              </a:rPr>
              <a:t>「</a:t>
            </a:r>
            <a:r>
              <a:rPr kumimoji="0" lang="en-US" altLang="ja-JP" smtClean="0">
                <a:latin typeface="Arial" pitchFamily="34" charset="0"/>
                <a:ea typeface="ＭＳ Ｐゴシック" pitchFamily="50" charset="-128"/>
              </a:rPr>
              <a:t>ucode</a:t>
            </a:r>
            <a:r>
              <a:rPr kumimoji="0" lang="ja-JP" altLang="en-US" smtClean="0">
                <a:latin typeface="Arial" pitchFamily="34" charset="0"/>
                <a:ea typeface="ＭＳ Ｐゴシック" pitchFamily="50" charset="-128"/>
              </a:rPr>
              <a:t>解決先登録」メニューが選択可能になります。</a:t>
            </a:r>
          </a:p>
          <a:p>
            <a:r>
              <a:rPr kumimoji="0" lang="ja-JP" altLang="en-US" smtClean="0">
                <a:latin typeface="Arial" pitchFamily="34" charset="0"/>
                <a:ea typeface="ＭＳ Ｐゴシック" pitchFamily="50" charset="-128"/>
              </a:rPr>
              <a:t>このメニューの中にある「表形式データ構造定義」を使って、表示する製品情報を定義します。</a:t>
            </a:r>
          </a:p>
          <a:p>
            <a:r>
              <a:rPr lang="ja-JP" altLang="en-US" smtClean="0">
                <a:latin typeface="Arial" pitchFamily="34" charset="0"/>
                <a:ea typeface="ＭＳ Ｐゴシック" pitchFamily="50" charset="-128"/>
              </a:rPr>
              <a:t>今回の例では、以下の</a:t>
            </a:r>
            <a:r>
              <a:rPr lang="en-US" altLang="ja-JP" smtClean="0">
                <a:latin typeface="Arial" pitchFamily="34" charset="0"/>
                <a:ea typeface="ＭＳ Ｐゴシック" pitchFamily="50" charset="-128"/>
              </a:rPr>
              <a:t>7</a:t>
            </a:r>
            <a:r>
              <a:rPr lang="ja-JP" altLang="en-US" smtClean="0">
                <a:latin typeface="Arial" pitchFamily="34" charset="0"/>
                <a:ea typeface="ＭＳ Ｐゴシック" pitchFamily="50" charset="-128"/>
              </a:rPr>
              <a:t>項目を定義します．</a:t>
            </a:r>
          </a:p>
          <a:p>
            <a:pPr>
              <a:buFontTx/>
              <a:buChar char="•"/>
            </a:pPr>
            <a:r>
              <a:rPr lang="ja-JP" altLang="en-US" smtClean="0">
                <a:latin typeface="Arial" pitchFamily="34" charset="0"/>
                <a:ea typeface="ＭＳ Ｐゴシック" pitchFamily="50" charset="-128"/>
              </a:rPr>
              <a:t>製品名</a:t>
            </a:r>
          </a:p>
          <a:p>
            <a:pPr>
              <a:buFontTx/>
              <a:buChar char="•"/>
            </a:pPr>
            <a:r>
              <a:rPr lang="ja-JP" altLang="en-US" smtClean="0">
                <a:latin typeface="Arial" pitchFamily="34" charset="0"/>
                <a:ea typeface="ＭＳ Ｐゴシック" pitchFamily="50" charset="-128"/>
              </a:rPr>
              <a:t>型番</a:t>
            </a:r>
          </a:p>
          <a:p>
            <a:pPr>
              <a:buFontTx/>
              <a:buChar char="•"/>
            </a:pPr>
            <a:r>
              <a:rPr lang="ja-JP" altLang="en-US" smtClean="0">
                <a:latin typeface="Arial" pitchFamily="34" charset="0"/>
                <a:ea typeface="ＭＳ Ｐゴシック" pitchFamily="50" charset="-128"/>
              </a:rPr>
              <a:t>製造年月日</a:t>
            </a:r>
          </a:p>
          <a:p>
            <a:pPr>
              <a:buFontTx/>
              <a:buChar char="•"/>
            </a:pPr>
            <a:r>
              <a:rPr lang="ja-JP" altLang="en-US" smtClean="0">
                <a:latin typeface="Arial" pitchFamily="34" charset="0"/>
                <a:ea typeface="ＭＳ Ｐゴシック" pitchFamily="50" charset="-128"/>
              </a:rPr>
              <a:t>写真</a:t>
            </a:r>
          </a:p>
          <a:p>
            <a:pPr>
              <a:buFontTx/>
              <a:buChar char="•"/>
            </a:pPr>
            <a:r>
              <a:rPr lang="ja-JP" altLang="en-US" smtClean="0">
                <a:latin typeface="Arial" pitchFamily="34" charset="0"/>
                <a:ea typeface="ＭＳ Ｐゴシック" pitchFamily="50" charset="-128"/>
              </a:rPr>
              <a:t>製品概要</a:t>
            </a:r>
          </a:p>
          <a:p>
            <a:pPr>
              <a:buFontTx/>
              <a:buChar char="•"/>
            </a:pPr>
            <a:r>
              <a:rPr lang="ja-JP" altLang="en-US" smtClean="0">
                <a:latin typeface="Arial" pitchFamily="34" charset="0"/>
                <a:ea typeface="ＭＳ Ｐゴシック" pitchFamily="50" charset="-128"/>
              </a:rPr>
              <a:t>取扱説明書</a:t>
            </a:r>
          </a:p>
          <a:p>
            <a:pPr>
              <a:buFontTx/>
              <a:buChar char="•"/>
            </a:pPr>
            <a:r>
              <a:rPr lang="ja-JP" altLang="en-US" smtClean="0">
                <a:latin typeface="Arial" pitchFamily="34" charset="0"/>
                <a:ea typeface="ＭＳ Ｐゴシック" pitchFamily="50" charset="-128"/>
              </a:rPr>
              <a:t>消耗品販売ページへのリンク</a:t>
            </a:r>
          </a:p>
        </p:txBody>
      </p:sp>
    </p:spTree>
    <p:extLst>
      <p:ext uri="{BB962C8B-B14F-4D97-AF65-F5344CB8AC3E}">
        <p14:creationId xmlns:p14="http://schemas.microsoft.com/office/powerpoint/2010/main" val="10028069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6"/>
          <p:cNvSpPr>
            <a:spLocks noGrp="1" noChangeArrowheads="1"/>
          </p:cNvSpPr>
          <p:nvPr>
            <p:ph type="ftr" sz="quarter" idx="4"/>
          </p:nvPr>
        </p:nvSpPr>
        <p:spPr>
          <a:xfrm>
            <a:off x="1" y="9309107"/>
            <a:ext cx="5609465" cy="4889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2498" eaLnBrk="0" hangingPunct="0">
              <a:defRPr kumimoji="1" sz="3200">
                <a:solidFill>
                  <a:schemeClr val="tx1"/>
                </a:solidFill>
                <a:latin typeface="Times" pitchFamily="18" charset="0"/>
                <a:ea typeface="ＭＳ Ｐゴシック" pitchFamily="50" charset="-128"/>
              </a:defRPr>
            </a:lvl1pPr>
            <a:lvl2pPr marL="734555" indent="-282521" defTabSz="902498" eaLnBrk="0" hangingPunct="0">
              <a:defRPr kumimoji="1" sz="3200">
                <a:solidFill>
                  <a:schemeClr val="tx1"/>
                </a:solidFill>
                <a:latin typeface="Times" pitchFamily="18" charset="0"/>
                <a:ea typeface="ＭＳ Ｐゴシック" pitchFamily="50" charset="-128"/>
              </a:defRPr>
            </a:lvl2pPr>
            <a:lvl3pPr marL="1130084" indent="-226017" defTabSz="902498" eaLnBrk="0" hangingPunct="0">
              <a:defRPr kumimoji="1" sz="3200">
                <a:solidFill>
                  <a:schemeClr val="tx1"/>
                </a:solidFill>
                <a:latin typeface="Times" pitchFamily="18" charset="0"/>
                <a:ea typeface="ＭＳ Ｐゴシック" pitchFamily="50" charset="-128"/>
              </a:defRPr>
            </a:lvl3pPr>
            <a:lvl4pPr marL="1582118" indent="-226017" defTabSz="902498" eaLnBrk="0" hangingPunct="0">
              <a:defRPr kumimoji="1" sz="3200">
                <a:solidFill>
                  <a:schemeClr val="tx1"/>
                </a:solidFill>
                <a:latin typeface="Times" pitchFamily="18" charset="0"/>
                <a:ea typeface="ＭＳ Ｐゴシック" pitchFamily="50" charset="-128"/>
              </a:defRPr>
            </a:lvl4pPr>
            <a:lvl5pPr marL="2034151" indent="-226017" defTabSz="902498" eaLnBrk="0" hangingPunct="0">
              <a:defRPr kumimoji="1" sz="3200">
                <a:solidFill>
                  <a:schemeClr val="tx1"/>
                </a:solidFill>
                <a:latin typeface="Times" pitchFamily="18" charset="0"/>
                <a:ea typeface="ＭＳ Ｐゴシック" pitchFamily="50" charset="-128"/>
              </a:defRPr>
            </a:lvl5pPr>
            <a:lvl6pPr marL="2486185"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38219"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390252"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42286"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lang="en-US" altLang="ja-JP" sz="1100" smtClean="0">
                <a:latin typeface="Arial" pitchFamily="34" charset="0"/>
                <a:ea typeface="Osaka"/>
              </a:rPr>
              <a:t>(C) 2014 T-Engine Forum, All Rights Reserved.</a:t>
            </a:r>
            <a:endParaRPr lang="en-US" altLang="ja-JP" sz="1100" dirty="0">
              <a:latin typeface="Arial" pitchFamily="34" charset="0"/>
              <a:ea typeface="Osaka"/>
            </a:endParaRPr>
          </a:p>
        </p:txBody>
      </p:sp>
      <p:sp>
        <p:nvSpPr>
          <p:cNvPr id="77827" name="スライド番号プレースホルダ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2676" eaLnBrk="0" hangingPunct="0">
              <a:defRPr kumimoji="1" sz="3200">
                <a:solidFill>
                  <a:schemeClr val="tx1"/>
                </a:solidFill>
                <a:latin typeface="Times" pitchFamily="18" charset="0"/>
                <a:ea typeface="ＭＳ Ｐゴシック" pitchFamily="50" charset="-128"/>
              </a:defRPr>
            </a:lvl1pPr>
            <a:lvl2pPr marL="734555" indent="-282521" defTabSz="872676" eaLnBrk="0" hangingPunct="0">
              <a:defRPr kumimoji="1" sz="3200">
                <a:solidFill>
                  <a:schemeClr val="tx1"/>
                </a:solidFill>
                <a:latin typeface="Times" pitchFamily="18" charset="0"/>
                <a:ea typeface="ＭＳ Ｐゴシック" pitchFamily="50" charset="-128"/>
              </a:defRPr>
            </a:lvl2pPr>
            <a:lvl3pPr marL="1130084" indent="-226017" defTabSz="872676" eaLnBrk="0" hangingPunct="0">
              <a:defRPr kumimoji="1" sz="3200">
                <a:solidFill>
                  <a:schemeClr val="tx1"/>
                </a:solidFill>
                <a:latin typeface="Times" pitchFamily="18" charset="0"/>
                <a:ea typeface="ＭＳ Ｐゴシック" pitchFamily="50" charset="-128"/>
              </a:defRPr>
            </a:lvl3pPr>
            <a:lvl4pPr marL="1582118" indent="-226017" defTabSz="872676" eaLnBrk="0" hangingPunct="0">
              <a:defRPr kumimoji="1" sz="3200">
                <a:solidFill>
                  <a:schemeClr val="tx1"/>
                </a:solidFill>
                <a:latin typeface="Times" pitchFamily="18" charset="0"/>
                <a:ea typeface="ＭＳ Ｐゴシック" pitchFamily="50" charset="-128"/>
              </a:defRPr>
            </a:lvl4pPr>
            <a:lvl5pPr marL="2034151" indent="-226017" defTabSz="872676" eaLnBrk="0" hangingPunct="0">
              <a:defRPr kumimoji="1" sz="3200">
                <a:solidFill>
                  <a:schemeClr val="tx1"/>
                </a:solidFill>
                <a:latin typeface="Times" pitchFamily="18" charset="0"/>
                <a:ea typeface="ＭＳ Ｐゴシック" pitchFamily="50" charset="-128"/>
              </a:defRPr>
            </a:lvl5pPr>
            <a:lvl6pPr marL="2486185"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38219"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390252"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42286"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fld id="{BDBA9103-E88D-42D4-805F-F606C1669B24}" type="slidenum">
              <a:rPr lang="ja-JP" altLang="en-US" sz="1200">
                <a:latin typeface="Arial" pitchFamily="34" charset="0"/>
                <a:ea typeface="Osaka"/>
                <a:cs typeface="Arial" pitchFamily="34" charset="0"/>
              </a:rPr>
              <a:pPr eaLnBrk="1" hangingPunct="1"/>
              <a:t>31</a:t>
            </a:fld>
            <a:endParaRPr lang="en-US" altLang="ja-JP" sz="1200">
              <a:latin typeface="Arial" pitchFamily="34" charset="0"/>
              <a:ea typeface="Osaka"/>
              <a:cs typeface="Arial" pitchFamily="34" charset="0"/>
            </a:endParaRPr>
          </a:p>
        </p:txBody>
      </p:sp>
      <p:sp>
        <p:nvSpPr>
          <p:cNvPr id="77828" name="Rectangle 2"/>
          <p:cNvSpPr>
            <a:spLocks noGrp="1" noRot="1" noChangeAspect="1" noChangeArrowheads="1" noTextEdit="1"/>
          </p:cNvSpPr>
          <p:nvPr>
            <p:ph type="sldImg"/>
          </p:nvPr>
        </p:nvSpPr>
        <p:spPr>
          <a:ln/>
        </p:spPr>
      </p:sp>
      <p:sp>
        <p:nvSpPr>
          <p:cNvPr id="7782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0" lang="ja-JP" altLang="en-US" smtClean="0">
                <a:latin typeface="Arial" pitchFamily="34" charset="0"/>
                <a:ea typeface="ＭＳ Ｐゴシック" pitchFamily="50" charset="-128"/>
              </a:rPr>
              <a:t>定義に基づき、製品情報を入力します。</a:t>
            </a:r>
          </a:p>
        </p:txBody>
      </p:sp>
    </p:spTree>
    <p:extLst>
      <p:ext uri="{BB962C8B-B14F-4D97-AF65-F5344CB8AC3E}">
        <p14:creationId xmlns:p14="http://schemas.microsoft.com/office/powerpoint/2010/main" val="13277737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6"/>
          <p:cNvSpPr>
            <a:spLocks noGrp="1" noChangeArrowheads="1"/>
          </p:cNvSpPr>
          <p:nvPr>
            <p:ph type="ftr" sz="quarter" idx="4"/>
          </p:nvPr>
        </p:nvSpPr>
        <p:spPr>
          <a:xfrm>
            <a:off x="1" y="9309107"/>
            <a:ext cx="5609465" cy="4889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2498" eaLnBrk="0" hangingPunct="0">
              <a:defRPr kumimoji="1" sz="3200">
                <a:solidFill>
                  <a:schemeClr val="tx1"/>
                </a:solidFill>
                <a:latin typeface="Times" pitchFamily="18" charset="0"/>
                <a:ea typeface="ＭＳ Ｐゴシック" pitchFamily="50" charset="-128"/>
              </a:defRPr>
            </a:lvl1pPr>
            <a:lvl2pPr marL="734555" indent="-282521" defTabSz="902498" eaLnBrk="0" hangingPunct="0">
              <a:defRPr kumimoji="1" sz="3200">
                <a:solidFill>
                  <a:schemeClr val="tx1"/>
                </a:solidFill>
                <a:latin typeface="Times" pitchFamily="18" charset="0"/>
                <a:ea typeface="ＭＳ Ｐゴシック" pitchFamily="50" charset="-128"/>
              </a:defRPr>
            </a:lvl2pPr>
            <a:lvl3pPr marL="1130084" indent="-226017" defTabSz="902498" eaLnBrk="0" hangingPunct="0">
              <a:defRPr kumimoji="1" sz="3200">
                <a:solidFill>
                  <a:schemeClr val="tx1"/>
                </a:solidFill>
                <a:latin typeface="Times" pitchFamily="18" charset="0"/>
                <a:ea typeface="ＭＳ Ｐゴシック" pitchFamily="50" charset="-128"/>
              </a:defRPr>
            </a:lvl3pPr>
            <a:lvl4pPr marL="1582118" indent="-226017" defTabSz="902498" eaLnBrk="0" hangingPunct="0">
              <a:defRPr kumimoji="1" sz="3200">
                <a:solidFill>
                  <a:schemeClr val="tx1"/>
                </a:solidFill>
                <a:latin typeface="Times" pitchFamily="18" charset="0"/>
                <a:ea typeface="ＭＳ Ｐゴシック" pitchFamily="50" charset="-128"/>
              </a:defRPr>
            </a:lvl4pPr>
            <a:lvl5pPr marL="2034151" indent="-226017" defTabSz="902498" eaLnBrk="0" hangingPunct="0">
              <a:defRPr kumimoji="1" sz="3200">
                <a:solidFill>
                  <a:schemeClr val="tx1"/>
                </a:solidFill>
                <a:latin typeface="Times" pitchFamily="18" charset="0"/>
                <a:ea typeface="ＭＳ Ｐゴシック" pitchFamily="50" charset="-128"/>
              </a:defRPr>
            </a:lvl5pPr>
            <a:lvl6pPr marL="2486185"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38219"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390252"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42286"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lang="en-US" altLang="ja-JP" sz="1100" smtClean="0">
                <a:latin typeface="Arial" pitchFamily="34" charset="0"/>
                <a:ea typeface="Osaka"/>
              </a:rPr>
              <a:t>(C) 2014 T-Engine Forum, All Rights Reserved.</a:t>
            </a:r>
            <a:endParaRPr lang="en-US" altLang="ja-JP" sz="1100" dirty="0">
              <a:latin typeface="Arial" pitchFamily="34" charset="0"/>
              <a:ea typeface="Osaka"/>
            </a:endParaRPr>
          </a:p>
        </p:txBody>
      </p:sp>
      <p:sp>
        <p:nvSpPr>
          <p:cNvPr id="78851" name="スライド番号プレースホルダ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2676" eaLnBrk="0" hangingPunct="0">
              <a:defRPr kumimoji="1" sz="3200">
                <a:solidFill>
                  <a:schemeClr val="tx1"/>
                </a:solidFill>
                <a:latin typeface="Times" pitchFamily="18" charset="0"/>
                <a:ea typeface="ＭＳ Ｐゴシック" pitchFamily="50" charset="-128"/>
              </a:defRPr>
            </a:lvl1pPr>
            <a:lvl2pPr marL="734555" indent="-282521" defTabSz="872676" eaLnBrk="0" hangingPunct="0">
              <a:defRPr kumimoji="1" sz="3200">
                <a:solidFill>
                  <a:schemeClr val="tx1"/>
                </a:solidFill>
                <a:latin typeface="Times" pitchFamily="18" charset="0"/>
                <a:ea typeface="ＭＳ Ｐゴシック" pitchFamily="50" charset="-128"/>
              </a:defRPr>
            </a:lvl2pPr>
            <a:lvl3pPr marL="1130084" indent="-226017" defTabSz="872676" eaLnBrk="0" hangingPunct="0">
              <a:defRPr kumimoji="1" sz="3200">
                <a:solidFill>
                  <a:schemeClr val="tx1"/>
                </a:solidFill>
                <a:latin typeface="Times" pitchFamily="18" charset="0"/>
                <a:ea typeface="ＭＳ Ｐゴシック" pitchFamily="50" charset="-128"/>
              </a:defRPr>
            </a:lvl3pPr>
            <a:lvl4pPr marL="1582118" indent="-226017" defTabSz="872676" eaLnBrk="0" hangingPunct="0">
              <a:defRPr kumimoji="1" sz="3200">
                <a:solidFill>
                  <a:schemeClr val="tx1"/>
                </a:solidFill>
                <a:latin typeface="Times" pitchFamily="18" charset="0"/>
                <a:ea typeface="ＭＳ Ｐゴシック" pitchFamily="50" charset="-128"/>
              </a:defRPr>
            </a:lvl4pPr>
            <a:lvl5pPr marL="2034151" indent="-226017" defTabSz="872676" eaLnBrk="0" hangingPunct="0">
              <a:defRPr kumimoji="1" sz="3200">
                <a:solidFill>
                  <a:schemeClr val="tx1"/>
                </a:solidFill>
                <a:latin typeface="Times" pitchFamily="18" charset="0"/>
                <a:ea typeface="ＭＳ Ｐゴシック" pitchFamily="50" charset="-128"/>
              </a:defRPr>
            </a:lvl5pPr>
            <a:lvl6pPr marL="2486185"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38219"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390252"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42286"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fld id="{322A62C9-0C6E-49FB-875F-B8C6F8EF0B38}" type="slidenum">
              <a:rPr lang="ja-JP" altLang="en-US" sz="1200">
                <a:latin typeface="Arial" pitchFamily="34" charset="0"/>
                <a:ea typeface="Osaka"/>
                <a:cs typeface="Arial" pitchFamily="34" charset="0"/>
              </a:rPr>
              <a:pPr eaLnBrk="1" hangingPunct="1"/>
              <a:t>32</a:t>
            </a:fld>
            <a:endParaRPr lang="en-US" altLang="ja-JP" sz="1200">
              <a:latin typeface="Arial" pitchFamily="34" charset="0"/>
              <a:ea typeface="Osaka"/>
              <a:cs typeface="Arial" pitchFamily="34" charset="0"/>
            </a:endParaRPr>
          </a:p>
        </p:txBody>
      </p:sp>
      <p:sp>
        <p:nvSpPr>
          <p:cNvPr id="78852" name="Rectangle 2"/>
          <p:cNvSpPr>
            <a:spLocks noGrp="1" noRot="1" noChangeAspect="1" noChangeArrowheads="1" noTextEdit="1"/>
          </p:cNvSpPr>
          <p:nvPr>
            <p:ph type="sldImg"/>
          </p:nvPr>
        </p:nvSpPr>
        <p:spPr>
          <a:ln/>
        </p:spPr>
      </p:sp>
      <p:sp>
        <p:nvSpPr>
          <p:cNvPr id="7885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解決の結果表示されるページのレイアウトを書き換えて、製品情報を紹介するページにしましょう。</a:t>
            </a:r>
          </a:p>
          <a:p>
            <a:endParaRPr lang="ja-JP" altLang="en-US" smtClean="0">
              <a:latin typeface="Arial" pitchFamily="34" charset="0"/>
              <a:ea typeface="ＭＳ Ｐゴシック" pitchFamily="50" charset="-128"/>
            </a:endParaRPr>
          </a:p>
        </p:txBody>
      </p:sp>
    </p:spTree>
    <p:extLst>
      <p:ext uri="{BB962C8B-B14F-4D97-AF65-F5344CB8AC3E}">
        <p14:creationId xmlns:p14="http://schemas.microsoft.com/office/powerpoint/2010/main" val="3795563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r>
              <a:rPr lang="en-US" altLang="ja-JP" smtClean="0"/>
              <a:t>(C) 2014 T-Engine Forum, All Rights Reserved.</a:t>
            </a:r>
            <a:endParaRPr lang="en-US" altLang="ja-JP" dirty="0"/>
          </a:p>
        </p:txBody>
      </p:sp>
      <p:sp>
        <p:nvSpPr>
          <p:cNvPr id="5" name="スライド番号プレースホルダー 4"/>
          <p:cNvSpPr>
            <a:spLocks noGrp="1"/>
          </p:cNvSpPr>
          <p:nvPr>
            <p:ph type="sldNum" sz="quarter" idx="11"/>
          </p:nvPr>
        </p:nvSpPr>
        <p:spPr/>
        <p:txBody>
          <a:bodyPr/>
          <a:lstStyle/>
          <a:p>
            <a:pPr>
              <a:defRPr/>
            </a:pPr>
            <a:fld id="{17DCEBA0-374C-4313-BA03-21834EE1AB12}" type="slidenum">
              <a:rPr lang="ja-JP" altLang="en-US" smtClean="0"/>
              <a:pPr>
                <a:defRPr/>
              </a:pPr>
              <a:t>4</a:t>
            </a:fld>
            <a:endParaRPr lang="en-US" altLang="ja-JP"/>
          </a:p>
        </p:txBody>
      </p:sp>
    </p:spTree>
    <p:extLst>
      <p:ext uri="{BB962C8B-B14F-4D97-AF65-F5344CB8AC3E}">
        <p14:creationId xmlns:p14="http://schemas.microsoft.com/office/powerpoint/2010/main" val="33289045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6"/>
          <p:cNvSpPr>
            <a:spLocks noGrp="1" noChangeArrowheads="1"/>
          </p:cNvSpPr>
          <p:nvPr>
            <p:ph type="ftr" sz="quarter" idx="4"/>
          </p:nvPr>
        </p:nvSpPr>
        <p:spPr>
          <a:xfrm>
            <a:off x="1" y="9309107"/>
            <a:ext cx="5609465" cy="4889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2498" eaLnBrk="0" hangingPunct="0">
              <a:defRPr kumimoji="1" sz="3200">
                <a:solidFill>
                  <a:schemeClr val="tx1"/>
                </a:solidFill>
                <a:latin typeface="Times" pitchFamily="18" charset="0"/>
                <a:ea typeface="ＭＳ Ｐゴシック" pitchFamily="50" charset="-128"/>
              </a:defRPr>
            </a:lvl1pPr>
            <a:lvl2pPr marL="734555" indent="-282521" defTabSz="902498" eaLnBrk="0" hangingPunct="0">
              <a:defRPr kumimoji="1" sz="3200">
                <a:solidFill>
                  <a:schemeClr val="tx1"/>
                </a:solidFill>
                <a:latin typeface="Times" pitchFamily="18" charset="0"/>
                <a:ea typeface="ＭＳ Ｐゴシック" pitchFamily="50" charset="-128"/>
              </a:defRPr>
            </a:lvl2pPr>
            <a:lvl3pPr marL="1130084" indent="-226017" defTabSz="902498" eaLnBrk="0" hangingPunct="0">
              <a:defRPr kumimoji="1" sz="3200">
                <a:solidFill>
                  <a:schemeClr val="tx1"/>
                </a:solidFill>
                <a:latin typeface="Times" pitchFamily="18" charset="0"/>
                <a:ea typeface="ＭＳ Ｐゴシック" pitchFamily="50" charset="-128"/>
              </a:defRPr>
            </a:lvl3pPr>
            <a:lvl4pPr marL="1582118" indent="-226017" defTabSz="902498" eaLnBrk="0" hangingPunct="0">
              <a:defRPr kumimoji="1" sz="3200">
                <a:solidFill>
                  <a:schemeClr val="tx1"/>
                </a:solidFill>
                <a:latin typeface="Times" pitchFamily="18" charset="0"/>
                <a:ea typeface="ＭＳ Ｐゴシック" pitchFamily="50" charset="-128"/>
              </a:defRPr>
            </a:lvl4pPr>
            <a:lvl5pPr marL="2034151" indent="-226017" defTabSz="902498" eaLnBrk="0" hangingPunct="0">
              <a:defRPr kumimoji="1" sz="3200">
                <a:solidFill>
                  <a:schemeClr val="tx1"/>
                </a:solidFill>
                <a:latin typeface="Times" pitchFamily="18" charset="0"/>
                <a:ea typeface="ＭＳ Ｐゴシック" pitchFamily="50" charset="-128"/>
              </a:defRPr>
            </a:lvl5pPr>
            <a:lvl6pPr marL="2486185"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38219"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390252"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42286" indent="-226017" algn="ctr" defTabSz="902498"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lang="en-US" altLang="ja-JP" sz="1100" smtClean="0">
                <a:latin typeface="Arial" pitchFamily="34" charset="0"/>
                <a:ea typeface="Osaka"/>
              </a:rPr>
              <a:t>(C) 2014 T-Engine Forum, All Rights Reserved.</a:t>
            </a:r>
            <a:endParaRPr lang="en-US" altLang="ja-JP" sz="1100" dirty="0">
              <a:latin typeface="Arial" pitchFamily="34" charset="0"/>
              <a:ea typeface="Osaka"/>
            </a:endParaRPr>
          </a:p>
        </p:txBody>
      </p:sp>
      <p:sp>
        <p:nvSpPr>
          <p:cNvPr id="79875" name="スライド番号プレースホルダ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2676" eaLnBrk="0" hangingPunct="0">
              <a:defRPr kumimoji="1" sz="3200">
                <a:solidFill>
                  <a:schemeClr val="tx1"/>
                </a:solidFill>
                <a:latin typeface="Times" pitchFamily="18" charset="0"/>
                <a:ea typeface="ＭＳ Ｐゴシック" pitchFamily="50" charset="-128"/>
              </a:defRPr>
            </a:lvl1pPr>
            <a:lvl2pPr marL="734555" indent="-282521" defTabSz="872676" eaLnBrk="0" hangingPunct="0">
              <a:defRPr kumimoji="1" sz="3200">
                <a:solidFill>
                  <a:schemeClr val="tx1"/>
                </a:solidFill>
                <a:latin typeface="Times" pitchFamily="18" charset="0"/>
                <a:ea typeface="ＭＳ Ｐゴシック" pitchFamily="50" charset="-128"/>
              </a:defRPr>
            </a:lvl2pPr>
            <a:lvl3pPr marL="1130084" indent="-226017" defTabSz="872676" eaLnBrk="0" hangingPunct="0">
              <a:defRPr kumimoji="1" sz="3200">
                <a:solidFill>
                  <a:schemeClr val="tx1"/>
                </a:solidFill>
                <a:latin typeface="Times" pitchFamily="18" charset="0"/>
                <a:ea typeface="ＭＳ Ｐゴシック" pitchFamily="50" charset="-128"/>
              </a:defRPr>
            </a:lvl3pPr>
            <a:lvl4pPr marL="1582118" indent="-226017" defTabSz="872676" eaLnBrk="0" hangingPunct="0">
              <a:defRPr kumimoji="1" sz="3200">
                <a:solidFill>
                  <a:schemeClr val="tx1"/>
                </a:solidFill>
                <a:latin typeface="Times" pitchFamily="18" charset="0"/>
                <a:ea typeface="ＭＳ Ｐゴシック" pitchFamily="50" charset="-128"/>
              </a:defRPr>
            </a:lvl4pPr>
            <a:lvl5pPr marL="2034151" indent="-226017" defTabSz="872676" eaLnBrk="0" hangingPunct="0">
              <a:defRPr kumimoji="1" sz="3200">
                <a:solidFill>
                  <a:schemeClr val="tx1"/>
                </a:solidFill>
                <a:latin typeface="Times" pitchFamily="18" charset="0"/>
                <a:ea typeface="ＭＳ Ｐゴシック" pitchFamily="50" charset="-128"/>
              </a:defRPr>
            </a:lvl5pPr>
            <a:lvl6pPr marL="2486185"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38219"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390252"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42286" indent="-226017" algn="ctr" defTabSz="872676"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fld id="{30FCEFD1-066F-494E-98BA-88560F502784}" type="slidenum">
              <a:rPr lang="ja-JP" altLang="en-US" sz="1200">
                <a:latin typeface="Arial" pitchFamily="34" charset="0"/>
                <a:ea typeface="Osaka"/>
                <a:cs typeface="Arial" pitchFamily="34" charset="0"/>
              </a:rPr>
              <a:pPr eaLnBrk="1" hangingPunct="1"/>
              <a:t>33</a:t>
            </a:fld>
            <a:endParaRPr lang="en-US" altLang="ja-JP" sz="1200">
              <a:latin typeface="Arial" pitchFamily="34" charset="0"/>
              <a:ea typeface="Osaka"/>
              <a:cs typeface="Arial" pitchFamily="34" charset="0"/>
            </a:endParaRPr>
          </a:p>
        </p:txBody>
      </p:sp>
      <p:sp>
        <p:nvSpPr>
          <p:cNvPr id="79876" name="Rectangle 2"/>
          <p:cNvSpPr>
            <a:spLocks noGrp="1" noRot="1" noChangeAspect="1" noChangeArrowheads="1" noTextEdit="1"/>
          </p:cNvSpPr>
          <p:nvPr>
            <p:ph type="sldImg"/>
          </p:nvPr>
        </p:nvSpPr>
        <p:spPr>
          <a:ln/>
        </p:spPr>
      </p:sp>
      <p:sp>
        <p:nvSpPr>
          <p:cNvPr id="7987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smtClean="0">
                <a:latin typeface="Arial" pitchFamily="34" charset="0"/>
                <a:ea typeface="ＭＳ Ｐゴシック" pitchFamily="50" charset="-128"/>
              </a:rPr>
              <a:t>書き換えられる項目は以下の通りです。</a:t>
            </a:r>
          </a:p>
          <a:p>
            <a:pPr>
              <a:buFontTx/>
              <a:buChar char="•"/>
            </a:pPr>
            <a:r>
              <a:rPr lang="ja-JP" altLang="en-US" smtClean="0">
                <a:latin typeface="Arial" pitchFamily="34" charset="0"/>
                <a:ea typeface="ＭＳ Ｐゴシック" pitchFamily="50" charset="-128"/>
              </a:rPr>
              <a:t>ロゴ画像</a:t>
            </a:r>
          </a:p>
          <a:p>
            <a:pPr>
              <a:buFontTx/>
              <a:buChar char="•"/>
            </a:pPr>
            <a:r>
              <a:rPr lang="ja-JP" altLang="en-US" smtClean="0">
                <a:latin typeface="Arial" pitchFamily="34" charset="0"/>
                <a:ea typeface="ＭＳ Ｐゴシック" pitchFamily="50" charset="-128"/>
              </a:rPr>
              <a:t>ページタイトル</a:t>
            </a:r>
          </a:p>
          <a:p>
            <a:pPr>
              <a:buFontTx/>
              <a:buChar char="•"/>
            </a:pPr>
            <a:r>
              <a:rPr lang="ja-JP" altLang="en-US" smtClean="0">
                <a:latin typeface="Arial" pitchFamily="34" charset="0"/>
                <a:ea typeface="ＭＳ Ｐゴシック" pitchFamily="50" charset="-128"/>
              </a:rPr>
              <a:t>冒頭の説明文</a:t>
            </a:r>
          </a:p>
          <a:p>
            <a:r>
              <a:rPr lang="ja-JP" altLang="en-US" smtClean="0">
                <a:latin typeface="Arial" pitchFamily="34" charset="0"/>
                <a:ea typeface="ＭＳ Ｐゴシック" pitchFamily="50" charset="-128"/>
              </a:rPr>
              <a:t>アップロードするロゴ画像は、携帯電話等でアクセスされることに留意した大きさのものにしましょう。</a:t>
            </a:r>
          </a:p>
          <a:p>
            <a:endParaRPr lang="en-US" altLang="ja-JP" smtClean="0">
              <a:latin typeface="Arial" pitchFamily="34" charset="0"/>
              <a:ea typeface="ＭＳ Ｐゴシック" pitchFamily="50" charset="-128"/>
            </a:endParaRPr>
          </a:p>
        </p:txBody>
      </p:sp>
    </p:spTree>
    <p:extLst>
      <p:ext uri="{BB962C8B-B14F-4D97-AF65-F5344CB8AC3E}">
        <p14:creationId xmlns:p14="http://schemas.microsoft.com/office/powerpoint/2010/main" val="13728078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r>
              <a:rPr lang="en-US" altLang="ja-JP" smtClean="0"/>
              <a:t>(C) 2014 T-Engine Forum, All Rights Reserved.</a:t>
            </a:r>
            <a:endParaRPr lang="en-US" altLang="ja-JP" dirty="0"/>
          </a:p>
        </p:txBody>
      </p:sp>
      <p:sp>
        <p:nvSpPr>
          <p:cNvPr id="5" name="スライド番号プレースホルダー 4"/>
          <p:cNvSpPr>
            <a:spLocks noGrp="1"/>
          </p:cNvSpPr>
          <p:nvPr>
            <p:ph type="sldNum" sz="quarter" idx="11"/>
          </p:nvPr>
        </p:nvSpPr>
        <p:spPr/>
        <p:txBody>
          <a:bodyPr/>
          <a:lstStyle/>
          <a:p>
            <a:pPr>
              <a:defRPr/>
            </a:pPr>
            <a:fld id="{17DCEBA0-374C-4313-BA03-21834EE1AB12}" type="slidenum">
              <a:rPr lang="ja-JP" altLang="en-US" smtClean="0"/>
              <a:pPr>
                <a:defRPr/>
              </a:pPr>
              <a:t>34</a:t>
            </a:fld>
            <a:endParaRPr lang="en-US" altLang="ja-JP"/>
          </a:p>
        </p:txBody>
      </p:sp>
    </p:spTree>
    <p:extLst>
      <p:ext uri="{BB962C8B-B14F-4D97-AF65-F5344CB8AC3E}">
        <p14:creationId xmlns:p14="http://schemas.microsoft.com/office/powerpoint/2010/main" val="39648649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ltLang="ja-JP" smtClean="0"/>
              <a:t>(C) 2014 T-Engine Forum, All Rights Reserved.</a:t>
            </a:r>
            <a:endParaRPr lang="en-US" altLang="ja-JP" dirty="0"/>
          </a:p>
        </p:txBody>
      </p:sp>
      <p:sp>
        <p:nvSpPr>
          <p:cNvPr id="5" name="スライド番号プレースホルダ 6"/>
          <p:cNvSpPr>
            <a:spLocks noGrp="1"/>
          </p:cNvSpPr>
          <p:nvPr>
            <p:ph type="sldNum" sz="quarter" idx="5"/>
          </p:nvPr>
        </p:nvSpPr>
        <p:spPr>
          <a:ln/>
        </p:spPr>
        <p:txBody>
          <a:bodyPr/>
          <a:lstStyle/>
          <a:p>
            <a:pPr>
              <a:defRPr/>
            </a:pPr>
            <a:fld id="{B6A2D070-F94C-4E70-B15D-43A339EB88C8}" type="slidenum">
              <a:rPr lang="ja-JP" altLang="en-US"/>
              <a:pPr>
                <a:defRPr/>
              </a:pPr>
              <a:t>36</a:t>
            </a:fld>
            <a:endParaRPr lang="en-US" altLang="ja-JP"/>
          </a:p>
        </p:txBody>
      </p:sp>
      <p:sp>
        <p:nvSpPr>
          <p:cNvPr id="388098" name="Rectangle 2"/>
          <p:cNvSpPr>
            <a:spLocks noGrp="1" noRot="1" noChangeAspect="1" noChangeArrowheads="1" noTextEdit="1"/>
          </p:cNvSpPr>
          <p:nvPr>
            <p:ph type="sldImg"/>
          </p:nvPr>
        </p:nvSpPr>
        <p:spPr>
          <a:xfrm>
            <a:off x="914400" y="731838"/>
            <a:ext cx="4908550" cy="3681412"/>
          </a:xfrm>
          <a:ln/>
        </p:spPr>
      </p:sp>
      <p:sp>
        <p:nvSpPr>
          <p:cNvPr id="388099" name="Rectangle 3"/>
          <p:cNvSpPr>
            <a:spLocks noGrp="1" noChangeArrowheads="1"/>
          </p:cNvSpPr>
          <p:nvPr>
            <p:ph type="body" idx="1"/>
          </p:nvPr>
        </p:nvSpPr>
        <p:spPr>
          <a:xfrm>
            <a:off x="896634" y="4652987"/>
            <a:ext cx="4942496" cy="4414773"/>
          </a:xfrm>
        </p:spPr>
        <p:txBody>
          <a:bodyPr/>
          <a:lstStyle/>
          <a:p>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は、</a:t>
            </a:r>
            <a:r>
              <a:rPr lang="en-US" altLang="ja-JP" smtClean="0">
                <a:latin typeface="Arial" pitchFamily="34" charset="0"/>
                <a:ea typeface="ＭＳ Ｐゴシック" pitchFamily="50" charset="-128"/>
              </a:rPr>
              <a:t>http://www.ubin.jp/ucoder/ </a:t>
            </a:r>
            <a:r>
              <a:rPr lang="ja-JP" altLang="en-US" smtClean="0">
                <a:latin typeface="Arial" pitchFamily="34" charset="0"/>
                <a:ea typeface="ＭＳ Ｐゴシック" pitchFamily="50" charset="-128"/>
              </a:rPr>
              <a:t>から利用できます。</a:t>
            </a:r>
          </a:p>
          <a:p>
            <a:r>
              <a:rPr lang="ja-JP" altLang="en-US" smtClean="0">
                <a:latin typeface="Arial" pitchFamily="34" charset="0"/>
                <a:ea typeface="ＭＳ Ｐゴシック" pitchFamily="50" charset="-128"/>
              </a:rPr>
              <a:t>「</a:t>
            </a:r>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のアカウント作成」を選択し、メールアドレスを入力すると、そのメールアドレス宛にパスワードが通知されます。</a:t>
            </a:r>
          </a:p>
          <a:p>
            <a:r>
              <a:rPr lang="ja-JP" altLang="en-US" smtClean="0">
                <a:latin typeface="Arial" pitchFamily="34" charset="0"/>
                <a:ea typeface="ＭＳ Ｐゴシック" pitchFamily="50" charset="-128"/>
              </a:rPr>
              <a:t>入力したメールアドレスと通知されたパスワードを利用してログインすると、</a:t>
            </a:r>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のサービスを利用できます。</a:t>
            </a:r>
          </a:p>
          <a:p>
            <a:r>
              <a:rPr lang="ja-JP" altLang="en-US" smtClean="0">
                <a:latin typeface="Arial" pitchFamily="34" charset="0"/>
                <a:ea typeface="ＭＳ Ｐゴシック" pitchFamily="50" charset="-128"/>
              </a:rPr>
              <a:t>本講習では、すでに作成済みのアカウントを利用して</a:t>
            </a:r>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を試します。</a:t>
            </a:r>
          </a:p>
        </p:txBody>
      </p:sp>
    </p:spTree>
    <p:extLst>
      <p:ext uri="{BB962C8B-B14F-4D97-AF65-F5344CB8AC3E}">
        <p14:creationId xmlns:p14="http://schemas.microsoft.com/office/powerpoint/2010/main" val="667589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フッター プレースホルダー 3"/>
          <p:cNvSpPr>
            <a:spLocks noGrp="1"/>
          </p:cNvSpPr>
          <p:nvPr>
            <p:ph type="ftr" sz="quarter" idx="10"/>
          </p:nvPr>
        </p:nvSpPr>
        <p:spPr/>
        <p:txBody>
          <a:bodyPr/>
          <a:lstStyle/>
          <a:p>
            <a:r>
              <a:rPr lang="en-US" altLang="ja-JP" smtClean="0"/>
              <a:t>(C) 2014 T-Engine Forum, All Rights Reserved.</a:t>
            </a:r>
            <a:endParaRPr lang="en-US" altLang="ja-JP" dirty="0"/>
          </a:p>
        </p:txBody>
      </p:sp>
      <p:sp>
        <p:nvSpPr>
          <p:cNvPr id="5" name="スライド番号プレースホルダー 4"/>
          <p:cNvSpPr>
            <a:spLocks noGrp="1"/>
          </p:cNvSpPr>
          <p:nvPr>
            <p:ph type="sldNum" sz="quarter" idx="11"/>
          </p:nvPr>
        </p:nvSpPr>
        <p:spPr/>
        <p:txBody>
          <a:bodyPr/>
          <a:lstStyle/>
          <a:p>
            <a:pPr>
              <a:defRPr/>
            </a:pPr>
            <a:fld id="{17DCEBA0-374C-4313-BA03-21834EE1AB12}" type="slidenum">
              <a:rPr lang="ja-JP" altLang="en-US" smtClean="0"/>
              <a:pPr>
                <a:defRPr/>
              </a:pPr>
              <a:t>38</a:t>
            </a:fld>
            <a:endParaRPr lang="en-US" altLang="ja-JP"/>
          </a:p>
        </p:txBody>
      </p:sp>
    </p:spTree>
    <p:extLst>
      <p:ext uri="{BB962C8B-B14F-4D97-AF65-F5344CB8AC3E}">
        <p14:creationId xmlns:p14="http://schemas.microsoft.com/office/powerpoint/2010/main" val="39261060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r>
              <a:rPr lang="en-US" altLang="ja-JP" smtClean="0"/>
              <a:t>(C) 2014 T-Engine Forum, All Rights Reserved.</a:t>
            </a:r>
            <a:endParaRPr lang="en-US" altLang="ja-JP" dirty="0"/>
          </a:p>
        </p:txBody>
      </p:sp>
      <p:sp>
        <p:nvSpPr>
          <p:cNvPr id="5" name="スライド番号プレースホルダー 4"/>
          <p:cNvSpPr>
            <a:spLocks noGrp="1"/>
          </p:cNvSpPr>
          <p:nvPr>
            <p:ph type="sldNum" sz="quarter" idx="11"/>
          </p:nvPr>
        </p:nvSpPr>
        <p:spPr/>
        <p:txBody>
          <a:bodyPr/>
          <a:lstStyle/>
          <a:p>
            <a:pPr>
              <a:defRPr/>
            </a:pPr>
            <a:fld id="{17DCEBA0-374C-4313-BA03-21834EE1AB12}" type="slidenum">
              <a:rPr lang="ja-JP" altLang="en-US" smtClean="0"/>
              <a:pPr>
                <a:defRPr/>
              </a:pPr>
              <a:t>45</a:t>
            </a:fld>
            <a:endParaRPr lang="en-US" altLang="ja-JP"/>
          </a:p>
        </p:txBody>
      </p:sp>
    </p:spTree>
    <p:extLst>
      <p:ext uri="{BB962C8B-B14F-4D97-AF65-F5344CB8AC3E}">
        <p14:creationId xmlns:p14="http://schemas.microsoft.com/office/powerpoint/2010/main" val="32005890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r>
              <a:rPr lang="en-US" altLang="ja-JP" smtClean="0"/>
              <a:t>(C) 2014 T-Engine Forum, All Rights Reserved.</a:t>
            </a:r>
            <a:endParaRPr lang="en-US" altLang="ja-JP" dirty="0"/>
          </a:p>
        </p:txBody>
      </p:sp>
      <p:sp>
        <p:nvSpPr>
          <p:cNvPr id="5" name="スライド番号プレースホルダー 4"/>
          <p:cNvSpPr>
            <a:spLocks noGrp="1"/>
          </p:cNvSpPr>
          <p:nvPr>
            <p:ph type="sldNum" sz="quarter" idx="11"/>
          </p:nvPr>
        </p:nvSpPr>
        <p:spPr/>
        <p:txBody>
          <a:bodyPr/>
          <a:lstStyle/>
          <a:p>
            <a:pPr>
              <a:defRPr/>
            </a:pPr>
            <a:fld id="{17DCEBA0-374C-4313-BA03-21834EE1AB12}" type="slidenum">
              <a:rPr lang="ja-JP" altLang="en-US" smtClean="0"/>
              <a:pPr>
                <a:defRPr/>
              </a:pPr>
              <a:t>47</a:t>
            </a:fld>
            <a:endParaRPr lang="en-US" altLang="ja-JP"/>
          </a:p>
        </p:txBody>
      </p:sp>
    </p:spTree>
    <p:extLst>
      <p:ext uri="{BB962C8B-B14F-4D97-AF65-F5344CB8AC3E}">
        <p14:creationId xmlns:p14="http://schemas.microsoft.com/office/powerpoint/2010/main" val="1576709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スライド イメージ プレースホルダ 1"/>
          <p:cNvSpPr>
            <a:spLocks noGrp="1" noRot="1" noChangeAspect="1"/>
          </p:cNvSpPr>
          <p:nvPr>
            <p:ph type="sldImg"/>
          </p:nvPr>
        </p:nvSpPr>
        <p:spPr>
          <a:ln/>
        </p:spPr>
      </p:sp>
      <p:sp>
        <p:nvSpPr>
          <p:cNvPr id="63491" name="ノート プレースホルダ 2"/>
          <p:cNvSpPr>
            <a:spLocks noGrp="1"/>
          </p:cNvSpPr>
          <p:nvPr>
            <p:ph type="body" idx="1"/>
          </p:nvPr>
        </p:nvSpPr>
        <p:spPr bwMode="auto">
          <a:xfrm>
            <a:off x="668757" y="4686003"/>
            <a:ext cx="5398250" cy="4442672"/>
          </a:xfrm>
          <a:prstGeom prst="rect">
            <a:avLst/>
          </a:prstGeom>
          <a:noFill/>
          <a:ln>
            <a:miter lim="800000"/>
            <a:headEnd/>
            <a:tailEnd/>
          </a:ln>
        </p:spPr>
        <p:txBody>
          <a:bodyPr lIns="90239" tIns="45119" rIns="90239" bIns="45119"/>
          <a:lstStyle/>
          <a:p>
            <a:endParaRPr lang="ja-JP" altLang="en-US" dirty="0" smtClean="0"/>
          </a:p>
        </p:txBody>
      </p:sp>
      <p:sp>
        <p:nvSpPr>
          <p:cNvPr id="63492" name="スライド番号プレースホルダ 4"/>
          <p:cNvSpPr>
            <a:spLocks noGrp="1"/>
          </p:cNvSpPr>
          <p:nvPr>
            <p:ph type="sldNum" sz="quarter" idx="5"/>
          </p:nvPr>
        </p:nvSpPr>
        <p:spPr>
          <a:xfrm>
            <a:off x="5506698" y="9509737"/>
            <a:ext cx="1227560" cy="355046"/>
          </a:xfrm>
          <a:noFill/>
        </p:spPr>
        <p:txBody>
          <a:bodyPr/>
          <a:lstStyle/>
          <a:p>
            <a:fld id="{BCB525F7-5BDF-4AA7-80AC-94D80C194E86}" type="slidenum">
              <a:rPr lang="en-US" altLang="ja-JP" smtClean="0"/>
              <a:pPr/>
              <a:t>6</a:t>
            </a:fld>
            <a:endParaRPr lang="en-US" altLang="ja-JP" dirty="0" smtClean="0"/>
          </a:p>
        </p:txBody>
      </p:sp>
    </p:spTree>
    <p:extLst>
      <p:ext uri="{BB962C8B-B14F-4D97-AF65-F5344CB8AC3E}">
        <p14:creationId xmlns:p14="http://schemas.microsoft.com/office/powerpoint/2010/main" val="2596203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スライド イメージ プレースホルダ 1"/>
          <p:cNvSpPr>
            <a:spLocks noGrp="1" noRot="1" noChangeAspect="1" noTextEdit="1"/>
          </p:cNvSpPr>
          <p:nvPr>
            <p:ph type="sldImg"/>
          </p:nvPr>
        </p:nvSpPr>
        <p:spPr>
          <a:ln/>
        </p:spPr>
      </p:sp>
      <p:sp>
        <p:nvSpPr>
          <p:cNvPr id="65539" name="ノート プレースホルダ 2"/>
          <p:cNvSpPr>
            <a:spLocks noGrp="1"/>
          </p:cNvSpPr>
          <p:nvPr>
            <p:ph type="body" idx="1"/>
          </p:nvPr>
        </p:nvSpPr>
        <p:spPr bwMode="auto">
          <a:xfrm>
            <a:off x="674783" y="4686002"/>
            <a:ext cx="5386200" cy="4441142"/>
          </a:xfrm>
          <a:prstGeom prst="rect">
            <a:avLst/>
          </a:prstGeom>
          <a:noFill/>
          <a:ln>
            <a:miter lim="800000"/>
            <a:headEnd/>
            <a:tailEnd/>
          </a:ln>
        </p:spPr>
        <p:txBody>
          <a:bodyPr lIns="89382" tIns="44691" rIns="89382" bIns="44691"/>
          <a:lstStyle/>
          <a:p>
            <a:endParaRPr lang="ja-JP" altLang="en-US" dirty="0" smtClean="0"/>
          </a:p>
        </p:txBody>
      </p:sp>
      <p:sp>
        <p:nvSpPr>
          <p:cNvPr id="65540" name="スライド番号プレースホルダ 4"/>
          <p:cNvSpPr>
            <a:spLocks noGrp="1"/>
          </p:cNvSpPr>
          <p:nvPr>
            <p:ph type="sldNum" sz="quarter" idx="5"/>
          </p:nvPr>
        </p:nvSpPr>
        <p:spPr>
          <a:xfrm>
            <a:off x="5506698" y="9509737"/>
            <a:ext cx="1227560" cy="355046"/>
          </a:xfrm>
          <a:noFill/>
        </p:spPr>
        <p:txBody>
          <a:bodyPr/>
          <a:lstStyle/>
          <a:p>
            <a:fld id="{19078C16-E635-4344-9550-CAA3072F89B9}" type="slidenum">
              <a:rPr lang="en-US" altLang="ja-JP" smtClean="0"/>
              <a:pPr/>
              <a:t>7</a:t>
            </a:fld>
            <a:endParaRPr lang="en-US" altLang="ja-JP" dirty="0" smtClean="0"/>
          </a:p>
        </p:txBody>
      </p:sp>
    </p:spTree>
    <p:extLst>
      <p:ext uri="{BB962C8B-B14F-4D97-AF65-F5344CB8AC3E}">
        <p14:creationId xmlns:p14="http://schemas.microsoft.com/office/powerpoint/2010/main" val="316511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xfrm>
            <a:off x="5506698" y="9509737"/>
            <a:ext cx="1227560" cy="355046"/>
          </a:xfrm>
          <a:noFill/>
        </p:spPr>
        <p:txBody>
          <a:bodyPr/>
          <a:lstStyle/>
          <a:p>
            <a:fld id="{D704E646-F991-43C4-B531-F961F65D9B09}" type="slidenum">
              <a:rPr lang="en-US" altLang="ja-JP" smtClean="0"/>
              <a:pPr/>
              <a:t>8</a:t>
            </a:fld>
            <a:endParaRPr lang="en-US" altLang="ja-JP" dirty="0" smtClean="0"/>
          </a:p>
        </p:txBody>
      </p:sp>
      <p:sp>
        <p:nvSpPr>
          <p:cNvPr id="67587" name="Rectangle 2"/>
          <p:cNvSpPr>
            <a:spLocks noGrp="1" noRot="1" noChangeAspect="1" noChangeArrowheads="1" noTextEdit="1"/>
          </p:cNvSpPr>
          <p:nvPr>
            <p:ph type="sldImg"/>
          </p:nvPr>
        </p:nvSpPr>
        <p:spPr>
          <a:xfrm>
            <a:off x="898525" y="738188"/>
            <a:ext cx="4938713" cy="3705225"/>
          </a:xfrm>
          <a:ln/>
        </p:spPr>
      </p:sp>
      <p:sp>
        <p:nvSpPr>
          <p:cNvPr id="67588" name="Rectangle 3"/>
          <p:cNvSpPr>
            <a:spLocks noGrp="1" noChangeArrowheads="1"/>
          </p:cNvSpPr>
          <p:nvPr>
            <p:ph type="body" idx="1"/>
          </p:nvPr>
        </p:nvSpPr>
        <p:spPr bwMode="auto">
          <a:xfrm>
            <a:off x="900713" y="4684473"/>
            <a:ext cx="4934338" cy="4444202"/>
          </a:xfrm>
          <a:prstGeom prst="rect">
            <a:avLst/>
          </a:prstGeom>
          <a:noFill/>
          <a:ln>
            <a:miter lim="800000"/>
            <a:headEnd/>
            <a:tailEnd/>
          </a:ln>
        </p:spPr>
        <p:txBody>
          <a:bodyPr lIns="89382" tIns="44691" rIns="89382" bIns="44691"/>
          <a:lstStyle/>
          <a:p>
            <a:endParaRPr lang="ja-JP" altLang="en-US" dirty="0" smtClean="0"/>
          </a:p>
        </p:txBody>
      </p:sp>
    </p:spTree>
    <p:extLst>
      <p:ext uri="{BB962C8B-B14F-4D97-AF65-F5344CB8AC3E}">
        <p14:creationId xmlns:p14="http://schemas.microsoft.com/office/powerpoint/2010/main" val="32932761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r>
              <a:rPr lang="en-US" altLang="ja-JP" smtClean="0"/>
              <a:t>(C) 2014 T-Engine Forum, All Rights Reserved.</a:t>
            </a:r>
            <a:endParaRPr lang="en-US" altLang="ja-JP" dirty="0"/>
          </a:p>
        </p:txBody>
      </p:sp>
      <p:sp>
        <p:nvSpPr>
          <p:cNvPr id="5" name="スライド番号プレースホルダー 4"/>
          <p:cNvSpPr>
            <a:spLocks noGrp="1"/>
          </p:cNvSpPr>
          <p:nvPr>
            <p:ph type="sldNum" sz="quarter" idx="11"/>
          </p:nvPr>
        </p:nvSpPr>
        <p:spPr/>
        <p:txBody>
          <a:bodyPr/>
          <a:lstStyle/>
          <a:p>
            <a:pPr>
              <a:defRPr/>
            </a:pPr>
            <a:fld id="{17DCEBA0-374C-4313-BA03-21834EE1AB12}" type="slidenum">
              <a:rPr lang="ja-JP" altLang="en-US" smtClean="0"/>
              <a:pPr>
                <a:defRPr/>
              </a:pPr>
              <a:t>10</a:t>
            </a:fld>
            <a:endParaRPr lang="en-US" altLang="ja-JP"/>
          </a:p>
        </p:txBody>
      </p:sp>
    </p:spTree>
    <p:extLst>
      <p:ext uri="{BB962C8B-B14F-4D97-AF65-F5344CB8AC3E}">
        <p14:creationId xmlns:p14="http://schemas.microsoft.com/office/powerpoint/2010/main" val="2157434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ltLang="ja-JP" smtClean="0"/>
              <a:t>(C) 2014 T-Engine Forum, All Rights Reserved.</a:t>
            </a:r>
            <a:endParaRPr lang="en-US" altLang="ja-JP" dirty="0"/>
          </a:p>
        </p:txBody>
      </p:sp>
      <p:sp>
        <p:nvSpPr>
          <p:cNvPr id="5" name="スライド番号プレースホルダ 6"/>
          <p:cNvSpPr>
            <a:spLocks noGrp="1"/>
          </p:cNvSpPr>
          <p:nvPr>
            <p:ph type="sldNum" sz="quarter" idx="5"/>
          </p:nvPr>
        </p:nvSpPr>
        <p:spPr>
          <a:ln/>
        </p:spPr>
        <p:txBody>
          <a:bodyPr/>
          <a:lstStyle/>
          <a:p>
            <a:pPr>
              <a:defRPr/>
            </a:pPr>
            <a:fld id="{90E25E6B-A52C-49EA-A98C-CECBE5B7EE13}" type="slidenum">
              <a:rPr lang="ja-JP" altLang="en-US"/>
              <a:pPr>
                <a:defRPr/>
              </a:pPr>
              <a:t>11</a:t>
            </a:fld>
            <a:endParaRPr lang="en-US" altLang="ja-JP"/>
          </a:p>
        </p:txBody>
      </p:sp>
      <p:sp>
        <p:nvSpPr>
          <p:cNvPr id="384002" name="Rectangle 2"/>
          <p:cNvSpPr>
            <a:spLocks noGrp="1" noRot="1" noChangeAspect="1" noChangeArrowheads="1" noTextEdit="1"/>
          </p:cNvSpPr>
          <p:nvPr>
            <p:ph type="sldImg"/>
          </p:nvPr>
        </p:nvSpPr>
        <p:spPr>
          <a:ln/>
        </p:spPr>
      </p:sp>
      <p:sp>
        <p:nvSpPr>
          <p:cNvPr id="384003" name="Rectangle 3"/>
          <p:cNvSpPr>
            <a:spLocks noGrp="1" noChangeArrowheads="1"/>
          </p:cNvSpPr>
          <p:nvPr>
            <p:ph type="body" idx="1"/>
          </p:nvPr>
        </p:nvSpPr>
        <p:spPr/>
        <p:txBody>
          <a:bodyPr/>
          <a:lstStyle/>
          <a:p>
            <a:r>
              <a:rPr lang="ja-JP" altLang="en-US" dirty="0" smtClean="0">
                <a:latin typeface="Arial" pitchFamily="34" charset="0"/>
                <a:ea typeface="ＭＳ Ｐゴシック" pitchFamily="50" charset="-128"/>
              </a:rPr>
              <a:t>以下の記事でも、</a:t>
            </a:r>
            <a:r>
              <a:rPr lang="en-US" altLang="ja-JP" dirty="0" err="1" smtClean="0">
                <a:latin typeface="Arial" pitchFamily="34" charset="0"/>
                <a:ea typeface="ＭＳ Ｐゴシック" pitchFamily="50" charset="-128"/>
              </a:rPr>
              <a:t>ucoder</a:t>
            </a:r>
            <a:r>
              <a:rPr lang="ja-JP" altLang="en-US" dirty="0" smtClean="0">
                <a:latin typeface="Arial" pitchFamily="34" charset="0"/>
                <a:ea typeface="ＭＳ Ｐゴシック" pitchFamily="50" charset="-128"/>
              </a:rPr>
              <a:t>を解説しています。</a:t>
            </a:r>
          </a:p>
          <a:p>
            <a:pPr>
              <a:buFontTx/>
              <a:buChar char="•"/>
            </a:pPr>
            <a:r>
              <a:rPr lang="en-US" altLang="ja-JP" dirty="0" smtClean="0">
                <a:latin typeface="Arial" pitchFamily="34" charset="0"/>
                <a:ea typeface="ＭＳ Ｐゴシック" pitchFamily="50" charset="-128"/>
              </a:rPr>
              <a:t>ucode</a:t>
            </a:r>
            <a:r>
              <a:rPr lang="ja-JP" altLang="en-US" dirty="0" smtClean="0">
                <a:latin typeface="Arial" pitchFamily="34" charset="0"/>
                <a:ea typeface="ＭＳ Ｐゴシック" pitchFamily="50" charset="-128"/>
              </a:rPr>
              <a:t>を使ってみよう </a:t>
            </a:r>
            <a:r>
              <a:rPr lang="en-US" altLang="ja-JP" dirty="0" smtClean="0">
                <a:latin typeface="Arial" pitchFamily="34" charset="0"/>
                <a:ea typeface="ＭＳ Ｐゴシック" pitchFamily="50" charset="-128"/>
              </a:rPr>
              <a:t>- </a:t>
            </a:r>
            <a:r>
              <a:rPr lang="ja-JP" altLang="en-US" dirty="0" smtClean="0">
                <a:latin typeface="Arial" pitchFamily="34" charset="0"/>
                <a:ea typeface="ＭＳ Ｐゴシック" pitchFamily="50" charset="-128"/>
              </a:rPr>
              <a:t>鉢植えのサンセベリアの成長記録をブログで公開する</a:t>
            </a:r>
            <a:br>
              <a:rPr lang="ja-JP" altLang="en-US" dirty="0" smtClean="0">
                <a:latin typeface="Arial" pitchFamily="34" charset="0"/>
                <a:ea typeface="ＭＳ Ｐゴシック" pitchFamily="50" charset="-128"/>
              </a:rPr>
            </a:br>
            <a:r>
              <a:rPr lang="en-US" altLang="ja-JP" dirty="0" smtClean="0">
                <a:latin typeface="Arial" pitchFamily="34" charset="0"/>
                <a:ea typeface="ＭＳ Ｐゴシック" pitchFamily="50" charset="-128"/>
              </a:rPr>
              <a:t>TRONWARE vol.119, pp.54-59, </a:t>
            </a:r>
            <a:r>
              <a:rPr lang="ja-JP" altLang="en-US" dirty="0" smtClean="0">
                <a:latin typeface="Arial" pitchFamily="34" charset="0"/>
                <a:ea typeface="ＭＳ Ｐゴシック" pitchFamily="50" charset="-128"/>
              </a:rPr>
              <a:t>パーソナルメディア</a:t>
            </a:r>
            <a:r>
              <a:rPr lang="en-US" altLang="ja-JP" dirty="0" smtClean="0">
                <a:latin typeface="Arial" pitchFamily="34" charset="0"/>
                <a:ea typeface="ＭＳ Ｐゴシック" pitchFamily="50" charset="-128"/>
              </a:rPr>
              <a:t>, ISBN:978-4-89362-260-0, 2009.</a:t>
            </a:r>
            <a:endParaRPr lang="ja-JP" altLang="en-US" dirty="0" smtClean="0">
              <a:latin typeface="Arial" pitchFamily="34" charset="0"/>
              <a:ea typeface="ＭＳ Ｐゴシック" pitchFamily="50" charset="-128"/>
            </a:endParaRPr>
          </a:p>
          <a:p>
            <a:pPr>
              <a:buFontTx/>
              <a:buChar char="•"/>
            </a:pPr>
            <a:r>
              <a:rPr lang="ja-JP" altLang="en-US" dirty="0" smtClean="0">
                <a:latin typeface="Arial" pitchFamily="34" charset="0"/>
                <a:ea typeface="ＭＳ Ｐゴシック" pitchFamily="50" charset="-128"/>
              </a:rPr>
              <a:t>初めて使う人のための「簡単！</a:t>
            </a:r>
            <a:r>
              <a:rPr lang="en-US" altLang="ja-JP" dirty="0" smtClean="0">
                <a:latin typeface="Arial" pitchFamily="34" charset="0"/>
                <a:ea typeface="ＭＳ Ｐゴシック" pitchFamily="50" charset="-128"/>
              </a:rPr>
              <a:t>ucode</a:t>
            </a:r>
            <a:r>
              <a:rPr lang="ja-JP" altLang="en-US" dirty="0" smtClean="0">
                <a:latin typeface="Arial" pitchFamily="34" charset="0"/>
                <a:ea typeface="ＭＳ Ｐゴシック" pitchFamily="50" charset="-128"/>
              </a:rPr>
              <a:t>」</a:t>
            </a:r>
            <a:r>
              <a:rPr lang="en-US" altLang="ja-JP" dirty="0" smtClean="0">
                <a:latin typeface="Arial" pitchFamily="34" charset="0"/>
                <a:ea typeface="ＭＳ Ｐゴシック" pitchFamily="50" charset="-128"/>
              </a:rPr>
              <a:t/>
            </a:r>
            <a:br>
              <a:rPr lang="en-US" altLang="ja-JP" dirty="0" smtClean="0">
                <a:latin typeface="Arial" pitchFamily="34" charset="0"/>
                <a:ea typeface="ＭＳ Ｐゴシック" pitchFamily="50" charset="-128"/>
              </a:rPr>
            </a:br>
            <a:r>
              <a:rPr lang="en-US" altLang="ja-JP" dirty="0" smtClean="0">
                <a:latin typeface="Arial" pitchFamily="34" charset="0"/>
                <a:ea typeface="ＭＳ Ｐゴシック" pitchFamily="50" charset="-128"/>
              </a:rPr>
              <a:t>TRONWARE vol.135, pp.32-39, </a:t>
            </a:r>
            <a:r>
              <a:rPr lang="ja-JP" altLang="en-US" dirty="0" smtClean="0">
                <a:latin typeface="Arial" pitchFamily="34" charset="0"/>
                <a:ea typeface="ＭＳ Ｐゴシック" pitchFamily="50" charset="-128"/>
              </a:rPr>
              <a:t>パーソナルメディア</a:t>
            </a:r>
            <a:r>
              <a:rPr lang="en-US" altLang="ja-JP" dirty="0" smtClean="0">
                <a:latin typeface="Arial" pitchFamily="34" charset="0"/>
                <a:ea typeface="ＭＳ Ｐゴシック" pitchFamily="50" charset="-128"/>
              </a:rPr>
              <a:t>, ISBN:978-4-89362-276-1, 2012.</a:t>
            </a:r>
          </a:p>
          <a:p>
            <a:endParaRPr lang="ja-JP" altLang="en-US" dirty="0" smtClean="0">
              <a:latin typeface="Arial" pitchFamily="34" charset="0"/>
              <a:ea typeface="ＭＳ Ｐゴシック" pitchFamily="50" charset="-128"/>
            </a:endParaRPr>
          </a:p>
        </p:txBody>
      </p:sp>
    </p:spTree>
    <p:extLst>
      <p:ext uri="{BB962C8B-B14F-4D97-AF65-F5344CB8AC3E}">
        <p14:creationId xmlns:p14="http://schemas.microsoft.com/office/powerpoint/2010/main" val="17391488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ltLang="ja-JP" smtClean="0"/>
              <a:t>(C) 2014 T-Engine Forum, All Rights Reserved.</a:t>
            </a:r>
            <a:endParaRPr lang="en-US" altLang="ja-JP" dirty="0"/>
          </a:p>
        </p:txBody>
      </p:sp>
      <p:sp>
        <p:nvSpPr>
          <p:cNvPr id="5" name="スライド番号プレースホルダ 6"/>
          <p:cNvSpPr>
            <a:spLocks noGrp="1"/>
          </p:cNvSpPr>
          <p:nvPr>
            <p:ph type="sldNum" sz="quarter" idx="5"/>
          </p:nvPr>
        </p:nvSpPr>
        <p:spPr>
          <a:ln/>
        </p:spPr>
        <p:txBody>
          <a:bodyPr/>
          <a:lstStyle/>
          <a:p>
            <a:pPr>
              <a:defRPr/>
            </a:pPr>
            <a:fld id="{AB67437B-376F-4C59-B8FF-7C7DF10F348E}" type="slidenum">
              <a:rPr lang="ja-JP" altLang="en-US"/>
              <a:pPr>
                <a:defRPr/>
              </a:pPr>
              <a:t>12</a:t>
            </a:fld>
            <a:endParaRPr lang="en-US" altLang="ja-JP"/>
          </a:p>
        </p:txBody>
      </p:sp>
      <p:sp>
        <p:nvSpPr>
          <p:cNvPr id="386050" name="Rectangle 2"/>
          <p:cNvSpPr>
            <a:spLocks noGrp="1" noRot="1" noChangeAspect="1" noChangeArrowheads="1" noTextEdit="1"/>
          </p:cNvSpPr>
          <p:nvPr>
            <p:ph type="sldImg"/>
          </p:nvPr>
        </p:nvSpPr>
        <p:spPr>
          <a:xfrm>
            <a:off x="914400" y="731838"/>
            <a:ext cx="4908550" cy="3681412"/>
          </a:xfrm>
          <a:ln/>
        </p:spPr>
      </p:sp>
      <p:sp>
        <p:nvSpPr>
          <p:cNvPr id="386051" name="Rectangle 3"/>
          <p:cNvSpPr>
            <a:spLocks noGrp="1" noChangeArrowheads="1"/>
          </p:cNvSpPr>
          <p:nvPr>
            <p:ph type="body" idx="1"/>
          </p:nvPr>
        </p:nvSpPr>
        <p:spPr>
          <a:xfrm>
            <a:off x="896634" y="4652987"/>
            <a:ext cx="4942496" cy="4414773"/>
          </a:xfrm>
        </p:spPr>
        <p:txBody>
          <a:bodyPr/>
          <a:lstStyle/>
          <a:p>
            <a:endParaRPr lang="ja-JP" altLang="en-US" smtClean="0">
              <a:latin typeface="Arial" pitchFamily="34" charset="0"/>
              <a:ea typeface="ＭＳ Ｐゴシック" pitchFamily="50" charset="-128"/>
            </a:endParaRPr>
          </a:p>
        </p:txBody>
      </p:sp>
    </p:spTree>
    <p:extLst>
      <p:ext uri="{BB962C8B-B14F-4D97-AF65-F5344CB8AC3E}">
        <p14:creationId xmlns:p14="http://schemas.microsoft.com/office/powerpoint/2010/main" val="3375833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9218" name="Rectangle 2"/>
          <p:cNvSpPr>
            <a:spLocks noGrp="1" noChangeArrowheads="1"/>
          </p:cNvSpPr>
          <p:nvPr>
            <p:ph type="ctrTitle" sz="quarter"/>
          </p:nvPr>
        </p:nvSpPr>
        <p:spPr>
          <a:xfrm>
            <a:off x="976313" y="2135188"/>
            <a:ext cx="11055350" cy="1519237"/>
          </a:xfrm>
        </p:spPr>
        <p:txBody>
          <a:bodyPr/>
          <a:lstStyle>
            <a:lvl1pPr>
              <a:lnSpc>
                <a:spcPct val="110000"/>
              </a:lnSpc>
              <a:defRPr sz="6500">
                <a:ea typeface="ＭＳ ゴシック"/>
                <a:cs typeface="ＤＦＧ平成ゴシック体W9" pitchFamily="50" charset="-128"/>
              </a:defRPr>
            </a:lvl1pPr>
          </a:lstStyle>
          <a:p>
            <a:r>
              <a:rPr lang="ja-JP" altLang="en-US" dirty="0"/>
              <a:t>マスタ</a:t>
            </a:r>
            <a:r>
              <a:rPr lang="en-US" altLang="ja-JP" dirty="0"/>
              <a:t> </a:t>
            </a:r>
            <a:r>
              <a:rPr lang="ja-JP" altLang="en-US" dirty="0"/>
              <a:t>タイトルの書式設定</a:t>
            </a:r>
          </a:p>
        </p:txBody>
      </p:sp>
      <p:sp>
        <p:nvSpPr>
          <p:cNvPr id="9219" name="Rectangle 3"/>
          <p:cNvSpPr>
            <a:spLocks noGrp="1" noChangeArrowheads="1"/>
          </p:cNvSpPr>
          <p:nvPr>
            <p:ph type="subTitle" sz="quarter" idx="1"/>
          </p:nvPr>
        </p:nvSpPr>
        <p:spPr>
          <a:xfrm>
            <a:off x="1951038" y="6011863"/>
            <a:ext cx="9102725" cy="3195637"/>
          </a:xfrm>
        </p:spPr>
        <p:txBody>
          <a:bodyPr/>
          <a:lstStyle>
            <a:lvl1pPr marL="0" indent="0" algn="ctr">
              <a:buFont typeface="ＤＦ平成ゴシック体W7" pitchFamily="49" charset="-128"/>
              <a:buNone/>
              <a:defRPr sz="3300">
                <a:latin typeface="Verdana" charset="0"/>
              </a:defRPr>
            </a:lvl1pPr>
          </a:lstStyle>
          <a:p>
            <a:r>
              <a:rPr lang="ja-JP" altLang="en-US"/>
              <a:t>マスタ</a:t>
            </a:r>
            <a:r>
              <a:rPr lang="en-US" altLang="ja-JP"/>
              <a:t> </a:t>
            </a:r>
            <a:r>
              <a:rPr lang="ja-JP" altLang="en-US"/>
              <a:t>サブタイトルの書式設定</a:t>
            </a:r>
          </a:p>
        </p:txBody>
      </p:sp>
      <p:sp>
        <p:nvSpPr>
          <p:cNvPr id="4" name="Rectangle 4"/>
          <p:cNvSpPr>
            <a:spLocks noGrp="1" noChangeArrowheads="1"/>
          </p:cNvSpPr>
          <p:nvPr>
            <p:ph type="sldNum" sz="quarter" idx="10"/>
          </p:nvPr>
        </p:nvSpPr>
        <p:spPr>
          <a:ln/>
        </p:spPr>
        <p:txBody>
          <a:bodyPr/>
          <a:lstStyle>
            <a:lvl1pPr>
              <a:defRPr/>
            </a:lvl1pPr>
          </a:lstStyle>
          <a:p>
            <a:pPr>
              <a:defRPr/>
            </a:pPr>
            <a:fld id="{9B2B3FD1-6793-4494-B624-33042B325579}" type="slidenum">
              <a:rPr lang="en-US" altLang="ja-JP"/>
              <a:pPr>
                <a:defRPr/>
              </a:pPr>
              <a:t>‹#›</a:t>
            </a:fld>
            <a:endParaRPr lang="en-US" altLang="ja-JP"/>
          </a:p>
        </p:txBody>
      </p:sp>
    </p:spTree>
    <p:extLst>
      <p:ext uri="{BB962C8B-B14F-4D97-AF65-F5344CB8AC3E}">
        <p14:creationId xmlns:p14="http://schemas.microsoft.com/office/powerpoint/2010/main" val="2301916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B59F6BC2-BD5E-4858-9E3D-484DDB7514B7}" type="slidenum">
              <a:rPr lang="en-US" altLang="ja-JP"/>
              <a:pPr>
                <a:defRPr/>
              </a:pPr>
              <a:t>‹#›</a:t>
            </a:fld>
            <a:endParaRPr lang="en-US" altLang="ja-JP"/>
          </a:p>
        </p:txBody>
      </p:sp>
    </p:spTree>
    <p:extLst>
      <p:ext uri="{BB962C8B-B14F-4D97-AF65-F5344CB8AC3E}">
        <p14:creationId xmlns:p14="http://schemas.microsoft.com/office/powerpoint/2010/main" val="2639155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750064" y="169559"/>
            <a:ext cx="11472960" cy="898504"/>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748478" y="1392920"/>
            <a:ext cx="5661157" cy="361303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6561868" y="1392920"/>
            <a:ext cx="5661157" cy="361303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748478" y="5158082"/>
            <a:ext cx="5661157" cy="361461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6561868" y="5158082"/>
            <a:ext cx="5661157" cy="361461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026633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1027113" y="6269038"/>
            <a:ext cx="11056937" cy="1938337"/>
          </a:xfrm>
        </p:spPr>
        <p:txBody>
          <a:bodyPr anchor="t"/>
          <a:lstStyle>
            <a:lvl1pPr algn="ctr">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1027113" y="4135438"/>
            <a:ext cx="11056937"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sldNum" sz="quarter" idx="10"/>
          </p:nvPr>
        </p:nvSpPr>
        <p:spPr>
          <a:ln/>
        </p:spPr>
        <p:txBody>
          <a:bodyPr/>
          <a:lstStyle>
            <a:lvl1pPr>
              <a:defRPr/>
            </a:lvl1pPr>
          </a:lstStyle>
          <a:p>
            <a:pPr>
              <a:defRPr/>
            </a:pPr>
            <a:fld id="{DD7B444A-04F4-4EC2-B3CF-806BC10BB54B}" type="slidenum">
              <a:rPr lang="en-US" altLang="ja-JP"/>
              <a:pPr>
                <a:defRPr/>
              </a:pPr>
              <a:t>‹#›</a:t>
            </a:fld>
            <a:endParaRPr lang="en-US" altLang="ja-JP"/>
          </a:p>
        </p:txBody>
      </p:sp>
    </p:spTree>
    <p:extLst>
      <p:ext uri="{BB962C8B-B14F-4D97-AF65-F5344CB8AC3E}">
        <p14:creationId xmlns:p14="http://schemas.microsoft.com/office/powerpoint/2010/main" val="3182511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A80140EF-3E1F-4ABE-894D-D23F3D5E3ACF}" type="slidenum">
              <a:rPr lang="en-US" altLang="ja-JP"/>
              <a:pPr>
                <a:defRPr/>
              </a:pPr>
              <a:t>‹#›</a:t>
            </a:fld>
            <a:endParaRPr lang="en-US" altLang="ja-JP"/>
          </a:p>
        </p:txBody>
      </p:sp>
    </p:spTree>
    <p:extLst>
      <p:ext uri="{BB962C8B-B14F-4D97-AF65-F5344CB8AC3E}">
        <p14:creationId xmlns:p14="http://schemas.microsoft.com/office/powerpoint/2010/main" val="2863195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655638"/>
            <a:ext cx="12268200" cy="1503362"/>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381000" y="2143125"/>
            <a:ext cx="12268200" cy="7108825"/>
          </a:xfrm>
        </p:spPr>
        <p:txBody>
          <a:bodyPr/>
          <a:lstStyle/>
          <a:p>
            <a:pPr lvl="0"/>
            <a:endParaRPr lang="ja-JP" altLang="en-US" noProof="0" smtClean="0"/>
          </a:p>
        </p:txBody>
      </p:sp>
      <p:sp>
        <p:nvSpPr>
          <p:cNvPr id="4" name="Rectangle 4"/>
          <p:cNvSpPr>
            <a:spLocks noGrp="1" noChangeArrowheads="1"/>
          </p:cNvSpPr>
          <p:nvPr>
            <p:ph type="sldNum" sz="quarter" idx="10"/>
          </p:nvPr>
        </p:nvSpPr>
        <p:spPr>
          <a:ln/>
        </p:spPr>
        <p:txBody>
          <a:bodyPr/>
          <a:lstStyle>
            <a:lvl1pPr>
              <a:defRPr/>
            </a:lvl1pPr>
          </a:lstStyle>
          <a:p>
            <a:pPr>
              <a:defRPr/>
            </a:pPr>
            <a:fld id="{CBAEAC4D-F7B8-4DA0-ADF7-F2733A88FF81}" type="slidenum">
              <a:rPr lang="en-US" altLang="ja-JP"/>
              <a:pPr>
                <a:defRPr/>
              </a:pPr>
              <a:t>‹#›</a:t>
            </a:fld>
            <a:endParaRPr lang="en-US" altLang="ja-JP"/>
          </a:p>
        </p:txBody>
      </p:sp>
    </p:spTree>
    <p:extLst>
      <p:ext uri="{BB962C8B-B14F-4D97-AF65-F5344CB8AC3E}">
        <p14:creationId xmlns:p14="http://schemas.microsoft.com/office/powerpoint/2010/main" val="780009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reserve="1">
  <p:cSld name="1_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655638"/>
            <a:ext cx="12268200" cy="1503362"/>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381000" y="2143125"/>
            <a:ext cx="6057900" cy="71088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6591300" y="2143125"/>
            <a:ext cx="6057900" cy="71088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sldNum" sz="quarter" idx="10"/>
          </p:nvPr>
        </p:nvSpPr>
        <p:spPr>
          <a:ln/>
        </p:spPr>
        <p:txBody>
          <a:bodyPr/>
          <a:lstStyle>
            <a:lvl1pPr>
              <a:defRPr/>
            </a:lvl1pPr>
          </a:lstStyle>
          <a:p>
            <a:pPr>
              <a:defRPr/>
            </a:pPr>
            <a:fld id="{BA11671F-66B9-4538-80EC-73B41510F9FD}" type="slidenum">
              <a:rPr lang="en-US" altLang="ja-JP"/>
              <a:pPr>
                <a:defRPr/>
              </a:pPr>
              <a:t>‹#›</a:t>
            </a:fld>
            <a:endParaRPr lang="en-US" altLang="ja-JP"/>
          </a:p>
        </p:txBody>
      </p:sp>
    </p:spTree>
    <p:extLst>
      <p:ext uri="{BB962C8B-B14F-4D97-AF65-F5344CB8AC3E}">
        <p14:creationId xmlns:p14="http://schemas.microsoft.com/office/powerpoint/2010/main" val="197927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31788" y="611188"/>
            <a:ext cx="12268199" cy="1600199"/>
          </a:xfrm>
        </p:spPr>
        <p:txBody>
          <a:bodyPr/>
          <a:lstStyle>
            <a:lvl1pPr>
              <a:defRPr/>
            </a:lvl1pPr>
          </a:lstStyle>
          <a:p>
            <a:r>
              <a:rPr lang="ja-JP" altLang="en-US" dirty="0" smtClean="0"/>
              <a:t>マスタ タイトルの書式設定</a:t>
            </a:r>
            <a:endParaRPr lang="ja-JP" altLang="en-US" dirty="0"/>
          </a:p>
        </p:txBody>
      </p:sp>
      <p:sp>
        <p:nvSpPr>
          <p:cNvPr id="3" name="テキスト プレースホルダ 2"/>
          <p:cNvSpPr>
            <a:spLocks noGrp="1"/>
          </p:cNvSpPr>
          <p:nvPr>
            <p:ph type="body" idx="1"/>
          </p:nvPr>
        </p:nvSpPr>
        <p:spPr>
          <a:xfrm>
            <a:off x="331787" y="2287586"/>
            <a:ext cx="5989503" cy="806451"/>
          </a:xfrm>
        </p:spPr>
        <p:txBody>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331787" y="3094038"/>
            <a:ext cx="5989503" cy="56213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6607175" y="2287586"/>
            <a:ext cx="5992812" cy="806451"/>
          </a:xfrm>
        </p:spPr>
        <p:txBody>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6607175" y="3094038"/>
            <a:ext cx="5992812" cy="56213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sldNum" sz="quarter" idx="10"/>
          </p:nvPr>
        </p:nvSpPr>
        <p:spPr>
          <a:ln/>
        </p:spPr>
        <p:txBody>
          <a:bodyPr/>
          <a:lstStyle>
            <a:lvl1pPr>
              <a:defRPr/>
            </a:lvl1pPr>
          </a:lstStyle>
          <a:p>
            <a:pPr>
              <a:defRPr/>
            </a:pPr>
            <a:fld id="{E341DE10-F19B-4E0D-AA27-A2DEA813898D}" type="slidenum">
              <a:rPr lang="en-US" altLang="ja-JP"/>
              <a:pPr>
                <a:defRPr/>
              </a:pPr>
              <a:t>‹#›</a:t>
            </a:fld>
            <a:endParaRPr lang="en-US" altLang="ja-JP"/>
          </a:p>
        </p:txBody>
      </p:sp>
    </p:spTree>
    <p:extLst>
      <p:ext uri="{BB962C8B-B14F-4D97-AF65-F5344CB8AC3E}">
        <p14:creationId xmlns:p14="http://schemas.microsoft.com/office/powerpoint/2010/main" val="216934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Over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655638"/>
            <a:ext cx="12268200" cy="1503362"/>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381000" y="2143125"/>
            <a:ext cx="12268200" cy="347821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81000" y="5773738"/>
            <a:ext cx="12268200" cy="3478212"/>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sldNum" sz="quarter" idx="10"/>
          </p:nvPr>
        </p:nvSpPr>
        <p:spPr>
          <a:ln/>
        </p:spPr>
        <p:txBody>
          <a:bodyPr/>
          <a:lstStyle>
            <a:lvl1pPr>
              <a:defRPr/>
            </a:lvl1pPr>
          </a:lstStyle>
          <a:p>
            <a:pPr>
              <a:defRPr/>
            </a:pPr>
            <a:fld id="{5B0E4095-8539-4C67-97BE-BC54BB254596}" type="slidenum">
              <a:rPr lang="en-US" altLang="ja-JP"/>
              <a:pPr>
                <a:defRPr/>
              </a:pPr>
              <a:t>‹#›</a:t>
            </a:fld>
            <a:endParaRPr lang="en-US" altLang="ja-JP"/>
          </a:p>
        </p:txBody>
      </p:sp>
    </p:spTree>
    <p:extLst>
      <p:ext uri="{BB962C8B-B14F-4D97-AF65-F5344CB8AC3E}">
        <p14:creationId xmlns:p14="http://schemas.microsoft.com/office/powerpoint/2010/main" val="3839941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OverTx" preserve="1">
  <p:cSld name="タイトル、コンテンツ、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655638"/>
            <a:ext cx="12268200" cy="1503362"/>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381000" y="2143125"/>
            <a:ext cx="12268200" cy="347821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381000" y="5773738"/>
            <a:ext cx="12268200" cy="3478212"/>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sldNum" sz="quarter" idx="10"/>
          </p:nvPr>
        </p:nvSpPr>
        <p:spPr>
          <a:ln/>
        </p:spPr>
        <p:txBody>
          <a:bodyPr/>
          <a:lstStyle>
            <a:lvl1pPr>
              <a:defRPr/>
            </a:lvl1pPr>
          </a:lstStyle>
          <a:p>
            <a:pPr>
              <a:defRPr/>
            </a:pPr>
            <a:fld id="{73D6E9B0-E5F0-42AC-B0D5-B1A701B29F86}" type="slidenum">
              <a:rPr lang="en-US" altLang="ja-JP"/>
              <a:pPr>
                <a:defRPr/>
              </a:pPr>
              <a:t>‹#›</a:t>
            </a:fld>
            <a:endParaRPr lang="en-US" altLang="ja-JP"/>
          </a:p>
        </p:txBody>
      </p:sp>
    </p:spTree>
    <p:extLst>
      <p:ext uri="{BB962C8B-B14F-4D97-AF65-F5344CB8AC3E}">
        <p14:creationId xmlns:p14="http://schemas.microsoft.com/office/powerpoint/2010/main" val="3058040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sldNum" sz="quarter" idx="10"/>
          </p:nvPr>
        </p:nvSpPr>
        <p:spPr>
          <a:ln/>
        </p:spPr>
        <p:txBody>
          <a:bodyPr/>
          <a:lstStyle>
            <a:lvl1pPr>
              <a:defRPr/>
            </a:lvl1pPr>
          </a:lstStyle>
          <a:p>
            <a:pPr>
              <a:defRPr/>
            </a:pPr>
            <a:fld id="{6EF0B216-2C42-4FCF-AE70-694CF7298CC9}" type="slidenum">
              <a:rPr lang="en-US" altLang="ja-JP"/>
              <a:pPr>
                <a:defRPr/>
              </a:pPr>
              <a:t>‹#›</a:t>
            </a:fld>
            <a:endParaRPr lang="en-US" altLang="ja-JP"/>
          </a:p>
        </p:txBody>
      </p:sp>
    </p:spTree>
    <p:extLst>
      <p:ext uri="{BB962C8B-B14F-4D97-AF65-F5344CB8AC3E}">
        <p14:creationId xmlns:p14="http://schemas.microsoft.com/office/powerpoint/2010/main" val="2013545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381000" y="655638"/>
            <a:ext cx="12268200" cy="150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14589" tIns="57296" rIns="114589" bIns="57296" numCol="1" anchor="ctr" anchorCtr="0" compatLnSpc="1">
            <a:prstTxWarp prst="textNoShape">
              <a:avLst/>
            </a:prstTxWarp>
          </a:bodyPr>
          <a:lstStyle/>
          <a:p>
            <a:pPr lvl="0"/>
            <a:r>
              <a:rPr lang="ja-JP" altLang="en-US" smtClean="0"/>
              <a:t>マスタ</a:t>
            </a:r>
            <a:r>
              <a:rPr lang="en-US" altLang="ja-JP" smtClean="0"/>
              <a:t> </a:t>
            </a:r>
            <a:r>
              <a:rPr lang="ja-JP" altLang="en-US" smtClean="0"/>
              <a:t>タイトルの書式設定</a:t>
            </a:r>
          </a:p>
        </p:txBody>
      </p:sp>
      <p:sp>
        <p:nvSpPr>
          <p:cNvPr id="7171" name="Rectangle 3"/>
          <p:cNvSpPr>
            <a:spLocks noGrp="1" noChangeArrowheads="1"/>
          </p:cNvSpPr>
          <p:nvPr>
            <p:ph type="body" idx="1"/>
          </p:nvPr>
        </p:nvSpPr>
        <p:spPr bwMode="auto">
          <a:xfrm>
            <a:off x="381000" y="2143125"/>
            <a:ext cx="12268200" cy="710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14589" tIns="57296" rIns="114589" bIns="57296" numCol="1" anchor="ctr" anchorCtr="1" compatLnSpc="1">
            <a:prstTxWarp prst="textNoShape">
              <a:avLst/>
            </a:prstTxWarp>
          </a:bodyPr>
          <a:lstStyle/>
          <a:p>
            <a:pPr lvl="0"/>
            <a:r>
              <a:rPr lang="ja-JP" altLang="en-US" smtClean="0"/>
              <a:t>マスタ</a:t>
            </a:r>
            <a:r>
              <a:rPr lang="en-US" altLang="ja-JP" smtClean="0"/>
              <a:t> </a:t>
            </a:r>
            <a:r>
              <a:rPr lang="ja-JP" altLang="en-US" smtClean="0"/>
              <a:t>テキストの書式設定</a:t>
            </a:r>
            <a:endParaRPr lang="en-US" altLang="ja-JP" smtClean="0"/>
          </a:p>
          <a:p>
            <a:pPr lvl="1"/>
            <a:r>
              <a:rPr lang="ja-JP" altLang="en-US" smtClean="0"/>
              <a:t>第</a:t>
            </a:r>
            <a:r>
              <a:rPr lang="en-US" altLang="ja-JP" smtClean="0"/>
              <a:t> 2 </a:t>
            </a:r>
            <a:r>
              <a:rPr lang="ja-JP" altLang="en-US" smtClean="0"/>
              <a:t>レベル</a:t>
            </a:r>
            <a:endParaRPr lang="en-US" altLang="ja-JP" smtClean="0"/>
          </a:p>
          <a:p>
            <a:pPr lvl="2"/>
            <a:r>
              <a:rPr lang="ja-JP" altLang="en-US" smtClean="0"/>
              <a:t>第</a:t>
            </a:r>
            <a:r>
              <a:rPr lang="en-US" altLang="ja-JP" smtClean="0"/>
              <a:t> 3 </a:t>
            </a:r>
            <a:r>
              <a:rPr lang="ja-JP" altLang="en-US" smtClean="0"/>
              <a:t>レベル</a:t>
            </a:r>
            <a:endParaRPr lang="en-US" altLang="ja-JP" smtClean="0"/>
          </a:p>
          <a:p>
            <a:pPr lvl="3"/>
            <a:r>
              <a:rPr lang="ja-JP" altLang="en-US" smtClean="0"/>
              <a:t>第</a:t>
            </a:r>
            <a:r>
              <a:rPr lang="en-US" altLang="ja-JP" smtClean="0"/>
              <a:t> 4 </a:t>
            </a:r>
            <a:r>
              <a:rPr lang="ja-JP" altLang="en-US" smtClean="0"/>
              <a:t>レベル</a:t>
            </a:r>
            <a:endParaRPr lang="en-US" altLang="ja-JP" smtClean="0"/>
          </a:p>
          <a:p>
            <a:pPr lvl="4"/>
            <a:r>
              <a:rPr lang="ja-JP" altLang="en-US" smtClean="0"/>
              <a:t>第</a:t>
            </a:r>
            <a:r>
              <a:rPr lang="en-US" altLang="ja-JP" smtClean="0"/>
              <a:t> 5 </a:t>
            </a:r>
            <a:r>
              <a:rPr lang="ja-JP" altLang="en-US" smtClean="0"/>
              <a:t>レベル</a:t>
            </a:r>
          </a:p>
        </p:txBody>
      </p:sp>
      <p:sp>
        <p:nvSpPr>
          <p:cNvPr id="1028" name="Rectangle 4"/>
          <p:cNvSpPr>
            <a:spLocks noGrp="1" noChangeArrowheads="1"/>
          </p:cNvSpPr>
          <p:nvPr>
            <p:ph type="sldNum" sz="quarter" idx="4"/>
          </p:nvPr>
        </p:nvSpPr>
        <p:spPr bwMode="auto">
          <a:xfrm>
            <a:off x="9972675" y="9450388"/>
            <a:ext cx="3035300" cy="306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a:latin typeface="Arial" pitchFamily="34" charset="0"/>
                <a:ea typeface="Osaka"/>
                <a:cs typeface="Arial" pitchFamily="34" charset="0"/>
              </a:defRPr>
            </a:lvl1pPr>
          </a:lstStyle>
          <a:p>
            <a:pPr>
              <a:defRPr/>
            </a:pPr>
            <a:fld id="{23605116-65AB-4C6C-B972-F062C92E1703}"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60" r:id="rId11"/>
  </p:sldLayoutIdLst>
  <p:hf hdr="0" ftr="0" dt="0"/>
  <p:txStyles>
    <p:titleStyle>
      <a:lvl1pPr algn="ctr" defTabSz="1138238" rtl="0" eaLnBrk="0" fontAlgn="base" hangingPunct="0">
        <a:spcBef>
          <a:spcPct val="0"/>
        </a:spcBef>
        <a:spcAft>
          <a:spcPct val="0"/>
        </a:spcAft>
        <a:defRPr kumimoji="1" sz="4800">
          <a:solidFill>
            <a:schemeClr val="tx1"/>
          </a:solidFill>
          <a:latin typeface="Rockwell"/>
          <a:ea typeface="ＭＳ Ｐゴシック"/>
          <a:cs typeface="+mj-cs"/>
        </a:defRPr>
      </a:lvl1pPr>
      <a:lvl2pPr algn="ctr" defTabSz="1138238" rtl="0" eaLnBrk="0" fontAlgn="base" hangingPunct="0">
        <a:spcBef>
          <a:spcPct val="0"/>
        </a:spcBef>
        <a:spcAft>
          <a:spcPct val="0"/>
        </a:spcAft>
        <a:defRPr kumimoji="1" sz="4800">
          <a:solidFill>
            <a:schemeClr val="tx1"/>
          </a:solidFill>
          <a:latin typeface="Rockwell" charset="0"/>
          <a:ea typeface="ＭＳ Ｐゴシック" charset="-128"/>
          <a:cs typeface="ＤＦＧ平成ゴシック体W7" pitchFamily="50" charset="-128"/>
        </a:defRPr>
      </a:lvl2pPr>
      <a:lvl3pPr algn="ctr" defTabSz="1138238" rtl="0" eaLnBrk="0" fontAlgn="base" hangingPunct="0">
        <a:spcBef>
          <a:spcPct val="0"/>
        </a:spcBef>
        <a:spcAft>
          <a:spcPct val="0"/>
        </a:spcAft>
        <a:defRPr kumimoji="1" sz="4800">
          <a:solidFill>
            <a:schemeClr val="tx1"/>
          </a:solidFill>
          <a:latin typeface="Rockwell" charset="0"/>
          <a:ea typeface="ＭＳ Ｐゴシック" charset="-128"/>
          <a:cs typeface="ＤＦＧ平成ゴシック体W7" pitchFamily="50" charset="-128"/>
        </a:defRPr>
      </a:lvl3pPr>
      <a:lvl4pPr algn="ctr" defTabSz="1138238" rtl="0" eaLnBrk="0" fontAlgn="base" hangingPunct="0">
        <a:spcBef>
          <a:spcPct val="0"/>
        </a:spcBef>
        <a:spcAft>
          <a:spcPct val="0"/>
        </a:spcAft>
        <a:defRPr kumimoji="1" sz="4800">
          <a:solidFill>
            <a:schemeClr val="tx1"/>
          </a:solidFill>
          <a:latin typeface="Rockwell" charset="0"/>
          <a:ea typeface="ＭＳ Ｐゴシック" charset="-128"/>
          <a:cs typeface="ＤＦＧ平成ゴシック体W7" pitchFamily="50" charset="-128"/>
        </a:defRPr>
      </a:lvl4pPr>
      <a:lvl5pPr algn="ctr" defTabSz="1138238" rtl="0" eaLnBrk="0" fontAlgn="base" hangingPunct="0">
        <a:spcBef>
          <a:spcPct val="0"/>
        </a:spcBef>
        <a:spcAft>
          <a:spcPct val="0"/>
        </a:spcAft>
        <a:defRPr kumimoji="1" sz="4800">
          <a:solidFill>
            <a:schemeClr val="tx1"/>
          </a:solidFill>
          <a:latin typeface="Rockwell" charset="0"/>
          <a:ea typeface="ＭＳ Ｐゴシック" charset="-128"/>
          <a:cs typeface="ＤＦＧ平成ゴシック体W7" pitchFamily="50" charset="-128"/>
        </a:defRPr>
      </a:lvl5pPr>
      <a:lvl6pPr marL="457200" algn="ctr" defTabSz="1138238" rtl="0" fontAlgn="base">
        <a:spcBef>
          <a:spcPct val="0"/>
        </a:spcBef>
        <a:spcAft>
          <a:spcPct val="0"/>
        </a:spcAft>
        <a:defRPr kumimoji="1" sz="5200">
          <a:solidFill>
            <a:schemeClr val="tx1"/>
          </a:solidFill>
          <a:latin typeface="Verdana" charset="0"/>
          <a:ea typeface="ＤＦＧ平成ゴシック体W7" pitchFamily="50" charset="-128"/>
          <a:cs typeface="ＤＦＧ平成ゴシック体W7" pitchFamily="50" charset="-128"/>
        </a:defRPr>
      </a:lvl6pPr>
      <a:lvl7pPr marL="914400" algn="ctr" defTabSz="1138238" rtl="0" fontAlgn="base">
        <a:spcBef>
          <a:spcPct val="0"/>
        </a:spcBef>
        <a:spcAft>
          <a:spcPct val="0"/>
        </a:spcAft>
        <a:defRPr kumimoji="1" sz="5200">
          <a:solidFill>
            <a:schemeClr val="tx1"/>
          </a:solidFill>
          <a:latin typeface="Verdana" charset="0"/>
          <a:ea typeface="ＤＦＧ平成ゴシック体W7" pitchFamily="50" charset="-128"/>
          <a:cs typeface="ＤＦＧ平成ゴシック体W7" pitchFamily="50" charset="-128"/>
        </a:defRPr>
      </a:lvl7pPr>
      <a:lvl8pPr marL="1371600" algn="ctr" defTabSz="1138238" rtl="0" fontAlgn="base">
        <a:spcBef>
          <a:spcPct val="0"/>
        </a:spcBef>
        <a:spcAft>
          <a:spcPct val="0"/>
        </a:spcAft>
        <a:defRPr kumimoji="1" sz="5200">
          <a:solidFill>
            <a:schemeClr val="tx1"/>
          </a:solidFill>
          <a:latin typeface="Verdana" charset="0"/>
          <a:ea typeface="ＤＦＧ平成ゴシック体W7" pitchFamily="50" charset="-128"/>
          <a:cs typeface="ＤＦＧ平成ゴシック体W7" pitchFamily="50" charset="-128"/>
        </a:defRPr>
      </a:lvl8pPr>
      <a:lvl9pPr marL="1828800" algn="ctr" defTabSz="1138238" rtl="0" fontAlgn="base">
        <a:spcBef>
          <a:spcPct val="0"/>
        </a:spcBef>
        <a:spcAft>
          <a:spcPct val="0"/>
        </a:spcAft>
        <a:defRPr kumimoji="1" sz="5200">
          <a:solidFill>
            <a:schemeClr val="tx1"/>
          </a:solidFill>
          <a:latin typeface="Verdana" charset="0"/>
          <a:ea typeface="ＤＦＧ平成ゴシック体W7" pitchFamily="50" charset="-128"/>
          <a:cs typeface="ＤＦＧ平成ゴシック体W7" pitchFamily="50" charset="-128"/>
        </a:defRPr>
      </a:lvl9pPr>
    </p:titleStyle>
    <p:bodyStyle>
      <a:lvl1pPr marL="571500" indent="-571500" algn="l" defTabSz="1138238" rtl="0" eaLnBrk="0" fontAlgn="base" hangingPunct="0">
        <a:spcBef>
          <a:spcPct val="20000"/>
        </a:spcBef>
        <a:spcAft>
          <a:spcPct val="0"/>
        </a:spcAft>
        <a:buClr>
          <a:srgbClr val="7F7F7F"/>
        </a:buClr>
        <a:buFont typeface="ＤＦ平成ゴシック体W7" pitchFamily="49" charset="-128"/>
        <a:buChar char="▶"/>
        <a:defRPr kumimoji="1" sz="4000">
          <a:solidFill>
            <a:schemeClr val="tx1"/>
          </a:solidFill>
          <a:latin typeface="Arial"/>
          <a:ea typeface="ＭＳ Ｐゴシック"/>
          <a:cs typeface="+mn-cs"/>
        </a:defRPr>
      </a:lvl1pPr>
      <a:lvl2pPr marL="1141413" indent="-366713" algn="l" defTabSz="1138238" rtl="0" eaLnBrk="0" fontAlgn="base" hangingPunct="0">
        <a:spcBef>
          <a:spcPct val="20000"/>
        </a:spcBef>
        <a:spcAft>
          <a:spcPct val="0"/>
        </a:spcAft>
        <a:buClr>
          <a:srgbClr val="7F7F7F"/>
        </a:buClr>
        <a:buFont typeface="Wingdings" pitchFamily="2" charset="2"/>
        <a:buChar char="l"/>
        <a:defRPr kumimoji="1" sz="3200">
          <a:solidFill>
            <a:schemeClr val="tx1"/>
          </a:solidFill>
          <a:latin typeface="Arial"/>
          <a:ea typeface="ＭＳ Ｐゴシック"/>
          <a:cs typeface="+mn-cs"/>
        </a:defRPr>
      </a:lvl2pPr>
      <a:lvl3pPr marL="1625600" indent="-292100" algn="l" defTabSz="1138238" rtl="0" eaLnBrk="0" fontAlgn="base" hangingPunct="0">
        <a:spcBef>
          <a:spcPct val="20000"/>
        </a:spcBef>
        <a:spcAft>
          <a:spcPct val="0"/>
        </a:spcAft>
        <a:buClr>
          <a:schemeClr val="tx2"/>
        </a:buClr>
        <a:buFont typeface="Times" pitchFamily="18" charset="0"/>
        <a:buChar char="–"/>
        <a:defRPr kumimoji="1" sz="2800">
          <a:solidFill>
            <a:schemeClr val="tx1"/>
          </a:solidFill>
          <a:latin typeface="Arial"/>
          <a:ea typeface="ＭＳ Ｐゴシック"/>
          <a:cs typeface="ＤＦＧ華康ゴシック体W5" pitchFamily="50" charset="-128"/>
        </a:defRPr>
      </a:lvl3pPr>
      <a:lvl4pPr marL="1816100" indent="-292100" algn="l" defTabSz="1138238" rtl="0" eaLnBrk="0" fontAlgn="base" hangingPunct="0">
        <a:spcBef>
          <a:spcPct val="20000"/>
        </a:spcBef>
        <a:spcAft>
          <a:spcPct val="0"/>
        </a:spcAft>
        <a:buFont typeface="Arial" pitchFamily="34" charset="0"/>
        <a:buChar char="•"/>
        <a:defRPr kumimoji="1" sz="2400">
          <a:solidFill>
            <a:schemeClr val="tx1"/>
          </a:solidFill>
          <a:latin typeface="Arial"/>
          <a:ea typeface="ＭＳ Ｐゴシック"/>
          <a:cs typeface="ＤＦＧ華康ゴシック体W5" pitchFamily="50" charset="-128"/>
        </a:defRPr>
      </a:lvl4pPr>
      <a:lvl5pPr marL="2005013" indent="6350" algn="l" defTabSz="1138238" rtl="0" eaLnBrk="0" fontAlgn="base" hangingPunct="0">
        <a:spcBef>
          <a:spcPct val="20000"/>
        </a:spcBef>
        <a:spcAft>
          <a:spcPct val="0"/>
        </a:spcAft>
        <a:buClr>
          <a:schemeClr val="accent2"/>
        </a:buClr>
        <a:defRPr kumimoji="1" sz="2000">
          <a:solidFill>
            <a:schemeClr val="tx1"/>
          </a:solidFill>
          <a:latin typeface="Arial"/>
          <a:ea typeface="ＭＳ Ｐゴシック"/>
          <a:cs typeface="ＤＦＧ華康ゴシック体W5" pitchFamily="50" charset="-128"/>
        </a:defRPr>
      </a:lvl5pPr>
      <a:lvl6pPr marL="2462213" indent="6350" algn="l" defTabSz="1138238" rtl="0" fontAlgn="base">
        <a:spcBef>
          <a:spcPct val="20000"/>
        </a:spcBef>
        <a:spcAft>
          <a:spcPct val="0"/>
        </a:spcAft>
        <a:buClr>
          <a:schemeClr val="accent2"/>
        </a:buClr>
        <a:defRPr kumimoji="1" sz="2300">
          <a:solidFill>
            <a:schemeClr val="tx1"/>
          </a:solidFill>
          <a:latin typeface="ＤＦＧ華康ゴシック体W5" pitchFamily="50" charset="-128"/>
          <a:ea typeface="ＤＦＧ華康ゴシック体W5" pitchFamily="50" charset="-128"/>
          <a:cs typeface="ＤＦＧ華康ゴシック体W5" pitchFamily="50" charset="-128"/>
        </a:defRPr>
      </a:lvl6pPr>
      <a:lvl7pPr marL="2919413" indent="6350" algn="l" defTabSz="1138238" rtl="0" fontAlgn="base">
        <a:spcBef>
          <a:spcPct val="20000"/>
        </a:spcBef>
        <a:spcAft>
          <a:spcPct val="0"/>
        </a:spcAft>
        <a:buClr>
          <a:schemeClr val="accent2"/>
        </a:buClr>
        <a:defRPr kumimoji="1" sz="2300">
          <a:solidFill>
            <a:schemeClr val="tx1"/>
          </a:solidFill>
          <a:latin typeface="ＤＦＧ華康ゴシック体W5" pitchFamily="50" charset="-128"/>
          <a:ea typeface="ＤＦＧ華康ゴシック体W5" pitchFamily="50" charset="-128"/>
          <a:cs typeface="ＤＦＧ華康ゴシック体W5" pitchFamily="50" charset="-128"/>
        </a:defRPr>
      </a:lvl7pPr>
      <a:lvl8pPr marL="3376613" indent="6350" algn="l" defTabSz="1138238" rtl="0" fontAlgn="base">
        <a:spcBef>
          <a:spcPct val="20000"/>
        </a:spcBef>
        <a:spcAft>
          <a:spcPct val="0"/>
        </a:spcAft>
        <a:buClr>
          <a:schemeClr val="accent2"/>
        </a:buClr>
        <a:defRPr kumimoji="1" sz="2300">
          <a:solidFill>
            <a:schemeClr val="tx1"/>
          </a:solidFill>
          <a:latin typeface="ＤＦＧ華康ゴシック体W5" pitchFamily="50" charset="-128"/>
          <a:ea typeface="ＤＦＧ華康ゴシック体W5" pitchFamily="50" charset="-128"/>
          <a:cs typeface="ＤＦＧ華康ゴシック体W5" pitchFamily="50" charset="-128"/>
        </a:defRPr>
      </a:lvl8pPr>
      <a:lvl9pPr marL="3833813" indent="6350" algn="l" defTabSz="1138238" rtl="0" fontAlgn="base">
        <a:spcBef>
          <a:spcPct val="20000"/>
        </a:spcBef>
        <a:spcAft>
          <a:spcPct val="0"/>
        </a:spcAft>
        <a:buClr>
          <a:schemeClr val="accent2"/>
        </a:buClr>
        <a:defRPr kumimoji="1" sz="2300">
          <a:solidFill>
            <a:schemeClr val="tx1"/>
          </a:solidFill>
          <a:latin typeface="ＤＦＧ華康ゴシック体W5" pitchFamily="50" charset="-128"/>
          <a:ea typeface="ＤＦＧ華康ゴシック体W5" pitchFamily="50" charset="-128"/>
          <a:cs typeface="ＤＦＧ華康ゴシック体W5" pitchFamily="50" charset="-128"/>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24.emf"/><Relationship Id="rId3" Type="http://schemas.openxmlformats.org/officeDocument/2006/relationships/notesSlide" Target="../notesSlides/notesSlide9.xml"/><Relationship Id="rId7" Type="http://schemas.openxmlformats.org/officeDocument/2006/relationships/image" Target="../media/image20.emf"/><Relationship Id="rId12" Type="http://schemas.openxmlformats.org/officeDocument/2006/relationships/image" Target="../media/image23.emf"/><Relationship Id="rId17" Type="http://schemas.openxmlformats.org/officeDocument/2006/relationships/oleObject" Target="../embeddings/oleObject6.bin"/><Relationship Id="rId2" Type="http://schemas.openxmlformats.org/officeDocument/2006/relationships/slideLayout" Target="../slideLayouts/slideLayout3.xml"/><Relationship Id="rId16" Type="http://schemas.openxmlformats.org/officeDocument/2006/relationships/oleObject" Target="../embeddings/oleObject5.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22.emf"/><Relationship Id="rId5" Type="http://schemas.openxmlformats.org/officeDocument/2006/relationships/image" Target="../media/image19.emf"/><Relationship Id="rId15" Type="http://schemas.openxmlformats.org/officeDocument/2006/relationships/image" Target="../media/image26.e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21.emf"/><Relationship Id="rId14" Type="http://schemas.openxmlformats.org/officeDocument/2006/relationships/image" Target="../media/image25.wmf"/></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10.xml"/><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15.xml"/><Relationship Id="rId7" Type="http://schemas.openxmlformats.org/officeDocument/2006/relationships/image" Target="../media/image20.emf"/><Relationship Id="rId12" Type="http://schemas.openxmlformats.org/officeDocument/2006/relationships/image" Target="../media/image23.emf"/><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oleObject" Target="../embeddings/oleObject8.bin"/><Relationship Id="rId11" Type="http://schemas.openxmlformats.org/officeDocument/2006/relationships/image" Target="../media/image24.emf"/><Relationship Id="rId5" Type="http://schemas.openxmlformats.org/officeDocument/2006/relationships/image" Target="../media/image19.emf"/><Relationship Id="rId10" Type="http://schemas.openxmlformats.org/officeDocument/2006/relationships/oleObject" Target="../embeddings/oleObject10.bin"/><Relationship Id="rId4" Type="http://schemas.openxmlformats.org/officeDocument/2006/relationships/oleObject" Target="../embeddings/oleObject7.bin"/><Relationship Id="rId9" Type="http://schemas.openxmlformats.org/officeDocument/2006/relationships/image" Target="../media/image21.e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16.xml"/><Relationship Id="rId7" Type="http://schemas.openxmlformats.org/officeDocument/2006/relationships/image" Target="../media/image20.emf"/><Relationship Id="rId2" Type="http://schemas.openxmlformats.org/officeDocument/2006/relationships/slideLayout" Target="../slideLayouts/slideLayout9.xml"/><Relationship Id="rId1" Type="http://schemas.openxmlformats.org/officeDocument/2006/relationships/vmlDrawing" Target="../drawings/vmlDrawing3.vml"/><Relationship Id="rId6" Type="http://schemas.openxmlformats.org/officeDocument/2006/relationships/oleObject" Target="../embeddings/oleObject12.bin"/><Relationship Id="rId11" Type="http://schemas.openxmlformats.org/officeDocument/2006/relationships/image" Target="../media/image24.emf"/><Relationship Id="rId5" Type="http://schemas.openxmlformats.org/officeDocument/2006/relationships/image" Target="../media/image19.emf"/><Relationship Id="rId10" Type="http://schemas.openxmlformats.org/officeDocument/2006/relationships/oleObject" Target="../embeddings/oleObject14.bin"/><Relationship Id="rId4" Type="http://schemas.openxmlformats.org/officeDocument/2006/relationships/oleObject" Target="../embeddings/oleObject11.bin"/><Relationship Id="rId9" Type="http://schemas.openxmlformats.org/officeDocument/2006/relationships/image" Target="../media/image21.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notesSlide" Target="../notesSlides/notesSlide17.xml"/><Relationship Id="rId7" Type="http://schemas.openxmlformats.org/officeDocument/2006/relationships/oleObject" Target="../embeddings/oleObject17.bin"/><Relationship Id="rId2" Type="http://schemas.openxmlformats.org/officeDocument/2006/relationships/slideLayout" Target="../slideLayouts/slideLayout9.xml"/><Relationship Id="rId1" Type="http://schemas.openxmlformats.org/officeDocument/2006/relationships/vmlDrawing" Target="../drawings/vmlDrawing4.vml"/><Relationship Id="rId6" Type="http://schemas.openxmlformats.org/officeDocument/2006/relationships/oleObject" Target="../embeddings/oleObject16.bin"/><Relationship Id="rId11" Type="http://schemas.openxmlformats.org/officeDocument/2006/relationships/image" Target="../media/image21.emf"/><Relationship Id="rId5" Type="http://schemas.openxmlformats.org/officeDocument/2006/relationships/image" Target="../media/image20.e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23.e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35.w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9.xml"/><Relationship Id="rId5" Type="http://schemas.openxmlformats.org/officeDocument/2006/relationships/image" Target="../media/image30.pn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10.xml"/><Relationship Id="rId5" Type="http://schemas.openxmlformats.org/officeDocument/2006/relationships/image" Target="../media/image33.pn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image" Target="../media/image39.png"/><Relationship Id="rId5" Type="http://schemas.openxmlformats.org/officeDocument/2006/relationships/image" Target="../media/image38.wmf"/><Relationship Id="rId4" Type="http://schemas.openxmlformats.org/officeDocument/2006/relationships/image" Target="../media/image37.png"/><Relationship Id="rId9" Type="http://schemas.openxmlformats.org/officeDocument/2006/relationships/image" Target="../media/image4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9.xml"/><Relationship Id="rId1" Type="http://schemas.openxmlformats.org/officeDocument/2006/relationships/slideLayout" Target="../slideLayouts/slideLayout9.xml"/><Relationship Id="rId4" Type="http://schemas.openxmlformats.org/officeDocument/2006/relationships/image" Target="../media/image46.png"/></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51.png"/><Relationship Id="rId7"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35.wmf"/><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hyperlink" Target="https://creativecommons.org/licenses/by-sa/4.0/deed.ja"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jpeg"/><Relationship Id="rId4" Type="http://schemas.openxmlformats.org/officeDocument/2006/relationships/image" Target="../media/image5.png"/><Relationship Id="rId9" Type="http://schemas.openxmlformats.org/officeDocument/2006/relationships/image" Target="../media/image10.emf"/></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9737725" y="8512175"/>
            <a:ext cx="179388" cy="1106488"/>
          </a:xfrm>
          <a:prstGeom prst="rect">
            <a:avLst/>
          </a:prstGeom>
          <a:noFill/>
          <a:ln w="9525">
            <a:noFill/>
            <a:miter lim="800000"/>
            <a:headEnd/>
            <a:tailEnd/>
          </a:ln>
          <a:effectLst/>
        </p:spPr>
        <p:txBody>
          <a:bodyPr wrap="none" lIns="90000" tIns="46800" rIns="90000" bIns="46800">
            <a:spAutoFit/>
          </a:bodyPr>
          <a:lstStyle/>
          <a:p>
            <a:pPr algn="l">
              <a:lnSpc>
                <a:spcPts val="8000"/>
              </a:lnSpc>
              <a:buClr>
                <a:srgbClr val="E85F4A"/>
              </a:buClr>
              <a:buFont typeface="平成明朝"/>
              <a:buNone/>
              <a:defRPr/>
            </a:pPr>
            <a:endParaRPr lang="ja-JP" altLang="en-US" sz="6600" b="1">
              <a:effectLst>
                <a:outerShdw blurRad="38100" dist="38100" dir="2700000" algn="tl">
                  <a:srgbClr val="C0C0C0"/>
                </a:outerShdw>
              </a:effectLst>
              <a:latin typeface="ＤＦＧ平成明朝体W9" pitchFamily="18" charset="-128"/>
              <a:ea typeface="ＤＦＧ平成明朝体W9" pitchFamily="18" charset="-128"/>
            </a:endParaRPr>
          </a:p>
        </p:txBody>
      </p:sp>
      <p:sp>
        <p:nvSpPr>
          <p:cNvPr id="8195" name="Line 3"/>
          <p:cNvSpPr>
            <a:spLocks noChangeShapeType="1"/>
          </p:cNvSpPr>
          <p:nvPr/>
        </p:nvSpPr>
        <p:spPr bwMode="auto">
          <a:xfrm>
            <a:off x="381000" y="9207500"/>
            <a:ext cx="12253913" cy="0"/>
          </a:xfrm>
          <a:prstGeom prst="line">
            <a:avLst/>
          </a:prstGeom>
          <a:noFill/>
          <a:ln w="12700" cap="sq">
            <a:solidFill>
              <a:srgbClr val="FFCC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5060" name="Rectangle 4"/>
          <p:cNvSpPr>
            <a:spLocks noGrp="1" noChangeArrowheads="1"/>
          </p:cNvSpPr>
          <p:nvPr>
            <p:ph type="ctrTitle"/>
          </p:nvPr>
        </p:nvSpPr>
        <p:spPr>
          <a:xfrm>
            <a:off x="381000" y="1674813"/>
            <a:ext cx="12330113" cy="3271837"/>
          </a:xfrm>
          <a:effectLst>
            <a:outerShdw dist="56796" dir="3806097" algn="ctr" rotWithShape="0">
              <a:srgbClr val="CCECFF"/>
            </a:outerShdw>
          </a:effectLst>
        </p:spPr>
        <p:txBody>
          <a:bodyPr lIns="114624" tIns="57313" rIns="114624" bIns="57313"/>
          <a:lstStyle/>
          <a:p>
            <a:pPr>
              <a:lnSpc>
                <a:spcPct val="120000"/>
              </a:lnSpc>
              <a:defRPr/>
            </a:pPr>
            <a:r>
              <a:rPr lang="ja-JP" altLang="en-US" sz="4900" dirty="0" smtClean="0">
                <a:ea typeface="ＭＳ Ｐゴシック" pitchFamily="50" charset="-128"/>
                <a:cs typeface="ＤＦＧ平成ゴシック体W7" pitchFamily="50" charset="-128"/>
              </a:rPr>
              <a:t>講座</a:t>
            </a:r>
            <a:r>
              <a:rPr lang="en-US" altLang="ja-JP" sz="4900" dirty="0" smtClean="0">
                <a:ea typeface="ＭＳ Ｐゴシック" pitchFamily="50" charset="-128"/>
                <a:cs typeface="ＤＦＧ平成ゴシック体W7" pitchFamily="50" charset="-128"/>
              </a:rPr>
              <a:t>2</a:t>
            </a:r>
            <a:br>
              <a:rPr lang="en-US" altLang="ja-JP" sz="4900" dirty="0" smtClean="0">
                <a:ea typeface="ＭＳ Ｐゴシック" pitchFamily="50" charset="-128"/>
                <a:cs typeface="ＤＦＧ平成ゴシック体W7" pitchFamily="50" charset="-128"/>
              </a:rPr>
            </a:br>
            <a:r>
              <a:rPr lang="ja-JP" altLang="ja-JP" sz="4900" dirty="0" smtClean="0">
                <a:ea typeface="ＭＳ Ｐゴシック" pitchFamily="50" charset="-128"/>
                <a:cs typeface="ＤＦＧ平成ゴシック体W7" pitchFamily="50" charset="-128"/>
              </a:rPr>
              <a:t>uID応用セミナー1</a:t>
            </a:r>
            <a:br>
              <a:rPr lang="ja-JP" altLang="ja-JP" sz="4900" dirty="0" smtClean="0">
                <a:ea typeface="ＭＳ Ｐゴシック" pitchFamily="50" charset="-128"/>
                <a:cs typeface="ＤＦＧ平成ゴシック体W7" pitchFamily="50" charset="-128"/>
              </a:rPr>
            </a:br>
            <a:r>
              <a:rPr lang="en-US" altLang="ja-JP" sz="4900" dirty="0" err="1">
                <a:ea typeface="ＭＳ Ｐゴシック" pitchFamily="50" charset="-128"/>
                <a:cs typeface="ＤＦＧ平成ゴシック体W7" pitchFamily="50" charset="-128"/>
              </a:rPr>
              <a:t>ucode</a:t>
            </a:r>
            <a:r>
              <a:rPr lang="ja-JP" altLang="en-US" sz="4900" dirty="0">
                <a:ea typeface="ＭＳ Ｐゴシック" pitchFamily="50" charset="-128"/>
                <a:cs typeface="ＤＦＧ平成ゴシック体W7" pitchFamily="50" charset="-128"/>
              </a:rPr>
              <a:t>基本サービスの活用</a:t>
            </a:r>
            <a:r>
              <a:rPr lang="ja-JP" altLang="en-US" sz="4900" dirty="0" smtClean="0">
                <a:ea typeface="ＭＳ Ｐゴシック" pitchFamily="50" charset="-128"/>
                <a:cs typeface="ＤＦＧ平成ゴシック体W7" pitchFamily="50" charset="-128"/>
              </a:rPr>
              <a:t>実習</a:t>
            </a:r>
            <a:endParaRPr lang="en-US" altLang="ja-JP" sz="4900" dirty="0" smtClean="0">
              <a:ea typeface="ＭＳ Ｐゴシック" pitchFamily="50" charset="-128"/>
              <a:cs typeface="ＤＦＧ平成ゴシック体W7" pitchFamily="50" charset="-128"/>
            </a:endParaRPr>
          </a:p>
        </p:txBody>
      </p:sp>
      <p:sp>
        <p:nvSpPr>
          <p:cNvPr id="45061" name="Rectangle 5"/>
          <p:cNvSpPr>
            <a:spLocks noGrp="1" noChangeArrowheads="1"/>
          </p:cNvSpPr>
          <p:nvPr>
            <p:ph type="subTitle" idx="1"/>
          </p:nvPr>
        </p:nvSpPr>
        <p:spPr>
          <a:xfrm>
            <a:off x="1396999" y="5013325"/>
            <a:ext cx="10298113" cy="1566912"/>
          </a:xfrm>
          <a:effectLst>
            <a:outerShdw dist="45791" dir="3378596" algn="ctr" rotWithShape="0">
              <a:srgbClr val="CCECFF"/>
            </a:outerShdw>
          </a:effectLst>
        </p:spPr>
        <p:txBody>
          <a:bodyPr lIns="114624" tIns="57313" rIns="114624" bIns="57313" anchor="t">
            <a:spAutoFit/>
          </a:bodyPr>
          <a:lstStyle/>
          <a:p>
            <a:pPr>
              <a:lnSpc>
                <a:spcPct val="130000"/>
              </a:lnSpc>
              <a:defRPr/>
            </a:pPr>
            <a:r>
              <a:rPr lang="ja-JP" altLang="en-US" sz="2300" dirty="0" smtClean="0">
                <a:latin typeface="Arial" pitchFamily="34" charset="0"/>
                <a:ea typeface="ＭＳ Ｐゴシック" pitchFamily="50" charset="-128"/>
              </a:rPr>
              <a:t>トロンフォーラム</a:t>
            </a:r>
            <a:br>
              <a:rPr lang="ja-JP" altLang="en-US" sz="2300" dirty="0" smtClean="0">
                <a:latin typeface="Arial" pitchFamily="34" charset="0"/>
                <a:ea typeface="ＭＳ Ｐゴシック" pitchFamily="50" charset="-128"/>
              </a:rPr>
            </a:br>
            <a:r>
              <a:rPr lang="ja-JP" altLang="en-US" sz="2300" dirty="0" smtClean="0">
                <a:latin typeface="Arial" pitchFamily="34" charset="0"/>
                <a:ea typeface="ＭＳ Ｐゴシック" pitchFamily="50" charset="-128"/>
              </a:rPr>
              <a:t>ユビキタス</a:t>
            </a:r>
            <a:r>
              <a:rPr lang="en-US" altLang="ja-JP" sz="2300" dirty="0" smtClean="0">
                <a:latin typeface="Arial" pitchFamily="34" charset="0"/>
                <a:ea typeface="ＭＳ Ｐゴシック" pitchFamily="50" charset="-128"/>
              </a:rPr>
              <a:t>ID</a:t>
            </a:r>
            <a:r>
              <a:rPr lang="ja-JP" altLang="en-US" sz="2300" dirty="0" smtClean="0">
                <a:latin typeface="Arial" pitchFamily="34" charset="0"/>
                <a:ea typeface="ＭＳ Ｐゴシック" pitchFamily="50" charset="-128"/>
              </a:rPr>
              <a:t>センター</a:t>
            </a:r>
          </a:p>
          <a:p>
            <a:pPr>
              <a:lnSpc>
                <a:spcPct val="130000"/>
              </a:lnSpc>
              <a:defRPr/>
            </a:pPr>
            <a:r>
              <a:rPr lang="en-US" altLang="ja-JP" sz="2300" dirty="0" smtClean="0">
                <a:latin typeface="Arial" pitchFamily="34" charset="0"/>
                <a:ea typeface="ＭＳ Ｐゴシック" pitchFamily="50" charset="-128"/>
              </a:rPr>
              <a:t>YRP</a:t>
            </a:r>
            <a:r>
              <a:rPr lang="ja-JP" altLang="en-US" sz="2300" dirty="0" smtClean="0">
                <a:latin typeface="Arial" pitchFamily="34" charset="0"/>
                <a:ea typeface="ＭＳ Ｐゴシック" pitchFamily="50" charset="-128"/>
              </a:rPr>
              <a:t>ユビキタス・ネットワーキング研究所</a:t>
            </a:r>
          </a:p>
        </p:txBody>
      </p:sp>
      <p:sp>
        <p:nvSpPr>
          <p:cNvPr id="2" name="スライド番号プレースホルダー 1"/>
          <p:cNvSpPr>
            <a:spLocks noGrp="1"/>
          </p:cNvSpPr>
          <p:nvPr>
            <p:ph type="sldNum" sz="quarter" idx="10"/>
          </p:nvPr>
        </p:nvSpPr>
        <p:spPr/>
        <p:txBody>
          <a:bodyPr/>
          <a:lstStyle/>
          <a:p>
            <a:pPr>
              <a:defRPr/>
            </a:pPr>
            <a:fld id="{9B2B3FD1-6793-4494-B624-33042B325579}" type="slidenum">
              <a:rPr lang="en-US" altLang="ja-JP" smtClean="0"/>
              <a:pPr>
                <a:defRPr/>
              </a:pPr>
              <a:t>1</a:t>
            </a:fld>
            <a:endParaRPr lang="en-US" altLang="ja-JP"/>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ctrTitle"/>
          </p:nvPr>
        </p:nvSpPr>
        <p:spPr>
          <a:xfrm>
            <a:off x="976313" y="3030538"/>
            <a:ext cx="11055350" cy="2092325"/>
          </a:xfrm>
        </p:spPr>
        <p:txBody>
          <a:bodyPr/>
          <a:lstStyle/>
          <a:p>
            <a:pPr>
              <a:lnSpc>
                <a:spcPct val="100000"/>
              </a:lnSpc>
            </a:pPr>
            <a:r>
              <a:rPr lang="en-US" altLang="ja-JP" sz="4800" dirty="0" err="1" smtClean="0">
                <a:latin typeface="Rockwell" charset="0"/>
                <a:ea typeface="ＭＳ Ｐゴシック" pitchFamily="50" charset="-128"/>
                <a:cs typeface="ＤＦＧ平成ゴシック体W7" pitchFamily="50" charset="-128"/>
              </a:rPr>
              <a:t>ucode</a:t>
            </a:r>
            <a:r>
              <a:rPr lang="ja-JP" altLang="en-US" sz="4800" dirty="0" smtClean="0">
                <a:latin typeface="Rockwell" charset="0"/>
                <a:ea typeface="ＭＳ Ｐゴシック" pitchFamily="50" charset="-128"/>
                <a:cs typeface="ＤＦＧ平成ゴシック体W7" pitchFamily="50" charset="-128"/>
              </a:rPr>
              <a:t>基本サービスの解説</a:t>
            </a:r>
          </a:p>
        </p:txBody>
      </p:sp>
      <p:sp>
        <p:nvSpPr>
          <p:cNvPr id="15363" name="Rectangle 5"/>
          <p:cNvSpPr>
            <a:spLocks noGrp="1" noChangeArrowheads="1"/>
          </p:cNvSpPr>
          <p:nvPr>
            <p:ph type="subTitle" idx="1"/>
          </p:nvPr>
        </p:nvSpPr>
        <p:spPr>
          <a:xfrm>
            <a:off x="1951038" y="5529263"/>
            <a:ext cx="9105900" cy="2492375"/>
          </a:xfrm>
        </p:spPr>
        <p:txBody>
          <a:bodyPr/>
          <a:lstStyle/>
          <a:p>
            <a:endParaRPr lang="ja-JP" altLang="en-US" sz="4000" smtClean="0">
              <a:latin typeface="Arial" pitchFamily="34" charset="0"/>
              <a:ea typeface="ＭＳ Ｐゴシック" pitchFamily="50" charset="-128"/>
            </a:endParaRPr>
          </a:p>
        </p:txBody>
      </p:sp>
      <p:sp>
        <p:nvSpPr>
          <p:cNvPr id="2" name="スライド番号プレースホルダー 1"/>
          <p:cNvSpPr>
            <a:spLocks noGrp="1"/>
          </p:cNvSpPr>
          <p:nvPr>
            <p:ph type="sldNum" sz="quarter" idx="10"/>
          </p:nvPr>
        </p:nvSpPr>
        <p:spPr/>
        <p:txBody>
          <a:bodyPr/>
          <a:lstStyle/>
          <a:p>
            <a:pPr>
              <a:defRPr/>
            </a:pPr>
            <a:fld id="{9B2B3FD1-6793-4494-B624-33042B325579}" type="slidenum">
              <a:rPr lang="en-US" altLang="ja-JP" smtClean="0"/>
              <a:pPr>
                <a:defRPr/>
              </a:pPr>
              <a:t>10</a:t>
            </a:fld>
            <a:endParaRPr lang="en-US" altLang="ja-JP"/>
          </a:p>
        </p:txBody>
      </p:sp>
    </p:spTree>
    <p:extLst>
      <p:ext uri="{BB962C8B-B14F-4D97-AF65-F5344CB8AC3E}">
        <p14:creationId xmlns:p14="http://schemas.microsoft.com/office/powerpoint/2010/main" val="40301922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2"/>
          <p:cNvSpPr>
            <a:spLocks noGrp="1" noChangeArrowheads="1"/>
          </p:cNvSpPr>
          <p:nvPr>
            <p:ph type="title"/>
          </p:nvPr>
        </p:nvSpPr>
        <p:spPr/>
        <p:txBody>
          <a:bodyPr/>
          <a:lstStyle/>
          <a:p>
            <a:r>
              <a:rPr lang="en-US" altLang="ja-JP" smtClean="0">
                <a:latin typeface="Rockwell" charset="0"/>
                <a:ea typeface="ＭＳ Ｐゴシック" pitchFamily="50" charset="-128"/>
              </a:rPr>
              <a:t>ucoder</a:t>
            </a:r>
            <a:r>
              <a:rPr lang="ja-JP" altLang="en-US" smtClean="0">
                <a:latin typeface="Rockwell" charset="0"/>
                <a:ea typeface="ＭＳ Ｐゴシック" pitchFamily="50" charset="-128"/>
              </a:rPr>
              <a:t>とは？</a:t>
            </a:r>
            <a:br>
              <a:rPr lang="ja-JP" altLang="en-US" smtClean="0">
                <a:latin typeface="Rockwell" charset="0"/>
                <a:ea typeface="ＭＳ Ｐゴシック" pitchFamily="50" charset="-128"/>
              </a:rPr>
            </a:br>
            <a:r>
              <a:rPr lang="ja-JP" altLang="en-US" sz="3200" smtClean="0">
                <a:latin typeface="Rockwell" charset="0"/>
                <a:ea typeface="ＭＳ Ｐゴシック" pitchFamily="50" charset="-128"/>
              </a:rPr>
              <a:t>（</a:t>
            </a:r>
            <a:r>
              <a:rPr lang="en-US" altLang="ja-JP" sz="3200" smtClean="0">
                <a:latin typeface="Rockwell" charset="0"/>
                <a:ea typeface="ＭＳ Ｐゴシック" pitchFamily="50" charset="-128"/>
              </a:rPr>
              <a:t>ucode</a:t>
            </a:r>
            <a:r>
              <a:rPr lang="ja-JP" altLang="en-US" sz="3200" smtClean="0">
                <a:latin typeface="Rockwell" charset="0"/>
                <a:ea typeface="ＭＳ Ｐゴシック" pitchFamily="50" charset="-128"/>
              </a:rPr>
              <a:t>汎用情報サービス）</a:t>
            </a:r>
          </a:p>
        </p:txBody>
      </p:sp>
      <p:sp>
        <p:nvSpPr>
          <p:cNvPr id="382979" name="Rectangle 3"/>
          <p:cNvSpPr>
            <a:spLocks noGrp="1" noChangeArrowheads="1"/>
          </p:cNvSpPr>
          <p:nvPr>
            <p:ph type="body" idx="1"/>
          </p:nvPr>
        </p:nvSpPr>
        <p:spPr>
          <a:xfrm>
            <a:off x="381000" y="2143125"/>
            <a:ext cx="12626975" cy="7108825"/>
          </a:xfrm>
        </p:spPr>
        <p:txBody>
          <a:bodyPr/>
          <a:lstStyle/>
          <a:p>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を発行し、それに情報を紐づけるための汎用情報サービス</a:t>
            </a:r>
          </a:p>
          <a:p>
            <a:r>
              <a:rPr lang="ja-JP" altLang="en-US" smtClean="0">
                <a:latin typeface="Arial" pitchFamily="34" charset="0"/>
                <a:ea typeface="ＭＳ Ｐゴシック" pitchFamily="50" charset="-128"/>
              </a:rPr>
              <a:t>アカウントを作成すると、</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を</a:t>
            </a:r>
            <a:r>
              <a:rPr lang="en-US" altLang="ja-JP" smtClean="0">
                <a:latin typeface="Arial" pitchFamily="34" charset="0"/>
                <a:ea typeface="ＭＳ Ｐゴシック" pitchFamily="50" charset="-128"/>
              </a:rPr>
              <a:t>100</a:t>
            </a:r>
            <a:r>
              <a:rPr lang="ja-JP" altLang="en-US" smtClean="0">
                <a:latin typeface="Arial" pitchFamily="34" charset="0"/>
                <a:ea typeface="ＭＳ Ｐゴシック" pitchFamily="50" charset="-128"/>
              </a:rPr>
              <a:t>個まで発行できる</a:t>
            </a:r>
          </a:p>
          <a:p>
            <a:r>
              <a:rPr lang="ja-JP" altLang="en-US" smtClean="0">
                <a:latin typeface="Arial" pitchFamily="34" charset="0"/>
                <a:ea typeface="ＭＳ Ｐゴシック" pitchFamily="50" charset="-128"/>
              </a:rPr>
              <a:t>発行した</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を、</a:t>
            </a:r>
            <a:r>
              <a:rPr lang="en-US" altLang="ja-JP" smtClean="0">
                <a:latin typeface="Arial" pitchFamily="34" charset="0"/>
                <a:ea typeface="ＭＳ Ｐゴシック" pitchFamily="50" charset="-128"/>
              </a:rPr>
              <a:t>QR</a:t>
            </a:r>
            <a:r>
              <a:rPr lang="ja-JP" altLang="en-US" smtClean="0">
                <a:latin typeface="Arial" pitchFamily="34" charset="0"/>
                <a:ea typeface="ＭＳ Ｐゴシック" pitchFamily="50" charset="-128"/>
              </a:rPr>
              <a:t>コード形式のラベル</a:t>
            </a:r>
            <a:r>
              <a:rPr lang="en-US" altLang="ja-JP" smtClean="0">
                <a:latin typeface="Arial" pitchFamily="34" charset="0"/>
                <a:ea typeface="ＭＳ Ｐゴシック" pitchFamily="50" charset="-128"/>
              </a:rPr>
              <a:t>(ucodeQR)</a:t>
            </a:r>
            <a:r>
              <a:rPr lang="ja-JP" altLang="en-US" smtClean="0">
                <a:latin typeface="Arial" pitchFamily="34" charset="0"/>
                <a:ea typeface="ＭＳ Ｐゴシック" pitchFamily="50" charset="-128"/>
              </a:rPr>
              <a:t>として印刷できる</a:t>
            </a:r>
          </a:p>
          <a:p>
            <a:r>
              <a:rPr lang="ja-JP" altLang="en-US" smtClean="0">
                <a:latin typeface="Arial" pitchFamily="34" charset="0"/>
                <a:ea typeface="ＭＳ Ｐゴシック" pitchFamily="50" charset="-128"/>
              </a:rPr>
              <a:t>発行した</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と、インターネット上の情報とを紐づけられる</a:t>
            </a:r>
          </a:p>
          <a:p>
            <a:pPr lvl="1"/>
            <a:r>
              <a:rPr lang="en-US" altLang="ja-JP" smtClean="0">
                <a:latin typeface="Arial" pitchFamily="34" charset="0"/>
                <a:ea typeface="ＭＳ Ｐゴシック" pitchFamily="50" charset="-128"/>
              </a:rPr>
              <a:t>Blog</a:t>
            </a:r>
            <a:r>
              <a:rPr lang="ja-JP" altLang="en-US" smtClean="0">
                <a:latin typeface="Arial" pitchFamily="34" charset="0"/>
                <a:ea typeface="ＭＳ Ｐゴシック" pitchFamily="50" charset="-128"/>
              </a:rPr>
              <a:t>コンテンツ・画像・音声・動画など</a:t>
            </a:r>
          </a:p>
          <a:p>
            <a:pPr lvl="1"/>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内で情報（コンテンツ）を作成することも可能</a:t>
            </a:r>
          </a:p>
        </p:txBody>
      </p:sp>
      <p:sp>
        <p:nvSpPr>
          <p:cNvPr id="2" name="スライド番号プレースホルダー 1"/>
          <p:cNvSpPr>
            <a:spLocks noGrp="1"/>
          </p:cNvSpPr>
          <p:nvPr>
            <p:ph type="sldNum" sz="quarter" idx="10"/>
          </p:nvPr>
        </p:nvSpPr>
        <p:spPr/>
        <p:txBody>
          <a:bodyPr/>
          <a:lstStyle/>
          <a:p>
            <a:pPr>
              <a:defRPr/>
            </a:pPr>
            <a:fld id="{A80140EF-3E1F-4ABE-894D-D23F3D5E3ACF}" type="slidenum">
              <a:rPr lang="en-US" altLang="ja-JP" smtClean="0"/>
              <a:pPr>
                <a:defRPr/>
              </a:pPr>
              <a:t>11</a:t>
            </a:fld>
            <a:endParaRPr lang="en-US" altLang="ja-JP"/>
          </a:p>
        </p:txBody>
      </p:sp>
    </p:spTree>
    <p:extLst>
      <p:ext uri="{BB962C8B-B14F-4D97-AF65-F5344CB8AC3E}">
        <p14:creationId xmlns:p14="http://schemas.microsoft.com/office/powerpoint/2010/main" val="10509606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Rectangle 2"/>
          <p:cNvSpPr>
            <a:spLocks noGrp="1" noChangeArrowheads="1"/>
          </p:cNvSpPr>
          <p:nvPr>
            <p:ph type="title"/>
          </p:nvPr>
        </p:nvSpPr>
        <p:spPr/>
        <p:txBody>
          <a:bodyPr/>
          <a:lstStyle/>
          <a:p>
            <a:r>
              <a:rPr lang="ja-JP" altLang="en-US" smtClean="0">
                <a:latin typeface="Rockwell" charset="0"/>
                <a:ea typeface="ＭＳ Ｐゴシック" pitchFamily="50" charset="-128"/>
              </a:rPr>
              <a:t>このシステムの構成</a:t>
            </a:r>
          </a:p>
        </p:txBody>
      </p:sp>
      <p:graphicFrame>
        <p:nvGraphicFramePr>
          <p:cNvPr id="385027" name="Object 3"/>
          <p:cNvGraphicFramePr>
            <a:graphicFrameLocks noChangeAspect="1"/>
          </p:cNvGraphicFramePr>
          <p:nvPr/>
        </p:nvGraphicFramePr>
        <p:xfrm>
          <a:off x="1428750" y="2247900"/>
          <a:ext cx="1565275" cy="1757363"/>
        </p:xfrm>
        <a:graphic>
          <a:graphicData uri="http://schemas.openxmlformats.org/presentationml/2006/ole">
            <mc:AlternateContent xmlns:mc="http://schemas.openxmlformats.org/markup-compatibility/2006">
              <mc:Choice xmlns:v="urn:schemas-microsoft-com:vml" Requires="v">
                <p:oleObj spid="_x0000_s103546" name="Visio" r:id="rId4" imgW="987857" imgH="916838" progId="Visio.Drawing.11">
                  <p:embed/>
                </p:oleObj>
              </mc:Choice>
              <mc:Fallback>
                <p:oleObj name="Visio" r:id="rId4" imgW="987857" imgH="916838"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8750" y="2247900"/>
                        <a:ext cx="1565275" cy="175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5028" name="Object 4"/>
          <p:cNvGraphicFramePr>
            <a:graphicFrameLocks noChangeAspect="1"/>
          </p:cNvGraphicFramePr>
          <p:nvPr/>
        </p:nvGraphicFramePr>
        <p:xfrm>
          <a:off x="7313613" y="3713163"/>
          <a:ext cx="1174750" cy="1819275"/>
        </p:xfrm>
        <a:graphic>
          <a:graphicData uri="http://schemas.openxmlformats.org/presentationml/2006/ole">
            <mc:AlternateContent xmlns:mc="http://schemas.openxmlformats.org/markup-compatibility/2006">
              <mc:Choice xmlns:v="urn:schemas-microsoft-com:vml" Requires="v">
                <p:oleObj spid="_x0000_s103547" name="Visio" r:id="rId6" imgW="741578" imgH="947623" progId="Visio.Drawing.11">
                  <p:embed/>
                </p:oleObj>
              </mc:Choice>
              <mc:Fallback>
                <p:oleObj name="Visio" r:id="rId6" imgW="741578" imgH="947623"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13613" y="3713163"/>
                        <a:ext cx="1174750" cy="181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5029" name="Object 5"/>
          <p:cNvGraphicFramePr>
            <a:graphicFrameLocks noChangeAspect="1"/>
          </p:cNvGraphicFramePr>
          <p:nvPr/>
        </p:nvGraphicFramePr>
        <p:xfrm>
          <a:off x="461963" y="2541588"/>
          <a:ext cx="941387" cy="1485900"/>
        </p:xfrm>
        <a:graphic>
          <a:graphicData uri="http://schemas.openxmlformats.org/presentationml/2006/ole">
            <mc:AlternateContent xmlns:mc="http://schemas.openxmlformats.org/markup-compatibility/2006">
              <mc:Choice xmlns:v="urn:schemas-microsoft-com:vml" Requires="v">
                <p:oleObj spid="_x0000_s103548" name="Visio" r:id="rId8" imgW="593750" imgH="773887" progId="Visio.Drawing.11">
                  <p:embed/>
                </p:oleObj>
              </mc:Choice>
              <mc:Fallback>
                <p:oleObj name="Visio" r:id="rId8" imgW="593750" imgH="773887" progId="Visio.Drawing.11">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1963" y="2541588"/>
                        <a:ext cx="941387"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5030" name="Object 6"/>
          <p:cNvGraphicFramePr>
            <a:graphicFrameLocks noChangeAspect="1"/>
          </p:cNvGraphicFramePr>
          <p:nvPr/>
        </p:nvGraphicFramePr>
        <p:xfrm>
          <a:off x="9767888" y="4819650"/>
          <a:ext cx="1174750" cy="1822450"/>
        </p:xfrm>
        <a:graphic>
          <a:graphicData uri="http://schemas.openxmlformats.org/presentationml/2006/ole">
            <mc:AlternateContent xmlns:mc="http://schemas.openxmlformats.org/markup-compatibility/2006">
              <mc:Choice xmlns:v="urn:schemas-microsoft-com:vml" Requires="v">
                <p:oleObj spid="_x0000_s103549" name="Visio" r:id="rId10" imgW="741578" imgH="947623" progId="Visio.Drawing.11">
                  <p:embed/>
                </p:oleObj>
              </mc:Choice>
              <mc:Fallback>
                <p:oleObj name="Visio" r:id="rId10" imgW="741578" imgH="947623"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67888" y="4819650"/>
                        <a:ext cx="1174750" cy="182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385031" name="Picture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73300" y="6348413"/>
            <a:ext cx="933450" cy="113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5032" name="Picture 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152650" y="5324475"/>
            <a:ext cx="1011238" cy="76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5033" name="Text Box 9"/>
          <p:cNvSpPr txBox="1">
            <a:spLocks noChangeArrowheads="1"/>
          </p:cNvSpPr>
          <p:nvPr/>
        </p:nvSpPr>
        <p:spPr bwMode="auto">
          <a:xfrm>
            <a:off x="6253163" y="2981325"/>
            <a:ext cx="3387725"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ucod</a:t>
            </a:r>
            <a:r>
              <a:rPr lang="en-US" altLang="ja-JP" sz="2400">
                <a:solidFill>
                  <a:srgbClr val="FF0000"/>
                </a:solidFill>
                <a:latin typeface="Arial" pitchFamily="34" charset="0"/>
                <a:ea typeface="ＭＳ Ｐゴシック" pitchFamily="50" charset="-128"/>
              </a:rPr>
              <a:t>er</a:t>
            </a:r>
          </a:p>
          <a:p>
            <a:pPr algn="ctr"/>
            <a:r>
              <a:rPr lang="ja-JP" altLang="en-US" sz="1800">
                <a:latin typeface="Arial" pitchFamily="34" charset="0"/>
                <a:ea typeface="ＭＳ Ｐゴシック" pitchFamily="50" charset="-128"/>
              </a:rPr>
              <a:t>（</a:t>
            </a:r>
            <a:r>
              <a:rPr lang="en-US" altLang="ja-JP" sz="1800">
                <a:latin typeface="Arial" pitchFamily="34" charset="0"/>
                <a:ea typeface="ＭＳ Ｐゴシック" pitchFamily="50" charset="-128"/>
              </a:rPr>
              <a:t>ucoder</a:t>
            </a:r>
            <a:r>
              <a:rPr lang="ja-JP" altLang="en-US" sz="1800">
                <a:latin typeface="Arial" pitchFamily="34" charset="0"/>
                <a:ea typeface="ＭＳ Ｐゴシック" pitchFamily="50" charset="-128"/>
              </a:rPr>
              <a:t>発行管理＋情報サーバ）</a:t>
            </a:r>
          </a:p>
        </p:txBody>
      </p:sp>
      <p:sp>
        <p:nvSpPr>
          <p:cNvPr id="385034" name="Text Box 10"/>
          <p:cNvSpPr txBox="1">
            <a:spLocks noChangeArrowheads="1"/>
          </p:cNvSpPr>
          <p:nvPr/>
        </p:nvSpPr>
        <p:spPr bwMode="auto">
          <a:xfrm>
            <a:off x="10090150" y="6494463"/>
            <a:ext cx="252888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ja-JP" altLang="en-US" sz="2400">
                <a:latin typeface="Arial" pitchFamily="34" charset="0"/>
                <a:ea typeface="ＭＳ Ｐゴシック" pitchFamily="50" charset="-128"/>
              </a:rPr>
              <a:t>署名検証＆</a:t>
            </a:r>
          </a:p>
          <a:p>
            <a:pPr algn="ctr"/>
            <a:r>
              <a:rPr lang="en-US" altLang="ja-JP" sz="2400">
                <a:latin typeface="Arial" pitchFamily="34" charset="0"/>
                <a:ea typeface="ＭＳ Ｐゴシック" pitchFamily="50" charset="-128"/>
              </a:rPr>
              <a:t>ucode</a:t>
            </a:r>
            <a:r>
              <a:rPr lang="ja-JP" altLang="en-US" sz="2400">
                <a:latin typeface="Arial" pitchFamily="34" charset="0"/>
                <a:ea typeface="ＭＳ Ｐゴシック" pitchFamily="50" charset="-128"/>
              </a:rPr>
              <a:t>解決サーバ</a:t>
            </a:r>
          </a:p>
        </p:txBody>
      </p:sp>
      <p:sp>
        <p:nvSpPr>
          <p:cNvPr id="385035" name="Text Box 11"/>
          <p:cNvSpPr txBox="1">
            <a:spLocks noChangeArrowheads="1"/>
          </p:cNvSpPr>
          <p:nvPr/>
        </p:nvSpPr>
        <p:spPr bwMode="auto">
          <a:xfrm>
            <a:off x="530225" y="1890713"/>
            <a:ext cx="1685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ja-JP" altLang="en-US" sz="2400">
                <a:latin typeface="Arial" pitchFamily="34" charset="0"/>
                <a:ea typeface="ＭＳ Ｐゴシック" pitchFamily="50" charset="-128"/>
              </a:rPr>
              <a:t>ユーザ端末</a:t>
            </a:r>
          </a:p>
        </p:txBody>
      </p:sp>
      <p:sp>
        <p:nvSpPr>
          <p:cNvPr id="385036" name="Text Box 12"/>
          <p:cNvSpPr txBox="1">
            <a:spLocks noChangeArrowheads="1"/>
          </p:cNvSpPr>
          <p:nvPr/>
        </p:nvSpPr>
        <p:spPr bwMode="auto">
          <a:xfrm>
            <a:off x="1389063" y="7720013"/>
            <a:ext cx="23352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ja-JP" altLang="en-US" sz="2400">
                <a:latin typeface="Arial" pitchFamily="34" charset="0"/>
                <a:ea typeface="ＭＳ Ｐゴシック" pitchFamily="50" charset="-128"/>
              </a:rPr>
              <a:t>携帯電話／</a:t>
            </a:r>
            <a:r>
              <a:rPr lang="en-US" altLang="ja-JP" sz="2400">
                <a:latin typeface="Arial" pitchFamily="34" charset="0"/>
                <a:ea typeface="ＭＳ Ｐゴシック" pitchFamily="50" charset="-128"/>
              </a:rPr>
              <a:t>PHS</a:t>
            </a:r>
          </a:p>
        </p:txBody>
      </p:sp>
      <p:pic>
        <p:nvPicPr>
          <p:cNvPr id="385037" name="Picture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73300" y="4152900"/>
            <a:ext cx="757238" cy="898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85038" name="AutoShape 14"/>
          <p:cNvCxnSpPr>
            <a:cxnSpLocks noChangeShapeType="1"/>
            <a:endCxn id="385037" idx="0"/>
          </p:cNvCxnSpPr>
          <p:nvPr/>
        </p:nvCxnSpPr>
        <p:spPr bwMode="auto">
          <a:xfrm rot="16200000" flipH="1">
            <a:off x="2358232" y="3858419"/>
            <a:ext cx="147637" cy="441325"/>
          </a:xfrm>
          <a:prstGeom prst="curvedConnector3">
            <a:avLst>
              <a:gd name="adj1" fmla="val 49463"/>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85039" name="Picture 15" descr="BD18185_"/>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922838" y="3800475"/>
            <a:ext cx="2055812" cy="161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5040" name="Text Box 16"/>
          <p:cNvSpPr txBox="1">
            <a:spLocks noChangeArrowheads="1"/>
          </p:cNvSpPr>
          <p:nvPr/>
        </p:nvSpPr>
        <p:spPr bwMode="auto">
          <a:xfrm>
            <a:off x="5316538" y="4310063"/>
            <a:ext cx="1217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Internet</a:t>
            </a:r>
          </a:p>
        </p:txBody>
      </p:sp>
      <p:cxnSp>
        <p:nvCxnSpPr>
          <p:cNvPr id="385041" name="AutoShape 17"/>
          <p:cNvCxnSpPr>
            <a:cxnSpLocks noChangeShapeType="1"/>
            <a:stCxn id="385039" idx="3"/>
          </p:cNvCxnSpPr>
          <p:nvPr/>
        </p:nvCxnSpPr>
        <p:spPr bwMode="auto">
          <a:xfrm>
            <a:off x="6978650" y="4606925"/>
            <a:ext cx="334963" cy="15875"/>
          </a:xfrm>
          <a:prstGeom prst="straightConnector1">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85042" name="Picture 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rot="-2605839">
            <a:off x="3119438" y="5614988"/>
            <a:ext cx="2178050" cy="839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85043" name="AutoShape 19"/>
          <p:cNvCxnSpPr>
            <a:cxnSpLocks noChangeShapeType="1"/>
            <a:endCxn id="385039" idx="0"/>
          </p:cNvCxnSpPr>
          <p:nvPr/>
        </p:nvCxnSpPr>
        <p:spPr bwMode="auto">
          <a:xfrm>
            <a:off x="2994025" y="3127375"/>
            <a:ext cx="2957513" cy="673100"/>
          </a:xfrm>
          <a:prstGeom prst="bentConnector2">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5044" name="Text Box 20"/>
          <p:cNvSpPr txBox="1">
            <a:spLocks noChangeArrowheads="1"/>
          </p:cNvSpPr>
          <p:nvPr/>
        </p:nvSpPr>
        <p:spPr bwMode="auto">
          <a:xfrm>
            <a:off x="579438" y="5561013"/>
            <a:ext cx="147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ucodeQR</a:t>
            </a:r>
          </a:p>
        </p:txBody>
      </p:sp>
      <p:graphicFrame>
        <p:nvGraphicFramePr>
          <p:cNvPr id="385045" name="Object 21"/>
          <p:cNvGraphicFramePr>
            <a:graphicFrameLocks noChangeAspect="1"/>
          </p:cNvGraphicFramePr>
          <p:nvPr/>
        </p:nvGraphicFramePr>
        <p:xfrm>
          <a:off x="1187450" y="6202363"/>
          <a:ext cx="939800" cy="1485900"/>
        </p:xfrm>
        <a:graphic>
          <a:graphicData uri="http://schemas.openxmlformats.org/presentationml/2006/ole">
            <mc:AlternateContent xmlns:mc="http://schemas.openxmlformats.org/markup-compatibility/2006">
              <mc:Choice xmlns:v="urn:schemas-microsoft-com:vml" Requires="v">
                <p:oleObj spid="_x0000_s103550" name="Visio" r:id="rId16" imgW="593750" imgH="773887" progId="Visio.Drawing.11">
                  <p:embed/>
                </p:oleObj>
              </mc:Choice>
              <mc:Fallback>
                <p:oleObj name="Visio" r:id="rId16" imgW="593750" imgH="773887" progId="Visio.Drawing.11">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87450" y="6202363"/>
                        <a:ext cx="93980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5046" name="Object 22"/>
          <p:cNvGraphicFramePr>
            <a:graphicFrameLocks noChangeAspect="1"/>
          </p:cNvGraphicFramePr>
          <p:nvPr/>
        </p:nvGraphicFramePr>
        <p:xfrm>
          <a:off x="7351713" y="5908675"/>
          <a:ext cx="1174750" cy="1822450"/>
        </p:xfrm>
        <a:graphic>
          <a:graphicData uri="http://schemas.openxmlformats.org/presentationml/2006/ole">
            <mc:AlternateContent xmlns:mc="http://schemas.openxmlformats.org/markup-compatibility/2006">
              <mc:Choice xmlns:v="urn:schemas-microsoft-com:vml" Requires="v">
                <p:oleObj spid="_x0000_s103551" name="Visio" r:id="rId17" imgW="741578" imgH="947623" progId="Visio.Drawing.11">
                  <p:embed/>
                </p:oleObj>
              </mc:Choice>
              <mc:Fallback>
                <p:oleObj name="Visio" r:id="rId17" imgW="741578" imgH="947623"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51713" y="5908675"/>
                        <a:ext cx="1174750" cy="182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85047" name="Text Box 23"/>
          <p:cNvSpPr txBox="1">
            <a:spLocks noChangeArrowheads="1"/>
          </p:cNvSpPr>
          <p:nvPr/>
        </p:nvSpPr>
        <p:spPr bwMode="auto">
          <a:xfrm>
            <a:off x="6343650" y="7791450"/>
            <a:ext cx="26384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ucode</a:t>
            </a:r>
            <a:r>
              <a:rPr lang="ja-JP" altLang="en-US" sz="2400">
                <a:latin typeface="Arial" pitchFamily="34" charset="0"/>
                <a:ea typeface="ＭＳ Ｐゴシック" pitchFamily="50" charset="-128"/>
              </a:rPr>
              <a:t>解決</a:t>
            </a:r>
          </a:p>
          <a:p>
            <a:pPr algn="ctr"/>
            <a:r>
              <a:rPr lang="ja-JP" altLang="en-US" sz="2400">
                <a:latin typeface="Arial" pitchFamily="34" charset="0"/>
                <a:ea typeface="ＭＳ Ｐゴシック" pitchFamily="50" charset="-128"/>
              </a:rPr>
              <a:t>ゲートウェイサーバ</a:t>
            </a:r>
          </a:p>
        </p:txBody>
      </p:sp>
      <p:cxnSp>
        <p:nvCxnSpPr>
          <p:cNvPr id="385048" name="AutoShape 24"/>
          <p:cNvCxnSpPr>
            <a:cxnSpLocks noChangeShapeType="1"/>
            <a:stCxn id="385039" idx="2"/>
          </p:cNvCxnSpPr>
          <p:nvPr/>
        </p:nvCxnSpPr>
        <p:spPr bwMode="auto">
          <a:xfrm rot="16200000" flipH="1">
            <a:off x="5947570" y="5415756"/>
            <a:ext cx="1408112" cy="1400175"/>
          </a:xfrm>
          <a:prstGeom prst="bentConnector2">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5049" name="AutoShape 25"/>
          <p:cNvCxnSpPr>
            <a:cxnSpLocks noChangeShapeType="1"/>
          </p:cNvCxnSpPr>
          <p:nvPr/>
        </p:nvCxnSpPr>
        <p:spPr bwMode="auto">
          <a:xfrm flipV="1">
            <a:off x="8526463" y="6642100"/>
            <a:ext cx="1828800" cy="177800"/>
          </a:xfrm>
          <a:prstGeom prst="bentConnector2">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5050" name="AutoShape 26"/>
          <p:cNvCxnSpPr>
            <a:cxnSpLocks noChangeShapeType="1"/>
          </p:cNvCxnSpPr>
          <p:nvPr/>
        </p:nvCxnSpPr>
        <p:spPr bwMode="auto">
          <a:xfrm>
            <a:off x="8488363" y="4622800"/>
            <a:ext cx="1866900" cy="196850"/>
          </a:xfrm>
          <a:prstGeom prst="bentConnector2">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5051" name="AutoShape 27"/>
          <p:cNvCxnSpPr>
            <a:cxnSpLocks noChangeShapeType="1"/>
            <a:stCxn id="385037" idx="2"/>
            <a:endCxn id="385032" idx="0"/>
          </p:cNvCxnSpPr>
          <p:nvPr/>
        </p:nvCxnSpPr>
        <p:spPr bwMode="auto">
          <a:xfrm>
            <a:off x="2652713" y="5051425"/>
            <a:ext cx="6350" cy="273050"/>
          </a:xfrm>
          <a:prstGeom prst="straightConnector1">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5052" name="AutoShape 28"/>
          <p:cNvCxnSpPr>
            <a:cxnSpLocks noChangeShapeType="1"/>
            <a:stCxn id="385032" idx="2"/>
            <a:endCxn id="385031" idx="0"/>
          </p:cNvCxnSpPr>
          <p:nvPr/>
        </p:nvCxnSpPr>
        <p:spPr bwMode="auto">
          <a:xfrm>
            <a:off x="2659063" y="6092825"/>
            <a:ext cx="80962" cy="255588"/>
          </a:xfrm>
          <a:prstGeom prst="straightConnector1">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スライド番号プレースホルダー 1"/>
          <p:cNvSpPr>
            <a:spLocks noGrp="1"/>
          </p:cNvSpPr>
          <p:nvPr>
            <p:ph type="sldNum" sz="quarter" idx="10"/>
          </p:nvPr>
        </p:nvSpPr>
        <p:spPr/>
        <p:txBody>
          <a:bodyPr/>
          <a:lstStyle/>
          <a:p>
            <a:pPr>
              <a:defRPr/>
            </a:pPr>
            <a:fld id="{A80140EF-3E1F-4ABE-894D-D23F3D5E3ACF}" type="slidenum">
              <a:rPr lang="en-US" altLang="ja-JP" smtClean="0"/>
              <a:pPr>
                <a:defRPr/>
              </a:pPr>
              <a:t>12</a:t>
            </a:fld>
            <a:endParaRPr lang="en-US" altLang="ja-JP"/>
          </a:p>
        </p:txBody>
      </p:sp>
    </p:spTree>
    <p:extLst>
      <p:ext uri="{BB962C8B-B14F-4D97-AF65-F5344CB8AC3E}">
        <p14:creationId xmlns:p14="http://schemas.microsoft.com/office/powerpoint/2010/main" val="5014130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588764" y="1772382"/>
            <a:ext cx="11104959" cy="7828086"/>
          </a:xfrm>
          <a:prstGeom prst="rect">
            <a:avLst/>
          </a:prstGeom>
        </p:spPr>
      </p:pic>
      <p:sp>
        <p:nvSpPr>
          <p:cNvPr id="387074" name="Rectangle 2"/>
          <p:cNvSpPr>
            <a:spLocks noGrp="1" noChangeArrowheads="1"/>
          </p:cNvSpPr>
          <p:nvPr>
            <p:ph type="title"/>
          </p:nvPr>
        </p:nvSpPr>
        <p:spPr/>
        <p:txBody>
          <a:bodyPr/>
          <a:lstStyle/>
          <a:p>
            <a:r>
              <a:rPr lang="en-US" altLang="ja-JP" smtClean="0">
                <a:latin typeface="Rockwell" charset="0"/>
                <a:ea typeface="ＭＳ Ｐゴシック" pitchFamily="50" charset="-128"/>
              </a:rPr>
              <a:t>ucoder</a:t>
            </a:r>
            <a:r>
              <a:rPr lang="ja-JP" altLang="en-US" smtClean="0">
                <a:latin typeface="Rockwell" charset="0"/>
                <a:ea typeface="ＭＳ Ｐゴシック" pitchFamily="50" charset="-128"/>
              </a:rPr>
              <a:t>にログインする</a:t>
            </a:r>
          </a:p>
        </p:txBody>
      </p:sp>
      <p:sp>
        <p:nvSpPr>
          <p:cNvPr id="387077" name="Text Box 5"/>
          <p:cNvSpPr txBox="1">
            <a:spLocks noChangeArrowheads="1"/>
          </p:cNvSpPr>
          <p:nvPr/>
        </p:nvSpPr>
        <p:spPr bwMode="auto">
          <a:xfrm>
            <a:off x="3932238" y="3176588"/>
            <a:ext cx="4418012" cy="503845"/>
          </a:xfrm>
          <a:prstGeom prst="rect">
            <a:avLst/>
          </a:prstGeom>
          <a:solidFill>
            <a:srgbClr val="FFCC00"/>
          </a:solidFill>
          <a:ln w="38100" cap="sq">
            <a:solidFill>
              <a:srgbClr val="CC0000"/>
            </a:solidFill>
            <a:miter lim="800000"/>
            <a:headEnd type="none" w="sm" len="sm"/>
            <a:tailEnd type="none" w="sm" len="sm"/>
          </a:ln>
        </p:spPr>
        <p:txBody>
          <a:bodyPr lIns="-73260" tIns="66606" rIns="-73260" bIns="66606">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dirty="0">
                <a:latin typeface="Arial" pitchFamily="34" charset="0"/>
                <a:ea typeface="ＭＳ Ｐゴシック" pitchFamily="50" charset="-128"/>
              </a:rPr>
              <a:t>http</a:t>
            </a:r>
            <a:r>
              <a:rPr kumimoji="0" lang="en-US" altLang="ja-JP" sz="2400" dirty="0" smtClean="0">
                <a:latin typeface="Arial" pitchFamily="34" charset="0"/>
                <a:ea typeface="ＭＳ Ｐゴシック" pitchFamily="50" charset="-128"/>
              </a:rPr>
              <a:t>://lab.ubin.jp/ucoder</a:t>
            </a:r>
            <a:r>
              <a:rPr kumimoji="0" lang="en-US" altLang="ja-JP" sz="2400" dirty="0">
                <a:latin typeface="Arial" pitchFamily="34" charset="0"/>
                <a:ea typeface="ＭＳ Ｐゴシック" pitchFamily="50" charset="-128"/>
              </a:rPr>
              <a:t>/</a:t>
            </a:r>
            <a:endParaRPr kumimoji="0" lang="ja-JP" altLang="en-US" sz="2400" dirty="0">
              <a:latin typeface="Arial" pitchFamily="34" charset="0"/>
              <a:ea typeface="ＭＳ Ｐゴシック" pitchFamily="50" charset="-128"/>
            </a:endParaRPr>
          </a:p>
        </p:txBody>
      </p:sp>
      <p:sp>
        <p:nvSpPr>
          <p:cNvPr id="387078" name="Oval 6"/>
          <p:cNvSpPr>
            <a:spLocks noChangeArrowheads="1"/>
          </p:cNvSpPr>
          <p:nvPr/>
        </p:nvSpPr>
        <p:spPr bwMode="auto">
          <a:xfrm>
            <a:off x="1981200" y="1999091"/>
            <a:ext cx="1951038" cy="619125"/>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260" tIns="66606" rIns="-73260" bIns="66606" anchor="ctr"/>
          <a:lstStyle/>
          <a:p>
            <a:endParaRPr lang="ja-JP" altLang="en-US" sz="2400">
              <a:latin typeface="ＤＦＧ平成ゴシック体W7" pitchFamily="50" charset="-128"/>
              <a:ea typeface="ＭＳ Ｐゴシック" pitchFamily="50" charset="-128"/>
            </a:endParaRPr>
          </a:p>
        </p:txBody>
      </p:sp>
      <p:cxnSp>
        <p:nvCxnSpPr>
          <p:cNvPr id="387079" name="AutoShape 7"/>
          <p:cNvCxnSpPr>
            <a:cxnSpLocks noChangeShapeType="1"/>
            <a:stCxn id="387077" idx="0"/>
            <a:endCxn id="387078" idx="6"/>
          </p:cNvCxnSpPr>
          <p:nvPr/>
        </p:nvCxnSpPr>
        <p:spPr bwMode="auto">
          <a:xfrm flipH="1" flipV="1">
            <a:off x="3932238" y="2308654"/>
            <a:ext cx="2209006" cy="867934"/>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387080" name="Text Box 8"/>
          <p:cNvSpPr txBox="1">
            <a:spLocks noChangeArrowheads="1"/>
          </p:cNvSpPr>
          <p:nvPr/>
        </p:nvSpPr>
        <p:spPr bwMode="auto">
          <a:xfrm>
            <a:off x="865187" y="4954587"/>
            <a:ext cx="1269899" cy="307777"/>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r>
              <a:rPr lang="ja-JP" altLang="en-US" sz="1400" dirty="0" smtClean="0">
                <a:solidFill>
                  <a:schemeClr val="bg1"/>
                </a:solidFill>
                <a:latin typeface="Arial" pitchFamily="34" charset="0"/>
                <a:ea typeface="ＭＳ Ｐゴシック" pitchFamily="50" charset="-128"/>
                <a:cs typeface="Arial" pitchFamily="34" charset="0"/>
              </a:rPr>
              <a:t>メールアドレス</a:t>
            </a:r>
            <a:endParaRPr lang="ja-JP" altLang="en-US" sz="1400" dirty="0">
              <a:solidFill>
                <a:schemeClr val="bg1"/>
              </a:solidFill>
              <a:latin typeface="Arial" pitchFamily="34" charset="0"/>
              <a:ea typeface="ＭＳ Ｐゴシック" pitchFamily="50" charset="-128"/>
              <a:cs typeface="Arial" pitchFamily="34" charset="0"/>
            </a:endParaRPr>
          </a:p>
        </p:txBody>
      </p:sp>
      <p:sp>
        <p:nvSpPr>
          <p:cNvPr id="387081" name="Text Box 9"/>
          <p:cNvSpPr txBox="1">
            <a:spLocks noChangeArrowheads="1"/>
          </p:cNvSpPr>
          <p:nvPr/>
        </p:nvSpPr>
        <p:spPr bwMode="auto">
          <a:xfrm>
            <a:off x="1077863" y="5365749"/>
            <a:ext cx="985837" cy="304800"/>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r>
              <a:rPr lang="ja-JP" altLang="en-US" sz="1400">
                <a:solidFill>
                  <a:schemeClr val="bg1"/>
                </a:solidFill>
                <a:latin typeface="Arial" pitchFamily="34" charset="0"/>
                <a:ea typeface="ＭＳ Ｐゴシック" pitchFamily="50" charset="-128"/>
                <a:cs typeface="Arial" pitchFamily="34" charset="0"/>
              </a:rPr>
              <a:t>パスワード</a:t>
            </a:r>
          </a:p>
        </p:txBody>
      </p:sp>
      <p:sp>
        <p:nvSpPr>
          <p:cNvPr id="387082" name="Oval 10"/>
          <p:cNvSpPr>
            <a:spLocks noChangeArrowheads="1"/>
          </p:cNvSpPr>
          <p:nvPr/>
        </p:nvSpPr>
        <p:spPr bwMode="auto">
          <a:xfrm>
            <a:off x="1123849" y="5659437"/>
            <a:ext cx="1106488" cy="411162"/>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260" tIns="66606" rIns="-73260" bIns="66606" anchor="ctr"/>
          <a:lstStyle/>
          <a:p>
            <a:endParaRPr lang="ja-JP" altLang="en-US" sz="2400">
              <a:latin typeface="Arial" pitchFamily="34" charset="0"/>
              <a:ea typeface="ＭＳ Ｐゴシック" pitchFamily="50" charset="-128"/>
            </a:endParaRPr>
          </a:p>
        </p:txBody>
      </p:sp>
      <p:sp>
        <p:nvSpPr>
          <p:cNvPr id="3" name="スライド番号プレースホルダー 2"/>
          <p:cNvSpPr>
            <a:spLocks noGrp="1"/>
          </p:cNvSpPr>
          <p:nvPr>
            <p:ph type="sldNum" sz="quarter" idx="10"/>
          </p:nvPr>
        </p:nvSpPr>
        <p:spPr/>
        <p:txBody>
          <a:bodyPr/>
          <a:lstStyle/>
          <a:p>
            <a:pPr>
              <a:defRPr/>
            </a:pPr>
            <a:fld id="{A80140EF-3E1F-4ABE-894D-D23F3D5E3ACF}" type="slidenum">
              <a:rPr lang="en-US" altLang="ja-JP" smtClean="0"/>
              <a:pPr>
                <a:defRPr/>
              </a:pPr>
              <a:t>13</a:t>
            </a:fld>
            <a:endParaRPr lang="en-US" altLang="ja-JP"/>
          </a:p>
        </p:txBody>
      </p:sp>
    </p:spTree>
    <p:extLst>
      <p:ext uri="{BB962C8B-B14F-4D97-AF65-F5344CB8AC3E}">
        <p14:creationId xmlns:p14="http://schemas.microsoft.com/office/powerpoint/2010/main" val="29892905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2" name="Rectangle 2"/>
          <p:cNvSpPr>
            <a:spLocks noGrp="1" noChangeArrowheads="1"/>
          </p:cNvSpPr>
          <p:nvPr>
            <p:ph type="title"/>
          </p:nvPr>
        </p:nvSpPr>
        <p:spPr/>
        <p:txBody>
          <a:bodyPr lIns="114456" tIns="57229" rIns="114456" bIns="57229"/>
          <a:lstStyle/>
          <a:p>
            <a:r>
              <a:rPr lang="en-US" altLang="ja-JP" smtClean="0">
                <a:latin typeface="Rockwell" charset="0"/>
                <a:ea typeface="ＭＳ Ｐゴシック" pitchFamily="50" charset="-128"/>
              </a:rPr>
              <a:t>ucode</a:t>
            </a:r>
            <a:r>
              <a:rPr lang="ja-JP" altLang="en-US" smtClean="0">
                <a:latin typeface="Rockwell" charset="0"/>
                <a:ea typeface="ＭＳ Ｐゴシック" pitchFamily="50" charset="-128"/>
              </a:rPr>
              <a:t>を発行する</a:t>
            </a:r>
          </a:p>
        </p:txBody>
      </p:sp>
      <p:pic>
        <p:nvPicPr>
          <p:cNvPr id="389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525" y="1928813"/>
            <a:ext cx="6719888" cy="29892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89124" name="Oval 4"/>
          <p:cNvSpPr>
            <a:spLocks noChangeArrowheads="1"/>
          </p:cNvSpPr>
          <p:nvPr/>
        </p:nvSpPr>
        <p:spPr bwMode="auto">
          <a:xfrm>
            <a:off x="319088" y="2541588"/>
            <a:ext cx="898525" cy="322262"/>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defTabSz="912813"/>
            <a:endParaRPr lang="ja-JP" altLang="en-US" sz="2400">
              <a:latin typeface="Arial" pitchFamily="34" charset="0"/>
              <a:ea typeface="ＭＳ Ｐゴシック" pitchFamily="50" charset="-128"/>
            </a:endParaRPr>
          </a:p>
        </p:txBody>
      </p:sp>
      <p:sp>
        <p:nvSpPr>
          <p:cNvPr id="389125" name="Text Box 6"/>
          <p:cNvSpPr txBox="1">
            <a:spLocks noChangeArrowheads="1"/>
          </p:cNvSpPr>
          <p:nvPr/>
        </p:nvSpPr>
        <p:spPr bwMode="auto">
          <a:xfrm>
            <a:off x="282575" y="3725863"/>
            <a:ext cx="4926013"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a:defRPr kumimoji="1" sz="9600">
                <a:solidFill>
                  <a:schemeClr val="tx1"/>
                </a:solidFill>
                <a:latin typeface="Times" pitchFamily="18" charset="0"/>
                <a:ea typeface="Osaka"/>
                <a:cs typeface="Osaka"/>
              </a:defRPr>
            </a:lvl1pPr>
            <a:lvl2pPr marL="741363" indent="-284163" defTabSz="912813">
              <a:defRPr kumimoji="1" sz="9600">
                <a:solidFill>
                  <a:schemeClr val="tx1"/>
                </a:solidFill>
                <a:latin typeface="Times" pitchFamily="18" charset="0"/>
                <a:ea typeface="Osaka"/>
                <a:cs typeface="Osaka"/>
              </a:defRPr>
            </a:lvl2pPr>
            <a:lvl3pPr marL="1141413" indent="-228600" defTabSz="912813">
              <a:defRPr kumimoji="1" sz="9600">
                <a:solidFill>
                  <a:schemeClr val="tx1"/>
                </a:solidFill>
                <a:latin typeface="Times" pitchFamily="18" charset="0"/>
                <a:ea typeface="Osaka"/>
                <a:cs typeface="Osaka"/>
              </a:defRPr>
            </a:lvl3pPr>
            <a:lvl4pPr marL="1598613" indent="-228600" defTabSz="912813">
              <a:defRPr kumimoji="1" sz="9600">
                <a:solidFill>
                  <a:schemeClr val="tx1"/>
                </a:solidFill>
                <a:latin typeface="Times" pitchFamily="18" charset="0"/>
                <a:ea typeface="Osaka"/>
                <a:cs typeface="Osaka"/>
              </a:defRPr>
            </a:lvl4pPr>
            <a:lvl5pPr marL="2054225" indent="-228600" defTabSz="912813">
              <a:defRPr kumimoji="1" sz="9600">
                <a:solidFill>
                  <a:schemeClr val="tx1"/>
                </a:solidFill>
                <a:latin typeface="Times" pitchFamily="18" charset="0"/>
                <a:ea typeface="Osaka"/>
                <a:cs typeface="Osaka"/>
              </a:defRPr>
            </a:lvl5pPr>
            <a:lvl6pPr marL="2511425" indent="-228600" defTabSz="912813" fontAlgn="base">
              <a:spcBef>
                <a:spcPct val="0"/>
              </a:spcBef>
              <a:spcAft>
                <a:spcPct val="0"/>
              </a:spcAft>
              <a:defRPr kumimoji="1" sz="9600">
                <a:solidFill>
                  <a:schemeClr val="tx1"/>
                </a:solidFill>
                <a:latin typeface="Times" pitchFamily="18" charset="0"/>
                <a:ea typeface="Osaka"/>
                <a:cs typeface="Osaka"/>
              </a:defRPr>
            </a:lvl6pPr>
            <a:lvl7pPr marL="2968625" indent="-228600" defTabSz="912813" fontAlgn="base">
              <a:spcBef>
                <a:spcPct val="0"/>
              </a:spcBef>
              <a:spcAft>
                <a:spcPct val="0"/>
              </a:spcAft>
              <a:defRPr kumimoji="1" sz="9600">
                <a:solidFill>
                  <a:schemeClr val="tx1"/>
                </a:solidFill>
                <a:latin typeface="Times" pitchFamily="18" charset="0"/>
                <a:ea typeface="Osaka"/>
                <a:cs typeface="Osaka"/>
              </a:defRPr>
            </a:lvl7pPr>
            <a:lvl8pPr marL="3425825" indent="-228600" defTabSz="912813" fontAlgn="base">
              <a:spcBef>
                <a:spcPct val="0"/>
              </a:spcBef>
              <a:spcAft>
                <a:spcPct val="0"/>
              </a:spcAft>
              <a:defRPr kumimoji="1" sz="9600">
                <a:solidFill>
                  <a:schemeClr val="tx1"/>
                </a:solidFill>
                <a:latin typeface="Times" pitchFamily="18" charset="0"/>
                <a:ea typeface="Osaka"/>
                <a:cs typeface="Osaka"/>
              </a:defRPr>
            </a:lvl8pPr>
            <a:lvl9pPr marL="3883025" indent="-228600" defTabSz="912813"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a:latin typeface="Arial" pitchFamily="34" charset="0"/>
                <a:ea typeface="ＭＳ Ｐゴシック" pitchFamily="50" charset="-128"/>
              </a:rPr>
              <a:t>(1) </a:t>
            </a:r>
            <a:r>
              <a:rPr kumimoji="0" lang="ja-JP" altLang="en-US" sz="2400">
                <a:latin typeface="Arial" pitchFamily="34" charset="0"/>
                <a:ea typeface="ＭＳ Ｐゴシック" pitchFamily="50" charset="-128"/>
              </a:rPr>
              <a:t>「</a:t>
            </a:r>
            <a:r>
              <a:rPr kumimoji="0" lang="en-US" altLang="ja-JP" sz="2400">
                <a:latin typeface="Arial" pitchFamily="34" charset="0"/>
                <a:ea typeface="ＭＳ Ｐゴシック" pitchFamily="50" charset="-128"/>
              </a:rPr>
              <a:t>ucode</a:t>
            </a:r>
            <a:r>
              <a:rPr kumimoji="0" lang="ja-JP" altLang="en-US" sz="2400">
                <a:latin typeface="Arial" pitchFamily="34" charset="0"/>
                <a:ea typeface="ＭＳ Ｐゴシック" pitchFamily="50" charset="-128"/>
              </a:rPr>
              <a:t>発行」メニューを選択</a:t>
            </a:r>
          </a:p>
        </p:txBody>
      </p:sp>
      <p:cxnSp>
        <p:nvCxnSpPr>
          <p:cNvPr id="389126" name="AutoShape 7"/>
          <p:cNvCxnSpPr>
            <a:cxnSpLocks noChangeShapeType="1"/>
            <a:stCxn id="389124" idx="4"/>
            <a:endCxn id="389125" idx="0"/>
          </p:cNvCxnSpPr>
          <p:nvPr/>
        </p:nvCxnSpPr>
        <p:spPr bwMode="auto">
          <a:xfrm>
            <a:off x="768350" y="2882900"/>
            <a:ext cx="1978025" cy="823913"/>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pic>
        <p:nvPicPr>
          <p:cNvPr id="38912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39025" y="4446588"/>
            <a:ext cx="5233988" cy="13684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89128" name="AutoShape 10"/>
          <p:cNvSpPr>
            <a:spLocks noChangeArrowheads="1"/>
          </p:cNvSpPr>
          <p:nvPr/>
        </p:nvSpPr>
        <p:spPr bwMode="auto">
          <a:xfrm rot="5400000">
            <a:off x="7313612" y="2522538"/>
            <a:ext cx="1978025" cy="17272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ja-JP" altLang="en-US"/>
          </a:p>
        </p:txBody>
      </p:sp>
      <p:sp>
        <p:nvSpPr>
          <p:cNvPr id="389129" name="Oval 11"/>
          <p:cNvSpPr>
            <a:spLocks noChangeArrowheads="1"/>
          </p:cNvSpPr>
          <p:nvPr/>
        </p:nvSpPr>
        <p:spPr bwMode="auto">
          <a:xfrm>
            <a:off x="8877300" y="5414963"/>
            <a:ext cx="1725613" cy="466725"/>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defTabSz="912813"/>
            <a:endParaRPr lang="ja-JP" altLang="en-US" sz="2400">
              <a:latin typeface="Arial" pitchFamily="34" charset="0"/>
              <a:ea typeface="ＭＳ Ｐゴシック" pitchFamily="50" charset="-128"/>
            </a:endParaRPr>
          </a:p>
        </p:txBody>
      </p:sp>
      <p:sp>
        <p:nvSpPr>
          <p:cNvPr id="389130" name="Text Box 12"/>
          <p:cNvSpPr txBox="1">
            <a:spLocks noChangeArrowheads="1"/>
          </p:cNvSpPr>
          <p:nvPr/>
        </p:nvSpPr>
        <p:spPr bwMode="auto">
          <a:xfrm>
            <a:off x="7512050" y="6457950"/>
            <a:ext cx="5106988" cy="900113"/>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a:defRPr kumimoji="1" sz="9600">
                <a:solidFill>
                  <a:schemeClr val="tx1"/>
                </a:solidFill>
                <a:latin typeface="Times" pitchFamily="18" charset="0"/>
                <a:ea typeface="Osaka"/>
                <a:cs typeface="Osaka"/>
              </a:defRPr>
            </a:lvl1pPr>
            <a:lvl2pPr marL="741363" indent="-284163" defTabSz="912813">
              <a:defRPr kumimoji="1" sz="9600">
                <a:solidFill>
                  <a:schemeClr val="tx1"/>
                </a:solidFill>
                <a:latin typeface="Times" pitchFamily="18" charset="0"/>
                <a:ea typeface="Osaka"/>
                <a:cs typeface="Osaka"/>
              </a:defRPr>
            </a:lvl2pPr>
            <a:lvl3pPr marL="1141413" indent="-228600" defTabSz="912813">
              <a:defRPr kumimoji="1" sz="9600">
                <a:solidFill>
                  <a:schemeClr val="tx1"/>
                </a:solidFill>
                <a:latin typeface="Times" pitchFamily="18" charset="0"/>
                <a:ea typeface="Osaka"/>
                <a:cs typeface="Osaka"/>
              </a:defRPr>
            </a:lvl3pPr>
            <a:lvl4pPr marL="1598613" indent="-228600" defTabSz="912813">
              <a:defRPr kumimoji="1" sz="9600">
                <a:solidFill>
                  <a:schemeClr val="tx1"/>
                </a:solidFill>
                <a:latin typeface="Times" pitchFamily="18" charset="0"/>
                <a:ea typeface="Osaka"/>
                <a:cs typeface="Osaka"/>
              </a:defRPr>
            </a:lvl4pPr>
            <a:lvl5pPr marL="2054225" indent="-228600" defTabSz="912813">
              <a:defRPr kumimoji="1" sz="9600">
                <a:solidFill>
                  <a:schemeClr val="tx1"/>
                </a:solidFill>
                <a:latin typeface="Times" pitchFamily="18" charset="0"/>
                <a:ea typeface="Osaka"/>
                <a:cs typeface="Osaka"/>
              </a:defRPr>
            </a:lvl5pPr>
            <a:lvl6pPr marL="2511425" indent="-228600" defTabSz="912813" fontAlgn="base">
              <a:spcBef>
                <a:spcPct val="0"/>
              </a:spcBef>
              <a:spcAft>
                <a:spcPct val="0"/>
              </a:spcAft>
              <a:defRPr kumimoji="1" sz="9600">
                <a:solidFill>
                  <a:schemeClr val="tx1"/>
                </a:solidFill>
                <a:latin typeface="Times" pitchFamily="18" charset="0"/>
                <a:ea typeface="Osaka"/>
                <a:cs typeface="Osaka"/>
              </a:defRPr>
            </a:lvl6pPr>
            <a:lvl7pPr marL="2968625" indent="-228600" defTabSz="912813" fontAlgn="base">
              <a:spcBef>
                <a:spcPct val="0"/>
              </a:spcBef>
              <a:spcAft>
                <a:spcPct val="0"/>
              </a:spcAft>
              <a:defRPr kumimoji="1" sz="9600">
                <a:solidFill>
                  <a:schemeClr val="tx1"/>
                </a:solidFill>
                <a:latin typeface="Times" pitchFamily="18" charset="0"/>
                <a:ea typeface="Osaka"/>
                <a:cs typeface="Osaka"/>
              </a:defRPr>
            </a:lvl7pPr>
            <a:lvl8pPr marL="3425825" indent="-228600" defTabSz="912813" fontAlgn="base">
              <a:spcBef>
                <a:spcPct val="0"/>
              </a:spcBef>
              <a:spcAft>
                <a:spcPct val="0"/>
              </a:spcAft>
              <a:defRPr kumimoji="1" sz="9600">
                <a:solidFill>
                  <a:schemeClr val="tx1"/>
                </a:solidFill>
                <a:latin typeface="Times" pitchFamily="18" charset="0"/>
                <a:ea typeface="Osaka"/>
                <a:cs typeface="Osaka"/>
              </a:defRPr>
            </a:lvl8pPr>
            <a:lvl9pPr marL="3883025" indent="-228600" defTabSz="912813"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a:latin typeface="Arial" pitchFamily="34" charset="0"/>
                <a:ea typeface="ＭＳ Ｐゴシック" pitchFamily="50" charset="-128"/>
              </a:rPr>
              <a:t>(2) </a:t>
            </a:r>
            <a:r>
              <a:rPr kumimoji="0" lang="ja-JP" altLang="en-US" sz="2400">
                <a:latin typeface="Arial" pitchFamily="34" charset="0"/>
                <a:ea typeface="ＭＳ Ｐゴシック" pitchFamily="50" charset="-128"/>
              </a:rPr>
              <a:t>発行数（今回は「</a:t>
            </a:r>
            <a:r>
              <a:rPr kumimoji="0" lang="en-US" altLang="ja-JP" sz="2400">
                <a:latin typeface="Arial" pitchFamily="34" charset="0"/>
                <a:ea typeface="ＭＳ Ｐゴシック" pitchFamily="50" charset="-128"/>
              </a:rPr>
              <a:t>1</a:t>
            </a:r>
            <a:r>
              <a:rPr kumimoji="0" lang="ja-JP" altLang="en-US" sz="2400">
                <a:latin typeface="Arial" pitchFamily="34" charset="0"/>
                <a:ea typeface="ＭＳ Ｐゴシック" pitchFamily="50" charset="-128"/>
              </a:rPr>
              <a:t>」）を選択</a:t>
            </a:r>
            <a:br>
              <a:rPr kumimoji="0" lang="ja-JP" altLang="en-US" sz="2400">
                <a:latin typeface="Arial" pitchFamily="34" charset="0"/>
                <a:ea typeface="ＭＳ Ｐゴシック" pitchFamily="50" charset="-128"/>
              </a:rPr>
            </a:br>
            <a:r>
              <a:rPr kumimoji="0" lang="ja-JP" altLang="en-US" sz="2400">
                <a:latin typeface="Arial" pitchFamily="34" charset="0"/>
                <a:ea typeface="ＭＳ Ｐゴシック" pitchFamily="50" charset="-128"/>
              </a:rPr>
              <a:t>して「</a:t>
            </a:r>
            <a:r>
              <a:rPr kumimoji="0" lang="en-US" altLang="ja-JP" sz="2400">
                <a:latin typeface="Arial" pitchFamily="34" charset="0"/>
                <a:ea typeface="ＭＳ Ｐゴシック" pitchFamily="50" charset="-128"/>
              </a:rPr>
              <a:t>ucode</a:t>
            </a:r>
            <a:r>
              <a:rPr kumimoji="0" lang="ja-JP" altLang="en-US" sz="2400">
                <a:latin typeface="Arial" pitchFamily="34" charset="0"/>
                <a:ea typeface="ＭＳ Ｐゴシック" pitchFamily="50" charset="-128"/>
              </a:rPr>
              <a:t>発行」ボタンを押す</a:t>
            </a:r>
          </a:p>
        </p:txBody>
      </p:sp>
      <p:cxnSp>
        <p:nvCxnSpPr>
          <p:cNvPr id="389131" name="AutoShape 13"/>
          <p:cNvCxnSpPr>
            <a:cxnSpLocks noChangeShapeType="1"/>
            <a:stCxn id="389129" idx="4"/>
            <a:endCxn id="389130" idx="0"/>
          </p:cNvCxnSpPr>
          <p:nvPr/>
        </p:nvCxnSpPr>
        <p:spPr bwMode="auto">
          <a:xfrm>
            <a:off x="9740900" y="5900738"/>
            <a:ext cx="325438" cy="538162"/>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pic>
        <p:nvPicPr>
          <p:cNvPr id="389132"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7038" y="5237163"/>
            <a:ext cx="6397625" cy="44418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89133" name="AutoShape 15"/>
          <p:cNvSpPr>
            <a:spLocks noChangeArrowheads="1"/>
          </p:cNvSpPr>
          <p:nvPr/>
        </p:nvSpPr>
        <p:spPr bwMode="auto">
          <a:xfrm rot="10800000">
            <a:off x="7367588" y="7716838"/>
            <a:ext cx="1979612" cy="1725612"/>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ja-JP" altLang="en-US"/>
          </a:p>
        </p:txBody>
      </p:sp>
      <p:sp>
        <p:nvSpPr>
          <p:cNvPr id="389134" name="Oval 16"/>
          <p:cNvSpPr>
            <a:spLocks noChangeArrowheads="1"/>
          </p:cNvSpPr>
          <p:nvPr/>
        </p:nvSpPr>
        <p:spPr bwMode="auto">
          <a:xfrm>
            <a:off x="319088" y="5559425"/>
            <a:ext cx="1546225" cy="322263"/>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defTabSz="912813"/>
            <a:endParaRPr lang="ja-JP" altLang="en-US" sz="2400">
              <a:latin typeface="Arial" pitchFamily="34" charset="0"/>
              <a:ea typeface="ＭＳ Ｐゴシック" pitchFamily="50" charset="-128"/>
            </a:endParaRPr>
          </a:p>
        </p:txBody>
      </p:sp>
      <p:sp>
        <p:nvSpPr>
          <p:cNvPr id="389135" name="Oval 17"/>
          <p:cNvSpPr>
            <a:spLocks noChangeArrowheads="1"/>
          </p:cNvSpPr>
          <p:nvPr/>
        </p:nvSpPr>
        <p:spPr bwMode="auto">
          <a:xfrm>
            <a:off x="677863" y="9153525"/>
            <a:ext cx="2157412" cy="285750"/>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defTabSz="912813"/>
            <a:endParaRPr lang="ja-JP" altLang="en-US" sz="2400">
              <a:latin typeface="Arial" pitchFamily="34" charset="0"/>
              <a:ea typeface="ＭＳ Ｐゴシック" pitchFamily="50" charset="-128"/>
            </a:endParaRPr>
          </a:p>
        </p:txBody>
      </p:sp>
      <p:sp>
        <p:nvSpPr>
          <p:cNvPr id="389136" name="Text Box 18"/>
          <p:cNvSpPr txBox="1">
            <a:spLocks noChangeArrowheads="1"/>
          </p:cNvSpPr>
          <p:nvPr/>
        </p:nvSpPr>
        <p:spPr bwMode="auto">
          <a:xfrm>
            <a:off x="1036638" y="6745288"/>
            <a:ext cx="5108575" cy="900112"/>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a:defRPr kumimoji="1" sz="9600">
                <a:solidFill>
                  <a:schemeClr val="tx1"/>
                </a:solidFill>
                <a:latin typeface="Times" pitchFamily="18" charset="0"/>
                <a:ea typeface="Osaka"/>
                <a:cs typeface="Osaka"/>
              </a:defRPr>
            </a:lvl1pPr>
            <a:lvl2pPr marL="741363" indent="-284163" defTabSz="912813">
              <a:defRPr kumimoji="1" sz="9600">
                <a:solidFill>
                  <a:schemeClr val="tx1"/>
                </a:solidFill>
                <a:latin typeface="Times" pitchFamily="18" charset="0"/>
                <a:ea typeface="Osaka"/>
                <a:cs typeface="Osaka"/>
              </a:defRPr>
            </a:lvl2pPr>
            <a:lvl3pPr marL="1141413" indent="-228600" defTabSz="912813">
              <a:defRPr kumimoji="1" sz="9600">
                <a:solidFill>
                  <a:schemeClr val="tx1"/>
                </a:solidFill>
                <a:latin typeface="Times" pitchFamily="18" charset="0"/>
                <a:ea typeface="Osaka"/>
                <a:cs typeface="Osaka"/>
              </a:defRPr>
            </a:lvl3pPr>
            <a:lvl4pPr marL="1598613" indent="-228600" defTabSz="912813">
              <a:defRPr kumimoji="1" sz="9600">
                <a:solidFill>
                  <a:schemeClr val="tx1"/>
                </a:solidFill>
                <a:latin typeface="Times" pitchFamily="18" charset="0"/>
                <a:ea typeface="Osaka"/>
                <a:cs typeface="Osaka"/>
              </a:defRPr>
            </a:lvl4pPr>
            <a:lvl5pPr marL="2054225" indent="-228600" defTabSz="912813">
              <a:defRPr kumimoji="1" sz="9600">
                <a:solidFill>
                  <a:schemeClr val="tx1"/>
                </a:solidFill>
                <a:latin typeface="Times" pitchFamily="18" charset="0"/>
                <a:ea typeface="Osaka"/>
                <a:cs typeface="Osaka"/>
              </a:defRPr>
            </a:lvl5pPr>
            <a:lvl6pPr marL="2511425" indent="-228600" defTabSz="912813" fontAlgn="base">
              <a:spcBef>
                <a:spcPct val="0"/>
              </a:spcBef>
              <a:spcAft>
                <a:spcPct val="0"/>
              </a:spcAft>
              <a:defRPr kumimoji="1" sz="9600">
                <a:solidFill>
                  <a:schemeClr val="tx1"/>
                </a:solidFill>
                <a:latin typeface="Times" pitchFamily="18" charset="0"/>
                <a:ea typeface="Osaka"/>
                <a:cs typeface="Osaka"/>
              </a:defRPr>
            </a:lvl6pPr>
            <a:lvl7pPr marL="2968625" indent="-228600" defTabSz="912813" fontAlgn="base">
              <a:spcBef>
                <a:spcPct val="0"/>
              </a:spcBef>
              <a:spcAft>
                <a:spcPct val="0"/>
              </a:spcAft>
              <a:defRPr kumimoji="1" sz="9600">
                <a:solidFill>
                  <a:schemeClr val="tx1"/>
                </a:solidFill>
                <a:latin typeface="Times" pitchFamily="18" charset="0"/>
                <a:ea typeface="Osaka"/>
                <a:cs typeface="Osaka"/>
              </a:defRPr>
            </a:lvl7pPr>
            <a:lvl8pPr marL="3425825" indent="-228600" defTabSz="912813" fontAlgn="base">
              <a:spcBef>
                <a:spcPct val="0"/>
              </a:spcBef>
              <a:spcAft>
                <a:spcPct val="0"/>
              </a:spcAft>
              <a:defRPr kumimoji="1" sz="9600">
                <a:solidFill>
                  <a:schemeClr val="tx1"/>
                </a:solidFill>
                <a:latin typeface="Times" pitchFamily="18" charset="0"/>
                <a:ea typeface="Osaka"/>
                <a:cs typeface="Osaka"/>
              </a:defRPr>
            </a:lvl8pPr>
            <a:lvl9pPr marL="3883025" indent="-228600" defTabSz="912813"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a:latin typeface="Arial" pitchFamily="34" charset="0"/>
                <a:ea typeface="ＭＳ Ｐゴシック" pitchFamily="50" charset="-128"/>
              </a:rPr>
              <a:t>(3) 1</a:t>
            </a:r>
            <a:r>
              <a:rPr kumimoji="0" lang="ja-JP" altLang="en-US" sz="2400">
                <a:latin typeface="Arial" pitchFamily="34" charset="0"/>
                <a:ea typeface="ＭＳ Ｐゴシック" pitchFamily="50" charset="-128"/>
              </a:rPr>
              <a:t>個の</a:t>
            </a:r>
            <a:r>
              <a:rPr kumimoji="0" lang="en-US" altLang="ja-JP" sz="2400">
                <a:latin typeface="Arial" pitchFamily="34" charset="0"/>
                <a:ea typeface="ＭＳ Ｐゴシック" pitchFamily="50" charset="-128"/>
              </a:rPr>
              <a:t>ucode</a:t>
            </a:r>
            <a:r>
              <a:rPr kumimoji="0" lang="ja-JP" altLang="en-US" sz="2400">
                <a:latin typeface="Arial" pitchFamily="34" charset="0"/>
                <a:ea typeface="ＭＳ Ｐゴシック" pitchFamily="50" charset="-128"/>
              </a:rPr>
              <a:t>が発行され</a:t>
            </a:r>
            <a:br>
              <a:rPr kumimoji="0" lang="ja-JP" altLang="en-US" sz="2400">
                <a:latin typeface="Arial" pitchFamily="34" charset="0"/>
                <a:ea typeface="ＭＳ Ｐゴシック" pitchFamily="50" charset="-128"/>
              </a:rPr>
            </a:br>
            <a:r>
              <a:rPr kumimoji="0" lang="ja-JP" altLang="en-US" sz="2400">
                <a:latin typeface="Arial" pitchFamily="34" charset="0"/>
                <a:ea typeface="ＭＳ Ｐゴシック" pitchFamily="50" charset="-128"/>
              </a:rPr>
              <a:t>画面に表示される</a:t>
            </a:r>
          </a:p>
        </p:txBody>
      </p:sp>
      <p:cxnSp>
        <p:nvCxnSpPr>
          <p:cNvPr id="389137" name="AutoShape 19"/>
          <p:cNvCxnSpPr>
            <a:cxnSpLocks noChangeShapeType="1"/>
            <a:stCxn id="389134" idx="4"/>
            <a:endCxn id="389136" idx="0"/>
          </p:cNvCxnSpPr>
          <p:nvPr/>
        </p:nvCxnSpPr>
        <p:spPr bwMode="auto">
          <a:xfrm>
            <a:off x="1092200" y="5900738"/>
            <a:ext cx="2498725" cy="825500"/>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cxnSp>
        <p:nvCxnSpPr>
          <p:cNvPr id="389138" name="AutoShape 20"/>
          <p:cNvCxnSpPr>
            <a:cxnSpLocks noChangeShapeType="1"/>
            <a:stCxn id="389135" idx="0"/>
            <a:endCxn id="389136" idx="2"/>
          </p:cNvCxnSpPr>
          <p:nvPr/>
        </p:nvCxnSpPr>
        <p:spPr bwMode="auto">
          <a:xfrm flipV="1">
            <a:off x="1757363" y="7664450"/>
            <a:ext cx="1833562" cy="1470025"/>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389139" name="Text Box 21"/>
          <p:cNvSpPr txBox="1">
            <a:spLocks noChangeArrowheads="1"/>
          </p:cNvSpPr>
          <p:nvPr/>
        </p:nvSpPr>
        <p:spPr bwMode="auto">
          <a:xfrm>
            <a:off x="4217988" y="9190038"/>
            <a:ext cx="2444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2" tIns="45656" rIns="91312" bIns="45656">
            <a:spAutoFit/>
          </a:bodyPr>
          <a:lstStyle>
            <a:lvl1pPr defTabSz="912813">
              <a:defRPr kumimoji="1" sz="9600">
                <a:solidFill>
                  <a:schemeClr val="tx1"/>
                </a:solidFill>
                <a:latin typeface="Times" pitchFamily="18" charset="0"/>
                <a:ea typeface="Osaka"/>
                <a:cs typeface="Osaka"/>
              </a:defRPr>
            </a:lvl1pPr>
            <a:lvl2pPr marL="741363" indent="-284163" defTabSz="912813">
              <a:defRPr kumimoji="1" sz="9600">
                <a:solidFill>
                  <a:schemeClr val="tx1"/>
                </a:solidFill>
                <a:latin typeface="Times" pitchFamily="18" charset="0"/>
                <a:ea typeface="Osaka"/>
                <a:cs typeface="Osaka"/>
              </a:defRPr>
            </a:lvl2pPr>
            <a:lvl3pPr marL="1141413" indent="-228600" defTabSz="912813">
              <a:defRPr kumimoji="1" sz="9600">
                <a:solidFill>
                  <a:schemeClr val="tx1"/>
                </a:solidFill>
                <a:latin typeface="Times" pitchFamily="18" charset="0"/>
                <a:ea typeface="Osaka"/>
                <a:cs typeface="Osaka"/>
              </a:defRPr>
            </a:lvl3pPr>
            <a:lvl4pPr marL="1598613" indent="-228600" defTabSz="912813">
              <a:defRPr kumimoji="1" sz="9600">
                <a:solidFill>
                  <a:schemeClr val="tx1"/>
                </a:solidFill>
                <a:latin typeface="Times" pitchFamily="18" charset="0"/>
                <a:ea typeface="Osaka"/>
                <a:cs typeface="Osaka"/>
              </a:defRPr>
            </a:lvl4pPr>
            <a:lvl5pPr marL="2054225" indent="-228600" defTabSz="912813">
              <a:defRPr kumimoji="1" sz="9600">
                <a:solidFill>
                  <a:schemeClr val="tx1"/>
                </a:solidFill>
                <a:latin typeface="Times" pitchFamily="18" charset="0"/>
                <a:ea typeface="Osaka"/>
                <a:cs typeface="Osaka"/>
              </a:defRPr>
            </a:lvl5pPr>
            <a:lvl6pPr marL="2511425" indent="-228600" defTabSz="912813" fontAlgn="base">
              <a:spcBef>
                <a:spcPct val="0"/>
              </a:spcBef>
              <a:spcAft>
                <a:spcPct val="0"/>
              </a:spcAft>
              <a:defRPr kumimoji="1" sz="9600">
                <a:solidFill>
                  <a:schemeClr val="tx1"/>
                </a:solidFill>
                <a:latin typeface="Times" pitchFamily="18" charset="0"/>
                <a:ea typeface="Osaka"/>
                <a:cs typeface="Osaka"/>
              </a:defRPr>
            </a:lvl6pPr>
            <a:lvl7pPr marL="2968625" indent="-228600" defTabSz="912813" fontAlgn="base">
              <a:spcBef>
                <a:spcPct val="0"/>
              </a:spcBef>
              <a:spcAft>
                <a:spcPct val="0"/>
              </a:spcAft>
              <a:defRPr kumimoji="1" sz="9600">
                <a:solidFill>
                  <a:schemeClr val="tx1"/>
                </a:solidFill>
                <a:latin typeface="Times" pitchFamily="18" charset="0"/>
                <a:ea typeface="Osaka"/>
                <a:cs typeface="Osaka"/>
              </a:defRPr>
            </a:lvl7pPr>
            <a:lvl8pPr marL="3425825" indent="-228600" defTabSz="912813" fontAlgn="base">
              <a:spcBef>
                <a:spcPct val="0"/>
              </a:spcBef>
              <a:spcAft>
                <a:spcPct val="0"/>
              </a:spcAft>
              <a:defRPr kumimoji="1" sz="9600">
                <a:solidFill>
                  <a:schemeClr val="tx1"/>
                </a:solidFill>
                <a:latin typeface="Times" pitchFamily="18" charset="0"/>
                <a:ea typeface="Osaka"/>
                <a:cs typeface="Osaka"/>
              </a:defRPr>
            </a:lvl8pPr>
            <a:lvl9pPr marL="3883025" indent="-228600" defTabSz="912813" fontAlgn="base">
              <a:spcBef>
                <a:spcPct val="0"/>
              </a:spcBef>
              <a:spcAft>
                <a:spcPct val="0"/>
              </a:spcAft>
              <a:defRPr kumimoji="1" sz="9600">
                <a:solidFill>
                  <a:schemeClr val="tx1"/>
                </a:solidFill>
                <a:latin typeface="Times" pitchFamily="18" charset="0"/>
                <a:ea typeface="Osaka"/>
                <a:cs typeface="Osaka"/>
              </a:defRPr>
            </a:lvl9pPr>
          </a:lstStyle>
          <a:p>
            <a:r>
              <a:rPr lang="ja-JP" altLang="en-US" sz="2400">
                <a:solidFill>
                  <a:srgbClr val="CC0000"/>
                </a:solidFill>
                <a:latin typeface="Arial" pitchFamily="34" charset="0"/>
                <a:ea typeface="ＭＳ Ｐゴシック" pitchFamily="50" charset="-128"/>
              </a:rPr>
              <a:t>発行された</a:t>
            </a:r>
            <a:r>
              <a:rPr lang="en-US" altLang="ja-JP" sz="2400">
                <a:solidFill>
                  <a:srgbClr val="CC0000"/>
                </a:solidFill>
                <a:latin typeface="Arial" pitchFamily="34" charset="0"/>
                <a:ea typeface="ＭＳ Ｐゴシック" pitchFamily="50" charset="-128"/>
              </a:rPr>
              <a:t>ucode</a:t>
            </a:r>
          </a:p>
        </p:txBody>
      </p:sp>
      <p:cxnSp>
        <p:nvCxnSpPr>
          <p:cNvPr id="389140" name="AutoShape 22"/>
          <p:cNvCxnSpPr>
            <a:cxnSpLocks noChangeShapeType="1"/>
            <a:stCxn id="389135" idx="6"/>
            <a:endCxn id="389139" idx="1"/>
          </p:cNvCxnSpPr>
          <p:nvPr/>
        </p:nvCxnSpPr>
        <p:spPr bwMode="auto">
          <a:xfrm>
            <a:off x="2854325" y="9296400"/>
            <a:ext cx="1363663" cy="122238"/>
          </a:xfrm>
          <a:prstGeom prst="curvedConnector3">
            <a:avLst>
              <a:gd name="adj1" fmla="val 49245"/>
            </a:avLst>
          </a:prstGeom>
          <a:noFill/>
          <a:ln w="19050">
            <a:solidFill>
              <a:srgbClr val="CC0000"/>
            </a:solidFill>
            <a:round/>
            <a:headEnd/>
            <a:tailEnd/>
          </a:ln>
          <a:extLst>
            <a:ext uri="{909E8E84-426E-40DD-AFC4-6F175D3DCCD1}">
              <a14:hiddenFill xmlns:a14="http://schemas.microsoft.com/office/drawing/2010/main">
                <a:noFill/>
              </a14:hiddenFill>
            </a:ext>
          </a:extLst>
        </p:spPr>
      </p:cxnSp>
      <p:sp>
        <p:nvSpPr>
          <p:cNvPr id="2" name="スライド番号プレースホルダー 1"/>
          <p:cNvSpPr>
            <a:spLocks noGrp="1"/>
          </p:cNvSpPr>
          <p:nvPr>
            <p:ph type="sldNum" sz="quarter" idx="10"/>
          </p:nvPr>
        </p:nvSpPr>
        <p:spPr/>
        <p:txBody>
          <a:bodyPr/>
          <a:lstStyle/>
          <a:p>
            <a:pPr>
              <a:defRPr/>
            </a:pPr>
            <a:fld id="{A80140EF-3E1F-4ABE-894D-D23F3D5E3ACF}" type="slidenum">
              <a:rPr lang="en-US" altLang="ja-JP" smtClean="0"/>
              <a:pPr>
                <a:defRPr/>
              </a:pPr>
              <a:t>14</a:t>
            </a:fld>
            <a:endParaRPr lang="en-US" altLang="ja-JP"/>
          </a:p>
        </p:txBody>
      </p:sp>
    </p:spTree>
    <p:extLst>
      <p:ext uri="{BB962C8B-B14F-4D97-AF65-F5344CB8AC3E}">
        <p14:creationId xmlns:p14="http://schemas.microsoft.com/office/powerpoint/2010/main" val="18897836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1170"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088" y="2503488"/>
            <a:ext cx="7989887" cy="17589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91171" name="Rectangle 2"/>
          <p:cNvSpPr>
            <a:spLocks noGrp="1" noChangeArrowheads="1"/>
          </p:cNvSpPr>
          <p:nvPr>
            <p:ph type="title" idx="4294967295"/>
          </p:nvPr>
        </p:nvSpPr>
        <p:spPr/>
        <p:txBody>
          <a:bodyPr lIns="114456" tIns="57229" rIns="114456" bIns="57229"/>
          <a:lstStyle/>
          <a:p>
            <a:r>
              <a:rPr lang="en-US" altLang="ja-JP" smtClean="0">
                <a:latin typeface="Rockwell" charset="0"/>
                <a:ea typeface="ＭＳ Ｐゴシック" pitchFamily="50" charset="-128"/>
              </a:rPr>
              <a:t>ucodeQR(</a:t>
            </a:r>
            <a:r>
              <a:rPr lang="ja-JP" altLang="en-US" smtClean="0">
                <a:latin typeface="Rockwell" charset="0"/>
                <a:ea typeface="ＭＳ Ｐゴシック" pitchFamily="50" charset="-128"/>
              </a:rPr>
              <a:t>ラベル</a:t>
            </a:r>
            <a:r>
              <a:rPr lang="en-US" altLang="ja-JP" smtClean="0">
                <a:latin typeface="Rockwell" charset="0"/>
                <a:ea typeface="ＭＳ Ｐゴシック" pitchFamily="50" charset="-128"/>
              </a:rPr>
              <a:t>)</a:t>
            </a:r>
            <a:r>
              <a:rPr lang="ja-JP" altLang="en-US" smtClean="0">
                <a:latin typeface="Rockwell" charset="0"/>
                <a:ea typeface="ＭＳ Ｐゴシック" pitchFamily="50" charset="-128"/>
              </a:rPr>
              <a:t>を出力する</a:t>
            </a:r>
          </a:p>
        </p:txBody>
      </p:sp>
      <p:sp>
        <p:nvSpPr>
          <p:cNvPr id="391172" name="Text Box 5"/>
          <p:cNvSpPr txBox="1">
            <a:spLocks noChangeArrowheads="1"/>
          </p:cNvSpPr>
          <p:nvPr/>
        </p:nvSpPr>
        <p:spPr bwMode="auto">
          <a:xfrm>
            <a:off x="300038" y="1890713"/>
            <a:ext cx="436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2" tIns="45656" rIns="91312" bIns="45656">
            <a:spAutoFit/>
          </a:bodyPr>
          <a:lstStyle>
            <a:lvl1pPr defTabSz="912813">
              <a:defRPr kumimoji="1" sz="9600">
                <a:solidFill>
                  <a:schemeClr val="tx1"/>
                </a:solidFill>
                <a:latin typeface="Times" pitchFamily="18" charset="0"/>
                <a:ea typeface="Osaka"/>
                <a:cs typeface="Osaka"/>
              </a:defRPr>
            </a:lvl1pPr>
            <a:lvl2pPr marL="741363" indent="-284163" defTabSz="912813">
              <a:defRPr kumimoji="1" sz="9600">
                <a:solidFill>
                  <a:schemeClr val="tx1"/>
                </a:solidFill>
                <a:latin typeface="Times" pitchFamily="18" charset="0"/>
                <a:ea typeface="Osaka"/>
                <a:cs typeface="Osaka"/>
              </a:defRPr>
            </a:lvl2pPr>
            <a:lvl3pPr marL="1141413" indent="-228600" defTabSz="912813">
              <a:defRPr kumimoji="1" sz="9600">
                <a:solidFill>
                  <a:schemeClr val="tx1"/>
                </a:solidFill>
                <a:latin typeface="Times" pitchFamily="18" charset="0"/>
                <a:ea typeface="Osaka"/>
                <a:cs typeface="Osaka"/>
              </a:defRPr>
            </a:lvl3pPr>
            <a:lvl4pPr marL="1598613" indent="-228600" defTabSz="912813">
              <a:defRPr kumimoji="1" sz="9600">
                <a:solidFill>
                  <a:schemeClr val="tx1"/>
                </a:solidFill>
                <a:latin typeface="Times" pitchFamily="18" charset="0"/>
                <a:ea typeface="Osaka"/>
                <a:cs typeface="Osaka"/>
              </a:defRPr>
            </a:lvl4pPr>
            <a:lvl5pPr marL="2054225" indent="-228600" defTabSz="912813">
              <a:defRPr kumimoji="1" sz="9600">
                <a:solidFill>
                  <a:schemeClr val="tx1"/>
                </a:solidFill>
                <a:latin typeface="Times" pitchFamily="18" charset="0"/>
                <a:ea typeface="Osaka"/>
                <a:cs typeface="Osaka"/>
              </a:defRPr>
            </a:lvl5pPr>
            <a:lvl6pPr marL="2511425" indent="-228600" defTabSz="912813" fontAlgn="base">
              <a:spcBef>
                <a:spcPct val="0"/>
              </a:spcBef>
              <a:spcAft>
                <a:spcPct val="0"/>
              </a:spcAft>
              <a:defRPr kumimoji="1" sz="9600">
                <a:solidFill>
                  <a:schemeClr val="tx1"/>
                </a:solidFill>
                <a:latin typeface="Times" pitchFamily="18" charset="0"/>
                <a:ea typeface="Osaka"/>
                <a:cs typeface="Osaka"/>
              </a:defRPr>
            </a:lvl6pPr>
            <a:lvl7pPr marL="2968625" indent="-228600" defTabSz="912813" fontAlgn="base">
              <a:spcBef>
                <a:spcPct val="0"/>
              </a:spcBef>
              <a:spcAft>
                <a:spcPct val="0"/>
              </a:spcAft>
              <a:defRPr kumimoji="1" sz="9600">
                <a:solidFill>
                  <a:schemeClr val="tx1"/>
                </a:solidFill>
                <a:latin typeface="Times" pitchFamily="18" charset="0"/>
                <a:ea typeface="Osaka"/>
                <a:cs typeface="Osaka"/>
              </a:defRPr>
            </a:lvl7pPr>
            <a:lvl8pPr marL="3425825" indent="-228600" defTabSz="912813" fontAlgn="base">
              <a:spcBef>
                <a:spcPct val="0"/>
              </a:spcBef>
              <a:spcAft>
                <a:spcPct val="0"/>
              </a:spcAft>
              <a:defRPr kumimoji="1" sz="9600">
                <a:solidFill>
                  <a:schemeClr val="tx1"/>
                </a:solidFill>
                <a:latin typeface="Times" pitchFamily="18" charset="0"/>
                <a:ea typeface="Osaka"/>
                <a:cs typeface="Osaka"/>
              </a:defRPr>
            </a:lvl8pPr>
            <a:lvl9pPr marL="3883025" indent="-228600" defTabSz="912813" fontAlgn="base">
              <a:spcBef>
                <a:spcPct val="0"/>
              </a:spcBef>
              <a:spcAft>
                <a:spcPct val="0"/>
              </a:spcAft>
              <a:defRPr kumimoji="1" sz="9600">
                <a:solidFill>
                  <a:schemeClr val="tx1"/>
                </a:solidFill>
                <a:latin typeface="Times" pitchFamily="18" charset="0"/>
                <a:ea typeface="Osaka"/>
                <a:cs typeface="Osaka"/>
              </a:defRPr>
            </a:lvl9pPr>
          </a:lstStyle>
          <a:p>
            <a:r>
              <a:rPr lang="ja-JP" altLang="en-US" sz="2400">
                <a:latin typeface="Arial" pitchFamily="34" charset="0"/>
                <a:ea typeface="ＭＳ Ｐゴシック" pitchFamily="50" charset="-128"/>
              </a:rPr>
              <a:t>（「</a:t>
            </a:r>
            <a:r>
              <a:rPr lang="en-US" altLang="ja-JP" sz="2400">
                <a:latin typeface="Arial" pitchFamily="34" charset="0"/>
                <a:ea typeface="ＭＳ Ｐゴシック" pitchFamily="50" charset="-128"/>
              </a:rPr>
              <a:t>ucode</a:t>
            </a:r>
            <a:r>
              <a:rPr lang="ja-JP" altLang="en-US" sz="2400">
                <a:latin typeface="Arial" pitchFamily="34" charset="0"/>
                <a:ea typeface="ＭＳ Ｐゴシック" pitchFamily="50" charset="-128"/>
              </a:rPr>
              <a:t>解決先情報登録」画面）</a:t>
            </a:r>
          </a:p>
        </p:txBody>
      </p:sp>
      <p:sp>
        <p:nvSpPr>
          <p:cNvPr id="391173" name="Oval 6"/>
          <p:cNvSpPr>
            <a:spLocks noChangeArrowheads="1"/>
          </p:cNvSpPr>
          <p:nvPr/>
        </p:nvSpPr>
        <p:spPr bwMode="auto">
          <a:xfrm>
            <a:off x="427038" y="3619500"/>
            <a:ext cx="2805112" cy="285750"/>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defTabSz="912813"/>
            <a:endParaRPr lang="ja-JP" altLang="en-US" sz="2400">
              <a:latin typeface="Arial" pitchFamily="34" charset="0"/>
              <a:ea typeface="ＭＳ Ｐゴシック" pitchFamily="50" charset="-128"/>
            </a:endParaRPr>
          </a:p>
        </p:txBody>
      </p:sp>
      <p:pic>
        <p:nvPicPr>
          <p:cNvPr id="391174"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67588" y="4406900"/>
            <a:ext cx="5194300" cy="46783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91175" name="AutoShape 8"/>
          <p:cNvSpPr>
            <a:spLocks noChangeArrowheads="1"/>
          </p:cNvSpPr>
          <p:nvPr/>
        </p:nvSpPr>
        <p:spPr bwMode="auto">
          <a:xfrm rot="5400000">
            <a:off x="8608219" y="2410619"/>
            <a:ext cx="1474788" cy="17272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ja-JP" altLang="en-US"/>
          </a:p>
        </p:txBody>
      </p:sp>
      <p:sp>
        <p:nvSpPr>
          <p:cNvPr id="391176" name="Text Box 9"/>
          <p:cNvSpPr txBox="1">
            <a:spLocks noChangeArrowheads="1"/>
          </p:cNvSpPr>
          <p:nvPr/>
        </p:nvSpPr>
        <p:spPr bwMode="auto">
          <a:xfrm>
            <a:off x="319088" y="4410075"/>
            <a:ext cx="3919537"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a:defRPr kumimoji="1" sz="9600">
                <a:solidFill>
                  <a:schemeClr val="tx1"/>
                </a:solidFill>
                <a:latin typeface="Times" pitchFamily="18" charset="0"/>
                <a:ea typeface="Osaka"/>
                <a:cs typeface="Osaka"/>
              </a:defRPr>
            </a:lvl1pPr>
            <a:lvl2pPr marL="741363" indent="-284163" defTabSz="912813">
              <a:defRPr kumimoji="1" sz="9600">
                <a:solidFill>
                  <a:schemeClr val="tx1"/>
                </a:solidFill>
                <a:latin typeface="Times" pitchFamily="18" charset="0"/>
                <a:ea typeface="Osaka"/>
                <a:cs typeface="Osaka"/>
              </a:defRPr>
            </a:lvl2pPr>
            <a:lvl3pPr marL="1141413" indent="-228600" defTabSz="912813">
              <a:defRPr kumimoji="1" sz="9600">
                <a:solidFill>
                  <a:schemeClr val="tx1"/>
                </a:solidFill>
                <a:latin typeface="Times" pitchFamily="18" charset="0"/>
                <a:ea typeface="Osaka"/>
                <a:cs typeface="Osaka"/>
              </a:defRPr>
            </a:lvl3pPr>
            <a:lvl4pPr marL="1598613" indent="-228600" defTabSz="912813">
              <a:defRPr kumimoji="1" sz="9600">
                <a:solidFill>
                  <a:schemeClr val="tx1"/>
                </a:solidFill>
                <a:latin typeface="Times" pitchFamily="18" charset="0"/>
                <a:ea typeface="Osaka"/>
                <a:cs typeface="Osaka"/>
              </a:defRPr>
            </a:lvl4pPr>
            <a:lvl5pPr marL="2054225" indent="-228600" defTabSz="912813">
              <a:defRPr kumimoji="1" sz="9600">
                <a:solidFill>
                  <a:schemeClr val="tx1"/>
                </a:solidFill>
                <a:latin typeface="Times" pitchFamily="18" charset="0"/>
                <a:ea typeface="Osaka"/>
                <a:cs typeface="Osaka"/>
              </a:defRPr>
            </a:lvl5pPr>
            <a:lvl6pPr marL="2511425" indent="-228600" defTabSz="912813" fontAlgn="base">
              <a:spcBef>
                <a:spcPct val="0"/>
              </a:spcBef>
              <a:spcAft>
                <a:spcPct val="0"/>
              </a:spcAft>
              <a:defRPr kumimoji="1" sz="9600">
                <a:solidFill>
                  <a:schemeClr val="tx1"/>
                </a:solidFill>
                <a:latin typeface="Times" pitchFamily="18" charset="0"/>
                <a:ea typeface="Osaka"/>
                <a:cs typeface="Osaka"/>
              </a:defRPr>
            </a:lvl6pPr>
            <a:lvl7pPr marL="2968625" indent="-228600" defTabSz="912813" fontAlgn="base">
              <a:spcBef>
                <a:spcPct val="0"/>
              </a:spcBef>
              <a:spcAft>
                <a:spcPct val="0"/>
              </a:spcAft>
              <a:defRPr kumimoji="1" sz="9600">
                <a:solidFill>
                  <a:schemeClr val="tx1"/>
                </a:solidFill>
                <a:latin typeface="Times" pitchFamily="18" charset="0"/>
                <a:ea typeface="Osaka"/>
                <a:cs typeface="Osaka"/>
              </a:defRPr>
            </a:lvl7pPr>
            <a:lvl8pPr marL="3425825" indent="-228600" defTabSz="912813" fontAlgn="base">
              <a:spcBef>
                <a:spcPct val="0"/>
              </a:spcBef>
              <a:spcAft>
                <a:spcPct val="0"/>
              </a:spcAft>
              <a:defRPr kumimoji="1" sz="9600">
                <a:solidFill>
                  <a:schemeClr val="tx1"/>
                </a:solidFill>
                <a:latin typeface="Times" pitchFamily="18" charset="0"/>
                <a:ea typeface="Osaka"/>
                <a:cs typeface="Osaka"/>
              </a:defRPr>
            </a:lvl8pPr>
            <a:lvl9pPr marL="3883025" indent="-228600" defTabSz="912813"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a:latin typeface="Arial" pitchFamily="34" charset="0"/>
                <a:ea typeface="ＭＳ Ｐゴシック" pitchFamily="50" charset="-128"/>
              </a:rPr>
              <a:t>(1) ucode</a:t>
            </a:r>
            <a:r>
              <a:rPr kumimoji="0" lang="ja-JP" altLang="en-US" sz="2400">
                <a:latin typeface="Arial" pitchFamily="34" charset="0"/>
                <a:ea typeface="ＭＳ Ｐゴシック" pitchFamily="50" charset="-128"/>
              </a:rPr>
              <a:t>をクリックする</a:t>
            </a:r>
          </a:p>
        </p:txBody>
      </p:sp>
      <p:cxnSp>
        <p:nvCxnSpPr>
          <p:cNvPr id="391177" name="AutoShape 10"/>
          <p:cNvCxnSpPr>
            <a:cxnSpLocks noChangeShapeType="1"/>
            <a:stCxn id="391173" idx="4"/>
            <a:endCxn id="391176" idx="0"/>
          </p:cNvCxnSpPr>
          <p:nvPr/>
        </p:nvCxnSpPr>
        <p:spPr bwMode="auto">
          <a:xfrm>
            <a:off x="1831975" y="3930650"/>
            <a:ext cx="449263" cy="468313"/>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391178" name="Oval 11"/>
          <p:cNvSpPr>
            <a:spLocks noChangeArrowheads="1"/>
          </p:cNvSpPr>
          <p:nvPr/>
        </p:nvSpPr>
        <p:spPr bwMode="auto">
          <a:xfrm>
            <a:off x="8734425" y="8432800"/>
            <a:ext cx="3200400" cy="609600"/>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defTabSz="912813"/>
            <a:endParaRPr lang="ja-JP" altLang="en-US" sz="2400">
              <a:latin typeface="Arial" pitchFamily="34" charset="0"/>
              <a:ea typeface="ＭＳ Ｐゴシック" pitchFamily="50" charset="-128"/>
            </a:endParaRPr>
          </a:p>
        </p:txBody>
      </p:sp>
      <p:sp>
        <p:nvSpPr>
          <p:cNvPr id="391179" name="Text Box 12"/>
          <p:cNvSpPr txBox="1">
            <a:spLocks noChangeArrowheads="1"/>
          </p:cNvSpPr>
          <p:nvPr/>
        </p:nvSpPr>
        <p:spPr bwMode="auto">
          <a:xfrm>
            <a:off x="2693988" y="8778875"/>
            <a:ext cx="5033962" cy="900113"/>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a:defRPr kumimoji="1" sz="9600">
                <a:solidFill>
                  <a:schemeClr val="tx1"/>
                </a:solidFill>
                <a:latin typeface="Times" pitchFamily="18" charset="0"/>
                <a:ea typeface="Osaka"/>
                <a:cs typeface="Osaka"/>
              </a:defRPr>
            </a:lvl1pPr>
            <a:lvl2pPr marL="741363" indent="-284163" defTabSz="912813">
              <a:defRPr kumimoji="1" sz="9600">
                <a:solidFill>
                  <a:schemeClr val="tx1"/>
                </a:solidFill>
                <a:latin typeface="Times" pitchFamily="18" charset="0"/>
                <a:ea typeface="Osaka"/>
                <a:cs typeface="Osaka"/>
              </a:defRPr>
            </a:lvl2pPr>
            <a:lvl3pPr marL="1141413" indent="-228600" defTabSz="912813">
              <a:defRPr kumimoji="1" sz="9600">
                <a:solidFill>
                  <a:schemeClr val="tx1"/>
                </a:solidFill>
                <a:latin typeface="Times" pitchFamily="18" charset="0"/>
                <a:ea typeface="Osaka"/>
                <a:cs typeface="Osaka"/>
              </a:defRPr>
            </a:lvl3pPr>
            <a:lvl4pPr marL="1598613" indent="-228600" defTabSz="912813">
              <a:defRPr kumimoji="1" sz="9600">
                <a:solidFill>
                  <a:schemeClr val="tx1"/>
                </a:solidFill>
                <a:latin typeface="Times" pitchFamily="18" charset="0"/>
                <a:ea typeface="Osaka"/>
                <a:cs typeface="Osaka"/>
              </a:defRPr>
            </a:lvl4pPr>
            <a:lvl5pPr marL="2054225" indent="-228600" defTabSz="912813">
              <a:defRPr kumimoji="1" sz="9600">
                <a:solidFill>
                  <a:schemeClr val="tx1"/>
                </a:solidFill>
                <a:latin typeface="Times" pitchFamily="18" charset="0"/>
                <a:ea typeface="Osaka"/>
                <a:cs typeface="Osaka"/>
              </a:defRPr>
            </a:lvl5pPr>
            <a:lvl6pPr marL="2511425" indent="-228600" defTabSz="912813" fontAlgn="base">
              <a:spcBef>
                <a:spcPct val="0"/>
              </a:spcBef>
              <a:spcAft>
                <a:spcPct val="0"/>
              </a:spcAft>
              <a:defRPr kumimoji="1" sz="9600">
                <a:solidFill>
                  <a:schemeClr val="tx1"/>
                </a:solidFill>
                <a:latin typeface="Times" pitchFamily="18" charset="0"/>
                <a:ea typeface="Osaka"/>
                <a:cs typeface="Osaka"/>
              </a:defRPr>
            </a:lvl6pPr>
            <a:lvl7pPr marL="2968625" indent="-228600" defTabSz="912813" fontAlgn="base">
              <a:spcBef>
                <a:spcPct val="0"/>
              </a:spcBef>
              <a:spcAft>
                <a:spcPct val="0"/>
              </a:spcAft>
              <a:defRPr kumimoji="1" sz="9600">
                <a:solidFill>
                  <a:schemeClr val="tx1"/>
                </a:solidFill>
                <a:latin typeface="Times" pitchFamily="18" charset="0"/>
                <a:ea typeface="Osaka"/>
                <a:cs typeface="Osaka"/>
              </a:defRPr>
            </a:lvl7pPr>
            <a:lvl8pPr marL="3425825" indent="-228600" defTabSz="912813" fontAlgn="base">
              <a:spcBef>
                <a:spcPct val="0"/>
              </a:spcBef>
              <a:spcAft>
                <a:spcPct val="0"/>
              </a:spcAft>
              <a:defRPr kumimoji="1" sz="9600">
                <a:solidFill>
                  <a:schemeClr val="tx1"/>
                </a:solidFill>
                <a:latin typeface="Times" pitchFamily="18" charset="0"/>
                <a:ea typeface="Osaka"/>
                <a:cs typeface="Osaka"/>
              </a:defRPr>
            </a:lvl8pPr>
            <a:lvl9pPr marL="3883025" indent="-228600" defTabSz="912813"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a:latin typeface="Arial" pitchFamily="34" charset="0"/>
                <a:ea typeface="ＭＳ Ｐゴシック" pitchFamily="50" charset="-128"/>
              </a:rPr>
              <a:t>(2) </a:t>
            </a:r>
            <a:r>
              <a:rPr kumimoji="0" lang="ja-JP" altLang="en-US" sz="2400">
                <a:latin typeface="Arial" pitchFamily="34" charset="0"/>
                <a:ea typeface="ＭＳ Ｐゴシック" pitchFamily="50" charset="-128"/>
              </a:rPr>
              <a:t>大きさを選んで</a:t>
            </a:r>
          </a:p>
          <a:p>
            <a:pPr algn="ctr"/>
            <a:r>
              <a:rPr kumimoji="0" lang="ja-JP" altLang="en-US" sz="2400">
                <a:latin typeface="Arial" pitchFamily="34" charset="0"/>
                <a:ea typeface="ＭＳ Ｐゴシック" pitchFamily="50" charset="-128"/>
              </a:rPr>
              <a:t>「</a:t>
            </a:r>
            <a:r>
              <a:rPr kumimoji="0" lang="en-US" altLang="ja-JP" sz="2400">
                <a:latin typeface="Arial" pitchFamily="34" charset="0"/>
                <a:ea typeface="ＭＳ Ｐゴシック" pitchFamily="50" charset="-128"/>
              </a:rPr>
              <a:t>PRINT ucodeQR</a:t>
            </a:r>
            <a:r>
              <a:rPr kumimoji="0" lang="ja-JP" altLang="en-US" sz="2400">
                <a:latin typeface="Arial" pitchFamily="34" charset="0"/>
                <a:ea typeface="ＭＳ Ｐゴシック" pitchFamily="50" charset="-128"/>
              </a:rPr>
              <a:t>」ボタンを押す</a:t>
            </a:r>
            <a:endParaRPr kumimoji="0" lang="en-US" altLang="ja-JP" sz="2400">
              <a:latin typeface="Arial" pitchFamily="34" charset="0"/>
              <a:ea typeface="ＭＳ Ｐゴシック" pitchFamily="50" charset="-128"/>
            </a:endParaRPr>
          </a:p>
        </p:txBody>
      </p:sp>
      <p:cxnSp>
        <p:nvCxnSpPr>
          <p:cNvPr id="391180" name="AutoShape 13"/>
          <p:cNvCxnSpPr>
            <a:cxnSpLocks noChangeShapeType="1"/>
            <a:stCxn id="391178" idx="3"/>
            <a:endCxn id="391179" idx="3"/>
          </p:cNvCxnSpPr>
          <p:nvPr/>
        </p:nvCxnSpPr>
        <p:spPr bwMode="auto">
          <a:xfrm flipH="1">
            <a:off x="7747000" y="8972550"/>
            <a:ext cx="1455738" cy="257175"/>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pic>
        <p:nvPicPr>
          <p:cNvPr id="391181"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4588" y="5521325"/>
            <a:ext cx="4110037" cy="254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1182" name="AutoShape 16"/>
          <p:cNvSpPr>
            <a:spLocks noChangeArrowheads="1"/>
          </p:cNvSpPr>
          <p:nvPr/>
        </p:nvSpPr>
        <p:spPr bwMode="auto">
          <a:xfrm>
            <a:off x="5461000" y="6562725"/>
            <a:ext cx="1582738" cy="863600"/>
          </a:xfrm>
          <a:prstGeom prst="leftArrow">
            <a:avLst>
              <a:gd name="adj1" fmla="val 50000"/>
              <a:gd name="adj2" fmla="val 45818"/>
            </a:avLst>
          </a:prstGeom>
          <a:solidFill>
            <a:schemeClr val="accent1"/>
          </a:solidFill>
          <a:ln w="9525">
            <a:solidFill>
              <a:schemeClr val="tx1"/>
            </a:solidFill>
            <a:miter lim="800000"/>
            <a:headEnd/>
            <a:tailEnd/>
          </a:ln>
        </p:spPr>
        <p:txBody>
          <a:bodyPr wrap="none" lIns="91312" tIns="45656" rIns="91312" bIns="45656" anchor="ctr"/>
          <a:lstStyle/>
          <a:p>
            <a:pPr defTabSz="912813"/>
            <a:endParaRPr lang="ja-JP" altLang="en-US" sz="2400">
              <a:latin typeface="Arial" pitchFamily="34" charset="0"/>
              <a:ea typeface="ＭＳ Ｐゴシック" pitchFamily="50" charset="-128"/>
            </a:endParaRPr>
          </a:p>
        </p:txBody>
      </p:sp>
      <p:sp>
        <p:nvSpPr>
          <p:cNvPr id="2" name="スライド番号プレースホルダー 1"/>
          <p:cNvSpPr>
            <a:spLocks noGrp="1"/>
          </p:cNvSpPr>
          <p:nvPr>
            <p:ph type="sldNum" sz="quarter" idx="10"/>
          </p:nvPr>
        </p:nvSpPr>
        <p:spPr/>
        <p:txBody>
          <a:bodyPr/>
          <a:lstStyle/>
          <a:p>
            <a:pPr>
              <a:defRPr/>
            </a:pPr>
            <a:fld id="{B59F6BC2-BD5E-4858-9E3D-484DDB7514B7}" type="slidenum">
              <a:rPr lang="en-US" altLang="ja-JP" smtClean="0"/>
              <a:pPr>
                <a:defRPr/>
              </a:pPr>
              <a:t>15</a:t>
            </a:fld>
            <a:endParaRPr lang="en-US" altLang="ja-JP"/>
          </a:p>
        </p:txBody>
      </p:sp>
    </p:spTree>
    <p:extLst>
      <p:ext uri="{BB962C8B-B14F-4D97-AF65-F5344CB8AC3E}">
        <p14:creationId xmlns:p14="http://schemas.microsoft.com/office/powerpoint/2010/main" val="38205995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2"/>
          <p:cNvSpPr>
            <a:spLocks noGrp="1" noChangeArrowheads="1"/>
          </p:cNvSpPr>
          <p:nvPr>
            <p:ph type="title" idx="4294967295"/>
          </p:nvPr>
        </p:nvSpPr>
        <p:spPr/>
        <p:txBody>
          <a:bodyPr lIns="114456" tIns="57229" rIns="114456" bIns="57229"/>
          <a:lstStyle/>
          <a:p>
            <a:r>
              <a:rPr lang="en-US" altLang="ja-JP" smtClean="0">
                <a:latin typeface="Rockwell" charset="0"/>
                <a:ea typeface="ＭＳ Ｐゴシック" pitchFamily="50" charset="-128"/>
              </a:rPr>
              <a:t>ucode</a:t>
            </a:r>
            <a:r>
              <a:rPr lang="ja-JP" altLang="en-US" smtClean="0">
                <a:latin typeface="Rockwell" charset="0"/>
                <a:ea typeface="ＭＳ Ｐゴシック" pitchFamily="50" charset="-128"/>
              </a:rPr>
              <a:t>に情報を紐づける</a:t>
            </a:r>
          </a:p>
        </p:txBody>
      </p:sp>
      <p:pic>
        <p:nvPicPr>
          <p:cNvPr id="393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9413" y="2422525"/>
            <a:ext cx="8001000" cy="55530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93220" name="AutoShape 5"/>
          <p:cNvSpPr>
            <a:spLocks noChangeArrowheads="1"/>
          </p:cNvSpPr>
          <p:nvPr/>
        </p:nvSpPr>
        <p:spPr bwMode="auto">
          <a:xfrm>
            <a:off x="5964238" y="7346950"/>
            <a:ext cx="3595687" cy="646113"/>
          </a:xfrm>
          <a:prstGeom prst="roundRect">
            <a:avLst>
              <a:gd name="adj" fmla="val 16667"/>
            </a:avLst>
          </a:prstGeom>
          <a:noFill/>
          <a:ln w="38100">
            <a:solidFill>
              <a:srgbClr val="CC0000"/>
            </a:solidFill>
            <a:round/>
            <a:headEnd/>
            <a:tailEnd/>
          </a:ln>
          <a:extLst>
            <a:ext uri="{909E8E84-426E-40DD-AFC4-6F175D3DCCD1}">
              <a14:hiddenFill xmlns:a14="http://schemas.microsoft.com/office/drawing/2010/main">
                <a:solidFill>
                  <a:srgbClr val="FFFFFF"/>
                </a:solidFill>
              </a14:hiddenFill>
            </a:ext>
          </a:extLst>
        </p:spPr>
        <p:txBody>
          <a:bodyPr wrap="none" lIns="91312" tIns="45656" rIns="91312" bIns="45656" anchor="ctr"/>
          <a:lstStyle/>
          <a:p>
            <a:pPr defTabSz="912813"/>
            <a:endParaRPr lang="ja-JP" altLang="en-US" sz="2400">
              <a:latin typeface="Arial" pitchFamily="34" charset="0"/>
              <a:ea typeface="ＭＳ Ｐゴシック" pitchFamily="50" charset="-128"/>
            </a:endParaRPr>
          </a:p>
        </p:txBody>
      </p:sp>
      <p:sp>
        <p:nvSpPr>
          <p:cNvPr id="393221" name="Oval 6"/>
          <p:cNvSpPr>
            <a:spLocks noChangeArrowheads="1"/>
          </p:cNvSpPr>
          <p:nvPr/>
        </p:nvSpPr>
        <p:spPr bwMode="auto">
          <a:xfrm>
            <a:off x="7512050" y="6483350"/>
            <a:ext cx="933450" cy="466725"/>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defTabSz="912813"/>
            <a:endParaRPr lang="ja-JP" altLang="en-US" sz="2400">
              <a:latin typeface="Arial" pitchFamily="34" charset="0"/>
              <a:ea typeface="ＭＳ Ｐゴシック" pitchFamily="50" charset="-128"/>
            </a:endParaRPr>
          </a:p>
        </p:txBody>
      </p:sp>
      <p:sp>
        <p:nvSpPr>
          <p:cNvPr id="393222" name="Text Box 7"/>
          <p:cNvSpPr txBox="1">
            <a:spLocks noChangeArrowheads="1"/>
          </p:cNvSpPr>
          <p:nvPr/>
        </p:nvSpPr>
        <p:spPr bwMode="auto">
          <a:xfrm>
            <a:off x="5997575" y="7316788"/>
            <a:ext cx="24304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2" tIns="45656" rIns="91312" bIns="45656">
            <a:spAutoFit/>
          </a:bodyPr>
          <a:lstStyle>
            <a:lvl1pPr defTabSz="912813">
              <a:defRPr kumimoji="1" sz="9600">
                <a:solidFill>
                  <a:schemeClr val="tx1"/>
                </a:solidFill>
                <a:latin typeface="Times" pitchFamily="18" charset="0"/>
                <a:ea typeface="Osaka"/>
                <a:cs typeface="Osaka"/>
              </a:defRPr>
            </a:lvl1pPr>
            <a:lvl2pPr marL="741363" indent="-284163" defTabSz="912813">
              <a:defRPr kumimoji="1" sz="9600">
                <a:solidFill>
                  <a:schemeClr val="tx1"/>
                </a:solidFill>
                <a:latin typeface="Times" pitchFamily="18" charset="0"/>
                <a:ea typeface="Osaka"/>
                <a:cs typeface="Osaka"/>
              </a:defRPr>
            </a:lvl2pPr>
            <a:lvl3pPr marL="1141413" indent="-228600" defTabSz="912813">
              <a:defRPr kumimoji="1" sz="9600">
                <a:solidFill>
                  <a:schemeClr val="tx1"/>
                </a:solidFill>
                <a:latin typeface="Times" pitchFamily="18" charset="0"/>
                <a:ea typeface="Osaka"/>
                <a:cs typeface="Osaka"/>
              </a:defRPr>
            </a:lvl3pPr>
            <a:lvl4pPr marL="1598613" indent="-228600" defTabSz="912813">
              <a:defRPr kumimoji="1" sz="9600">
                <a:solidFill>
                  <a:schemeClr val="tx1"/>
                </a:solidFill>
                <a:latin typeface="Times" pitchFamily="18" charset="0"/>
                <a:ea typeface="Osaka"/>
                <a:cs typeface="Osaka"/>
              </a:defRPr>
            </a:lvl4pPr>
            <a:lvl5pPr marL="2054225" indent="-228600" defTabSz="912813">
              <a:defRPr kumimoji="1" sz="9600">
                <a:solidFill>
                  <a:schemeClr val="tx1"/>
                </a:solidFill>
                <a:latin typeface="Times" pitchFamily="18" charset="0"/>
                <a:ea typeface="Osaka"/>
                <a:cs typeface="Osaka"/>
              </a:defRPr>
            </a:lvl5pPr>
            <a:lvl6pPr marL="2511425" indent="-228600" defTabSz="912813" fontAlgn="base">
              <a:spcBef>
                <a:spcPct val="0"/>
              </a:spcBef>
              <a:spcAft>
                <a:spcPct val="0"/>
              </a:spcAft>
              <a:defRPr kumimoji="1" sz="9600">
                <a:solidFill>
                  <a:schemeClr val="tx1"/>
                </a:solidFill>
                <a:latin typeface="Times" pitchFamily="18" charset="0"/>
                <a:ea typeface="Osaka"/>
                <a:cs typeface="Osaka"/>
              </a:defRPr>
            </a:lvl6pPr>
            <a:lvl7pPr marL="2968625" indent="-228600" defTabSz="912813" fontAlgn="base">
              <a:spcBef>
                <a:spcPct val="0"/>
              </a:spcBef>
              <a:spcAft>
                <a:spcPct val="0"/>
              </a:spcAft>
              <a:defRPr kumimoji="1" sz="9600">
                <a:solidFill>
                  <a:schemeClr val="tx1"/>
                </a:solidFill>
                <a:latin typeface="Times" pitchFamily="18" charset="0"/>
                <a:ea typeface="Osaka"/>
                <a:cs typeface="Osaka"/>
              </a:defRPr>
            </a:lvl7pPr>
            <a:lvl8pPr marL="3425825" indent="-228600" defTabSz="912813" fontAlgn="base">
              <a:spcBef>
                <a:spcPct val="0"/>
              </a:spcBef>
              <a:spcAft>
                <a:spcPct val="0"/>
              </a:spcAft>
              <a:defRPr kumimoji="1" sz="9600">
                <a:solidFill>
                  <a:schemeClr val="tx1"/>
                </a:solidFill>
                <a:latin typeface="Times" pitchFamily="18" charset="0"/>
                <a:ea typeface="Osaka"/>
                <a:cs typeface="Osaka"/>
              </a:defRPr>
            </a:lvl8pPr>
            <a:lvl9pPr marL="3883025" indent="-228600" defTabSz="912813" fontAlgn="base">
              <a:spcBef>
                <a:spcPct val="0"/>
              </a:spcBef>
              <a:spcAft>
                <a:spcPct val="0"/>
              </a:spcAft>
              <a:defRPr kumimoji="1" sz="9600">
                <a:solidFill>
                  <a:schemeClr val="tx1"/>
                </a:solidFill>
                <a:latin typeface="Times" pitchFamily="18" charset="0"/>
                <a:ea typeface="Osaka"/>
                <a:cs typeface="Osaka"/>
              </a:defRPr>
            </a:lvl9pPr>
          </a:lstStyle>
          <a:p>
            <a:r>
              <a:rPr lang="ja-JP" altLang="en-US" sz="1800" dirty="0">
                <a:latin typeface="Arial" pitchFamily="34" charset="0"/>
                <a:ea typeface="ＭＳ Ｐゴシック" pitchFamily="50" charset="-128"/>
              </a:rPr>
              <a:t>丹誠こめて育てました．</a:t>
            </a:r>
            <a:br>
              <a:rPr lang="ja-JP" altLang="en-US" sz="1800" dirty="0">
                <a:latin typeface="Arial" pitchFamily="34" charset="0"/>
                <a:ea typeface="ＭＳ Ｐゴシック" pitchFamily="50" charset="-128"/>
              </a:rPr>
            </a:br>
            <a:r>
              <a:rPr lang="ja-JP" altLang="en-US" sz="1800" dirty="0">
                <a:latin typeface="Arial" pitchFamily="34" charset="0"/>
                <a:ea typeface="ＭＳ Ｐゴシック" pitchFamily="50" charset="-128"/>
              </a:rPr>
              <a:t>安心です！</a:t>
            </a:r>
          </a:p>
        </p:txBody>
      </p:sp>
      <p:sp>
        <p:nvSpPr>
          <p:cNvPr id="393223" name="Text Box 8"/>
          <p:cNvSpPr txBox="1">
            <a:spLocks noChangeArrowheads="1"/>
          </p:cNvSpPr>
          <p:nvPr/>
        </p:nvSpPr>
        <p:spPr bwMode="auto">
          <a:xfrm>
            <a:off x="5284787" y="8532813"/>
            <a:ext cx="5713413" cy="503657"/>
          </a:xfrm>
          <a:prstGeom prst="rect">
            <a:avLst/>
          </a:prstGeom>
          <a:solidFill>
            <a:srgbClr val="FFCC00"/>
          </a:solidFill>
          <a:ln w="38100" cap="sq">
            <a:solidFill>
              <a:srgbClr val="CC0000"/>
            </a:solidFill>
            <a:miter lim="800000"/>
            <a:headEnd type="none" w="sm" len="sm"/>
            <a:tailEnd type="none" w="sm" len="sm"/>
          </a:ln>
        </p:spPr>
        <p:txBody>
          <a:bodyPr wrap="square" lIns="-73157" tIns="66513" rIns="-73157" bIns="66513">
            <a:spAutoFit/>
          </a:bodyPr>
          <a:lstStyle>
            <a:lvl1pPr defTabSz="912813">
              <a:defRPr kumimoji="1" sz="9600">
                <a:solidFill>
                  <a:schemeClr val="tx1"/>
                </a:solidFill>
                <a:latin typeface="Times" pitchFamily="18" charset="0"/>
                <a:ea typeface="Osaka"/>
                <a:cs typeface="Osaka"/>
              </a:defRPr>
            </a:lvl1pPr>
            <a:lvl2pPr marL="741363" indent="-284163" defTabSz="912813">
              <a:defRPr kumimoji="1" sz="9600">
                <a:solidFill>
                  <a:schemeClr val="tx1"/>
                </a:solidFill>
                <a:latin typeface="Times" pitchFamily="18" charset="0"/>
                <a:ea typeface="Osaka"/>
                <a:cs typeface="Osaka"/>
              </a:defRPr>
            </a:lvl2pPr>
            <a:lvl3pPr marL="1141413" indent="-228600" defTabSz="912813">
              <a:defRPr kumimoji="1" sz="9600">
                <a:solidFill>
                  <a:schemeClr val="tx1"/>
                </a:solidFill>
                <a:latin typeface="Times" pitchFamily="18" charset="0"/>
                <a:ea typeface="Osaka"/>
                <a:cs typeface="Osaka"/>
              </a:defRPr>
            </a:lvl3pPr>
            <a:lvl4pPr marL="1598613" indent="-228600" defTabSz="912813">
              <a:defRPr kumimoji="1" sz="9600">
                <a:solidFill>
                  <a:schemeClr val="tx1"/>
                </a:solidFill>
                <a:latin typeface="Times" pitchFamily="18" charset="0"/>
                <a:ea typeface="Osaka"/>
                <a:cs typeface="Osaka"/>
              </a:defRPr>
            </a:lvl4pPr>
            <a:lvl5pPr marL="2054225" indent="-228600" defTabSz="912813">
              <a:defRPr kumimoji="1" sz="9600">
                <a:solidFill>
                  <a:schemeClr val="tx1"/>
                </a:solidFill>
                <a:latin typeface="Times" pitchFamily="18" charset="0"/>
                <a:ea typeface="Osaka"/>
                <a:cs typeface="Osaka"/>
              </a:defRPr>
            </a:lvl5pPr>
            <a:lvl6pPr marL="2511425" indent="-228600" defTabSz="912813" fontAlgn="base">
              <a:spcBef>
                <a:spcPct val="0"/>
              </a:spcBef>
              <a:spcAft>
                <a:spcPct val="0"/>
              </a:spcAft>
              <a:defRPr kumimoji="1" sz="9600">
                <a:solidFill>
                  <a:schemeClr val="tx1"/>
                </a:solidFill>
                <a:latin typeface="Times" pitchFamily="18" charset="0"/>
                <a:ea typeface="Osaka"/>
                <a:cs typeface="Osaka"/>
              </a:defRPr>
            </a:lvl6pPr>
            <a:lvl7pPr marL="2968625" indent="-228600" defTabSz="912813" fontAlgn="base">
              <a:spcBef>
                <a:spcPct val="0"/>
              </a:spcBef>
              <a:spcAft>
                <a:spcPct val="0"/>
              </a:spcAft>
              <a:defRPr kumimoji="1" sz="9600">
                <a:solidFill>
                  <a:schemeClr val="tx1"/>
                </a:solidFill>
                <a:latin typeface="Times" pitchFamily="18" charset="0"/>
                <a:ea typeface="Osaka"/>
                <a:cs typeface="Osaka"/>
              </a:defRPr>
            </a:lvl7pPr>
            <a:lvl8pPr marL="3425825" indent="-228600" defTabSz="912813" fontAlgn="base">
              <a:spcBef>
                <a:spcPct val="0"/>
              </a:spcBef>
              <a:spcAft>
                <a:spcPct val="0"/>
              </a:spcAft>
              <a:defRPr kumimoji="1" sz="9600">
                <a:solidFill>
                  <a:schemeClr val="tx1"/>
                </a:solidFill>
                <a:latin typeface="Times" pitchFamily="18" charset="0"/>
                <a:ea typeface="Osaka"/>
                <a:cs typeface="Osaka"/>
              </a:defRPr>
            </a:lvl8pPr>
            <a:lvl9pPr marL="3883025" indent="-228600" defTabSz="912813"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dirty="0">
                <a:latin typeface="Arial" pitchFamily="34" charset="0"/>
                <a:ea typeface="ＭＳ Ｐゴシック" pitchFamily="50" charset="-128"/>
              </a:rPr>
              <a:t>(1) </a:t>
            </a:r>
            <a:r>
              <a:rPr kumimoji="0" lang="ja-JP" altLang="en-US" sz="2400" dirty="0" smtClean="0">
                <a:latin typeface="Arial" pitchFamily="34" charset="0"/>
                <a:ea typeface="ＭＳ Ｐゴシック" pitchFamily="50" charset="-128"/>
              </a:rPr>
              <a:t>モノや場所に</a:t>
            </a:r>
            <a:r>
              <a:rPr kumimoji="0" lang="ja-JP" altLang="en-US" sz="2400" dirty="0">
                <a:latin typeface="Arial" pitchFamily="34" charset="0"/>
                <a:ea typeface="ＭＳ Ｐゴシック" pitchFamily="50" charset="-128"/>
              </a:rPr>
              <a:t>関するメッセージを入力する</a:t>
            </a:r>
          </a:p>
        </p:txBody>
      </p:sp>
      <p:sp>
        <p:nvSpPr>
          <p:cNvPr id="393224" name="Text Box 9"/>
          <p:cNvSpPr txBox="1">
            <a:spLocks noChangeArrowheads="1"/>
          </p:cNvSpPr>
          <p:nvPr/>
        </p:nvSpPr>
        <p:spPr bwMode="auto">
          <a:xfrm>
            <a:off x="6611938" y="5368925"/>
            <a:ext cx="3633787"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a:defRPr kumimoji="1" sz="9600">
                <a:solidFill>
                  <a:schemeClr val="tx1"/>
                </a:solidFill>
                <a:latin typeface="Times" pitchFamily="18" charset="0"/>
                <a:ea typeface="Osaka"/>
                <a:cs typeface="Osaka"/>
              </a:defRPr>
            </a:lvl1pPr>
            <a:lvl2pPr marL="741363" indent="-284163" defTabSz="912813">
              <a:defRPr kumimoji="1" sz="9600">
                <a:solidFill>
                  <a:schemeClr val="tx1"/>
                </a:solidFill>
                <a:latin typeface="Times" pitchFamily="18" charset="0"/>
                <a:ea typeface="Osaka"/>
                <a:cs typeface="Osaka"/>
              </a:defRPr>
            </a:lvl2pPr>
            <a:lvl3pPr marL="1141413" indent="-228600" defTabSz="912813">
              <a:defRPr kumimoji="1" sz="9600">
                <a:solidFill>
                  <a:schemeClr val="tx1"/>
                </a:solidFill>
                <a:latin typeface="Times" pitchFamily="18" charset="0"/>
                <a:ea typeface="Osaka"/>
                <a:cs typeface="Osaka"/>
              </a:defRPr>
            </a:lvl3pPr>
            <a:lvl4pPr marL="1598613" indent="-228600" defTabSz="912813">
              <a:defRPr kumimoji="1" sz="9600">
                <a:solidFill>
                  <a:schemeClr val="tx1"/>
                </a:solidFill>
                <a:latin typeface="Times" pitchFamily="18" charset="0"/>
                <a:ea typeface="Osaka"/>
                <a:cs typeface="Osaka"/>
              </a:defRPr>
            </a:lvl4pPr>
            <a:lvl5pPr marL="2054225" indent="-228600" defTabSz="912813">
              <a:defRPr kumimoji="1" sz="9600">
                <a:solidFill>
                  <a:schemeClr val="tx1"/>
                </a:solidFill>
                <a:latin typeface="Times" pitchFamily="18" charset="0"/>
                <a:ea typeface="Osaka"/>
                <a:cs typeface="Osaka"/>
              </a:defRPr>
            </a:lvl5pPr>
            <a:lvl6pPr marL="2511425" indent="-228600" defTabSz="912813" fontAlgn="base">
              <a:spcBef>
                <a:spcPct val="0"/>
              </a:spcBef>
              <a:spcAft>
                <a:spcPct val="0"/>
              </a:spcAft>
              <a:defRPr kumimoji="1" sz="9600">
                <a:solidFill>
                  <a:schemeClr val="tx1"/>
                </a:solidFill>
                <a:latin typeface="Times" pitchFamily="18" charset="0"/>
                <a:ea typeface="Osaka"/>
                <a:cs typeface="Osaka"/>
              </a:defRPr>
            </a:lvl6pPr>
            <a:lvl7pPr marL="2968625" indent="-228600" defTabSz="912813" fontAlgn="base">
              <a:spcBef>
                <a:spcPct val="0"/>
              </a:spcBef>
              <a:spcAft>
                <a:spcPct val="0"/>
              </a:spcAft>
              <a:defRPr kumimoji="1" sz="9600">
                <a:solidFill>
                  <a:schemeClr val="tx1"/>
                </a:solidFill>
                <a:latin typeface="Times" pitchFamily="18" charset="0"/>
                <a:ea typeface="Osaka"/>
                <a:cs typeface="Osaka"/>
              </a:defRPr>
            </a:lvl7pPr>
            <a:lvl8pPr marL="3425825" indent="-228600" defTabSz="912813" fontAlgn="base">
              <a:spcBef>
                <a:spcPct val="0"/>
              </a:spcBef>
              <a:spcAft>
                <a:spcPct val="0"/>
              </a:spcAft>
              <a:defRPr kumimoji="1" sz="9600">
                <a:solidFill>
                  <a:schemeClr val="tx1"/>
                </a:solidFill>
                <a:latin typeface="Times" pitchFamily="18" charset="0"/>
                <a:ea typeface="Osaka"/>
                <a:cs typeface="Osaka"/>
              </a:defRPr>
            </a:lvl8pPr>
            <a:lvl9pPr marL="3883025" indent="-228600" defTabSz="912813"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a:latin typeface="Arial" pitchFamily="34" charset="0"/>
                <a:ea typeface="ＭＳ Ｐゴシック" pitchFamily="50" charset="-128"/>
              </a:rPr>
              <a:t>(2) </a:t>
            </a:r>
            <a:r>
              <a:rPr kumimoji="0" lang="ja-JP" altLang="en-US" sz="2400">
                <a:latin typeface="Arial" pitchFamily="34" charset="0"/>
                <a:ea typeface="ＭＳ Ｐゴシック" pitchFamily="50" charset="-128"/>
              </a:rPr>
              <a:t>更新ボタンを押す</a:t>
            </a:r>
          </a:p>
        </p:txBody>
      </p:sp>
      <p:cxnSp>
        <p:nvCxnSpPr>
          <p:cNvPr id="393225" name="AutoShape 10"/>
          <p:cNvCxnSpPr>
            <a:cxnSpLocks noChangeShapeType="1"/>
            <a:stCxn id="393223" idx="0"/>
            <a:endCxn id="393222" idx="2"/>
          </p:cNvCxnSpPr>
          <p:nvPr/>
        </p:nvCxnSpPr>
        <p:spPr bwMode="auto">
          <a:xfrm flipH="1" flipV="1">
            <a:off x="7212807" y="7958138"/>
            <a:ext cx="928687" cy="574675"/>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cxnSp>
        <p:nvCxnSpPr>
          <p:cNvPr id="393226" name="AutoShape 11"/>
          <p:cNvCxnSpPr>
            <a:cxnSpLocks noChangeShapeType="1"/>
            <a:stCxn id="393224" idx="2"/>
            <a:endCxn id="393221" idx="0"/>
          </p:cNvCxnSpPr>
          <p:nvPr/>
        </p:nvCxnSpPr>
        <p:spPr bwMode="auto">
          <a:xfrm flipH="1">
            <a:off x="7978775" y="5924550"/>
            <a:ext cx="450850" cy="539750"/>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393227" name="Text Box 12"/>
          <p:cNvSpPr txBox="1">
            <a:spLocks noChangeArrowheads="1"/>
          </p:cNvSpPr>
          <p:nvPr/>
        </p:nvSpPr>
        <p:spPr bwMode="auto">
          <a:xfrm>
            <a:off x="1541463" y="1955800"/>
            <a:ext cx="436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2" tIns="45656" rIns="91312" bIns="45656">
            <a:spAutoFit/>
          </a:bodyPr>
          <a:lstStyle>
            <a:lvl1pPr defTabSz="912813">
              <a:defRPr kumimoji="1" sz="9600">
                <a:solidFill>
                  <a:schemeClr val="tx1"/>
                </a:solidFill>
                <a:latin typeface="Times" pitchFamily="18" charset="0"/>
                <a:ea typeface="Osaka"/>
                <a:cs typeface="Osaka"/>
              </a:defRPr>
            </a:lvl1pPr>
            <a:lvl2pPr marL="741363" indent="-284163" defTabSz="912813">
              <a:defRPr kumimoji="1" sz="9600">
                <a:solidFill>
                  <a:schemeClr val="tx1"/>
                </a:solidFill>
                <a:latin typeface="Times" pitchFamily="18" charset="0"/>
                <a:ea typeface="Osaka"/>
                <a:cs typeface="Osaka"/>
              </a:defRPr>
            </a:lvl2pPr>
            <a:lvl3pPr marL="1141413" indent="-228600" defTabSz="912813">
              <a:defRPr kumimoji="1" sz="9600">
                <a:solidFill>
                  <a:schemeClr val="tx1"/>
                </a:solidFill>
                <a:latin typeface="Times" pitchFamily="18" charset="0"/>
                <a:ea typeface="Osaka"/>
                <a:cs typeface="Osaka"/>
              </a:defRPr>
            </a:lvl3pPr>
            <a:lvl4pPr marL="1598613" indent="-228600" defTabSz="912813">
              <a:defRPr kumimoji="1" sz="9600">
                <a:solidFill>
                  <a:schemeClr val="tx1"/>
                </a:solidFill>
                <a:latin typeface="Times" pitchFamily="18" charset="0"/>
                <a:ea typeface="Osaka"/>
                <a:cs typeface="Osaka"/>
              </a:defRPr>
            </a:lvl4pPr>
            <a:lvl5pPr marL="2054225" indent="-228600" defTabSz="912813">
              <a:defRPr kumimoji="1" sz="9600">
                <a:solidFill>
                  <a:schemeClr val="tx1"/>
                </a:solidFill>
                <a:latin typeface="Times" pitchFamily="18" charset="0"/>
                <a:ea typeface="Osaka"/>
                <a:cs typeface="Osaka"/>
              </a:defRPr>
            </a:lvl5pPr>
            <a:lvl6pPr marL="2511425" indent="-228600" defTabSz="912813" fontAlgn="base">
              <a:spcBef>
                <a:spcPct val="0"/>
              </a:spcBef>
              <a:spcAft>
                <a:spcPct val="0"/>
              </a:spcAft>
              <a:defRPr kumimoji="1" sz="9600">
                <a:solidFill>
                  <a:schemeClr val="tx1"/>
                </a:solidFill>
                <a:latin typeface="Times" pitchFamily="18" charset="0"/>
                <a:ea typeface="Osaka"/>
                <a:cs typeface="Osaka"/>
              </a:defRPr>
            </a:lvl6pPr>
            <a:lvl7pPr marL="2968625" indent="-228600" defTabSz="912813" fontAlgn="base">
              <a:spcBef>
                <a:spcPct val="0"/>
              </a:spcBef>
              <a:spcAft>
                <a:spcPct val="0"/>
              </a:spcAft>
              <a:defRPr kumimoji="1" sz="9600">
                <a:solidFill>
                  <a:schemeClr val="tx1"/>
                </a:solidFill>
                <a:latin typeface="Times" pitchFamily="18" charset="0"/>
                <a:ea typeface="Osaka"/>
                <a:cs typeface="Osaka"/>
              </a:defRPr>
            </a:lvl7pPr>
            <a:lvl8pPr marL="3425825" indent="-228600" defTabSz="912813" fontAlgn="base">
              <a:spcBef>
                <a:spcPct val="0"/>
              </a:spcBef>
              <a:spcAft>
                <a:spcPct val="0"/>
              </a:spcAft>
              <a:defRPr kumimoji="1" sz="9600">
                <a:solidFill>
                  <a:schemeClr val="tx1"/>
                </a:solidFill>
                <a:latin typeface="Times" pitchFamily="18" charset="0"/>
                <a:ea typeface="Osaka"/>
                <a:cs typeface="Osaka"/>
              </a:defRPr>
            </a:lvl8pPr>
            <a:lvl9pPr marL="3883025" indent="-228600" defTabSz="912813" fontAlgn="base">
              <a:spcBef>
                <a:spcPct val="0"/>
              </a:spcBef>
              <a:spcAft>
                <a:spcPct val="0"/>
              </a:spcAft>
              <a:defRPr kumimoji="1" sz="9600">
                <a:solidFill>
                  <a:schemeClr val="tx1"/>
                </a:solidFill>
                <a:latin typeface="Times" pitchFamily="18" charset="0"/>
                <a:ea typeface="Osaka"/>
                <a:cs typeface="Osaka"/>
              </a:defRPr>
            </a:lvl9pPr>
          </a:lstStyle>
          <a:p>
            <a:r>
              <a:rPr lang="ja-JP" altLang="en-US" sz="2400">
                <a:latin typeface="Arial" pitchFamily="34" charset="0"/>
                <a:ea typeface="ＭＳ Ｐゴシック" pitchFamily="50" charset="-128"/>
              </a:rPr>
              <a:t>（「</a:t>
            </a:r>
            <a:r>
              <a:rPr lang="en-US" altLang="ja-JP" sz="2400">
                <a:latin typeface="Arial" pitchFamily="34" charset="0"/>
                <a:ea typeface="ＭＳ Ｐゴシック" pitchFamily="50" charset="-128"/>
              </a:rPr>
              <a:t>ucode</a:t>
            </a:r>
            <a:r>
              <a:rPr lang="ja-JP" altLang="en-US" sz="2400">
                <a:latin typeface="Arial" pitchFamily="34" charset="0"/>
                <a:ea typeface="ＭＳ Ｐゴシック" pitchFamily="50" charset="-128"/>
              </a:rPr>
              <a:t>解決先情報登録」画面）</a:t>
            </a:r>
          </a:p>
        </p:txBody>
      </p:sp>
      <p:sp>
        <p:nvSpPr>
          <p:cNvPr id="2" name="スライド番号プレースホルダー 1"/>
          <p:cNvSpPr>
            <a:spLocks noGrp="1"/>
          </p:cNvSpPr>
          <p:nvPr>
            <p:ph type="sldNum" sz="quarter" idx="10"/>
          </p:nvPr>
        </p:nvSpPr>
        <p:spPr/>
        <p:txBody>
          <a:bodyPr/>
          <a:lstStyle/>
          <a:p>
            <a:pPr>
              <a:defRPr/>
            </a:pPr>
            <a:fld id="{B59F6BC2-BD5E-4858-9E3D-484DDB7514B7}" type="slidenum">
              <a:rPr lang="en-US" altLang="ja-JP" smtClean="0"/>
              <a:pPr>
                <a:defRPr/>
              </a:pPr>
              <a:t>16</a:t>
            </a:fld>
            <a:endParaRPr lang="en-US" altLang="ja-JP"/>
          </a:p>
        </p:txBody>
      </p:sp>
    </p:spTree>
    <p:extLst>
      <p:ext uri="{BB962C8B-B14F-4D97-AF65-F5344CB8AC3E}">
        <p14:creationId xmlns:p14="http://schemas.microsoft.com/office/powerpoint/2010/main" val="28910470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ChangeArrowheads="1"/>
          </p:cNvSpPr>
          <p:nvPr>
            <p:ph type="title" idx="4294967295"/>
          </p:nvPr>
        </p:nvSpPr>
        <p:spPr/>
        <p:txBody>
          <a:bodyPr lIns="114456" tIns="57229" rIns="114456" bIns="57229"/>
          <a:lstStyle/>
          <a:p>
            <a:r>
              <a:rPr lang="ja-JP" altLang="en-US" smtClean="0">
                <a:latin typeface="Rockwell" charset="0"/>
                <a:ea typeface="ＭＳ Ｐゴシック" pitchFamily="50" charset="-128"/>
              </a:rPr>
              <a:t>一度紐づけた情報を変更する</a:t>
            </a:r>
          </a:p>
        </p:txBody>
      </p:sp>
      <p:pic>
        <p:nvPicPr>
          <p:cNvPr id="39526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6963" y="3548063"/>
            <a:ext cx="7991475" cy="17589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95268" name="Oval 6"/>
          <p:cNvSpPr>
            <a:spLocks noChangeArrowheads="1"/>
          </p:cNvSpPr>
          <p:nvPr/>
        </p:nvSpPr>
        <p:spPr bwMode="auto">
          <a:xfrm>
            <a:off x="2547938" y="4699000"/>
            <a:ext cx="2805112" cy="284163"/>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defTabSz="912813"/>
            <a:endParaRPr lang="ja-JP" altLang="en-US" sz="2400">
              <a:latin typeface="Arial" pitchFamily="34" charset="0"/>
              <a:ea typeface="ＭＳ Ｐゴシック" pitchFamily="50" charset="-128"/>
            </a:endParaRPr>
          </a:p>
        </p:txBody>
      </p:sp>
      <p:cxnSp>
        <p:nvCxnSpPr>
          <p:cNvPr id="395269" name="AutoShape 7"/>
          <p:cNvCxnSpPr>
            <a:cxnSpLocks noChangeShapeType="1"/>
            <a:stCxn id="395268" idx="4"/>
            <a:endCxn id="395277" idx="0"/>
          </p:cNvCxnSpPr>
          <p:nvPr/>
        </p:nvCxnSpPr>
        <p:spPr bwMode="auto">
          <a:xfrm flipH="1">
            <a:off x="3124200" y="5002213"/>
            <a:ext cx="827088" cy="754062"/>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395270" name="AutoShape 8"/>
          <p:cNvSpPr>
            <a:spLocks noChangeArrowheads="1"/>
          </p:cNvSpPr>
          <p:nvPr/>
        </p:nvSpPr>
        <p:spPr bwMode="auto">
          <a:xfrm>
            <a:off x="6683375" y="4630738"/>
            <a:ext cx="3597275" cy="646112"/>
          </a:xfrm>
          <a:prstGeom prst="roundRect">
            <a:avLst>
              <a:gd name="adj" fmla="val 16667"/>
            </a:avLst>
          </a:prstGeom>
          <a:noFill/>
          <a:ln w="38100">
            <a:solidFill>
              <a:srgbClr val="CC0000"/>
            </a:solidFill>
            <a:round/>
            <a:headEnd/>
            <a:tailEnd/>
          </a:ln>
          <a:extLst>
            <a:ext uri="{909E8E84-426E-40DD-AFC4-6F175D3DCCD1}">
              <a14:hiddenFill xmlns:a14="http://schemas.microsoft.com/office/drawing/2010/main">
                <a:solidFill>
                  <a:srgbClr val="FFFFFF"/>
                </a:solidFill>
              </a14:hiddenFill>
            </a:ext>
          </a:extLst>
        </p:spPr>
        <p:txBody>
          <a:bodyPr wrap="none" lIns="91312" tIns="45656" rIns="91312" bIns="45656" anchor="ctr"/>
          <a:lstStyle/>
          <a:p>
            <a:pPr defTabSz="912813"/>
            <a:endParaRPr lang="ja-JP" altLang="en-US" sz="2400">
              <a:latin typeface="Arial" pitchFamily="34" charset="0"/>
              <a:ea typeface="ＭＳ Ｐゴシック" pitchFamily="50" charset="-128"/>
            </a:endParaRPr>
          </a:p>
        </p:txBody>
      </p:sp>
      <p:sp>
        <p:nvSpPr>
          <p:cNvPr id="395271" name="Oval 9"/>
          <p:cNvSpPr>
            <a:spLocks noChangeArrowheads="1"/>
          </p:cNvSpPr>
          <p:nvPr/>
        </p:nvSpPr>
        <p:spPr bwMode="auto">
          <a:xfrm>
            <a:off x="8231188" y="3767138"/>
            <a:ext cx="935037" cy="465137"/>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defTabSz="912813"/>
            <a:endParaRPr lang="ja-JP" altLang="en-US" sz="2400">
              <a:latin typeface="Arial" pitchFamily="34" charset="0"/>
              <a:ea typeface="ＭＳ Ｐゴシック" pitchFamily="50" charset="-128"/>
            </a:endParaRPr>
          </a:p>
        </p:txBody>
      </p:sp>
      <p:sp>
        <p:nvSpPr>
          <p:cNvPr id="395272" name="Text Box 10"/>
          <p:cNvSpPr txBox="1">
            <a:spLocks noChangeArrowheads="1"/>
          </p:cNvSpPr>
          <p:nvPr/>
        </p:nvSpPr>
        <p:spPr bwMode="auto">
          <a:xfrm>
            <a:off x="6716713" y="4662488"/>
            <a:ext cx="3527425" cy="641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12" tIns="45656" rIns="91312" bIns="45656">
            <a:spAutoFit/>
          </a:bodyPr>
          <a:lstStyle>
            <a:lvl1pPr defTabSz="912813">
              <a:defRPr kumimoji="1" sz="9600">
                <a:solidFill>
                  <a:schemeClr val="tx1"/>
                </a:solidFill>
                <a:latin typeface="Times" pitchFamily="18" charset="0"/>
                <a:ea typeface="Osaka"/>
                <a:cs typeface="Osaka"/>
              </a:defRPr>
            </a:lvl1pPr>
            <a:lvl2pPr marL="741363" indent="-284163" defTabSz="912813">
              <a:defRPr kumimoji="1" sz="9600">
                <a:solidFill>
                  <a:schemeClr val="tx1"/>
                </a:solidFill>
                <a:latin typeface="Times" pitchFamily="18" charset="0"/>
                <a:ea typeface="Osaka"/>
                <a:cs typeface="Osaka"/>
              </a:defRPr>
            </a:lvl2pPr>
            <a:lvl3pPr marL="1141413" indent="-228600" defTabSz="912813">
              <a:defRPr kumimoji="1" sz="9600">
                <a:solidFill>
                  <a:schemeClr val="tx1"/>
                </a:solidFill>
                <a:latin typeface="Times" pitchFamily="18" charset="0"/>
                <a:ea typeface="Osaka"/>
                <a:cs typeface="Osaka"/>
              </a:defRPr>
            </a:lvl3pPr>
            <a:lvl4pPr marL="1598613" indent="-228600" defTabSz="912813">
              <a:defRPr kumimoji="1" sz="9600">
                <a:solidFill>
                  <a:schemeClr val="tx1"/>
                </a:solidFill>
                <a:latin typeface="Times" pitchFamily="18" charset="0"/>
                <a:ea typeface="Osaka"/>
                <a:cs typeface="Osaka"/>
              </a:defRPr>
            </a:lvl4pPr>
            <a:lvl5pPr marL="2054225" indent="-228600" defTabSz="912813">
              <a:defRPr kumimoji="1" sz="9600">
                <a:solidFill>
                  <a:schemeClr val="tx1"/>
                </a:solidFill>
                <a:latin typeface="Times" pitchFamily="18" charset="0"/>
                <a:ea typeface="Osaka"/>
                <a:cs typeface="Osaka"/>
              </a:defRPr>
            </a:lvl5pPr>
            <a:lvl6pPr marL="2511425" indent="-228600" defTabSz="912813" fontAlgn="base">
              <a:spcBef>
                <a:spcPct val="0"/>
              </a:spcBef>
              <a:spcAft>
                <a:spcPct val="0"/>
              </a:spcAft>
              <a:defRPr kumimoji="1" sz="9600">
                <a:solidFill>
                  <a:schemeClr val="tx1"/>
                </a:solidFill>
                <a:latin typeface="Times" pitchFamily="18" charset="0"/>
                <a:ea typeface="Osaka"/>
                <a:cs typeface="Osaka"/>
              </a:defRPr>
            </a:lvl6pPr>
            <a:lvl7pPr marL="2968625" indent="-228600" defTabSz="912813" fontAlgn="base">
              <a:spcBef>
                <a:spcPct val="0"/>
              </a:spcBef>
              <a:spcAft>
                <a:spcPct val="0"/>
              </a:spcAft>
              <a:defRPr kumimoji="1" sz="9600">
                <a:solidFill>
                  <a:schemeClr val="tx1"/>
                </a:solidFill>
                <a:latin typeface="Times" pitchFamily="18" charset="0"/>
                <a:ea typeface="Osaka"/>
                <a:cs typeface="Osaka"/>
              </a:defRPr>
            </a:lvl7pPr>
            <a:lvl8pPr marL="3425825" indent="-228600" defTabSz="912813" fontAlgn="base">
              <a:spcBef>
                <a:spcPct val="0"/>
              </a:spcBef>
              <a:spcAft>
                <a:spcPct val="0"/>
              </a:spcAft>
              <a:defRPr kumimoji="1" sz="9600">
                <a:solidFill>
                  <a:schemeClr val="tx1"/>
                </a:solidFill>
                <a:latin typeface="Times" pitchFamily="18" charset="0"/>
                <a:ea typeface="Osaka"/>
                <a:cs typeface="Osaka"/>
              </a:defRPr>
            </a:lvl8pPr>
            <a:lvl9pPr marL="3883025" indent="-228600" defTabSz="912813" fontAlgn="base">
              <a:spcBef>
                <a:spcPct val="0"/>
              </a:spcBef>
              <a:spcAft>
                <a:spcPct val="0"/>
              </a:spcAft>
              <a:defRPr kumimoji="1" sz="9600">
                <a:solidFill>
                  <a:schemeClr val="tx1"/>
                </a:solidFill>
                <a:latin typeface="Times" pitchFamily="18" charset="0"/>
                <a:ea typeface="Osaka"/>
                <a:cs typeface="Osaka"/>
              </a:defRPr>
            </a:lvl9pPr>
          </a:lstStyle>
          <a:p>
            <a:r>
              <a:rPr lang="ja-JP" altLang="en-US" sz="1800">
                <a:latin typeface="Arial" pitchFamily="34" charset="0"/>
                <a:ea typeface="ＭＳ Ｐゴシック" pitchFamily="50" charset="-128"/>
              </a:rPr>
              <a:t>問題が発生しました。お近くの店舗にお持ちください！</a:t>
            </a:r>
          </a:p>
        </p:txBody>
      </p:sp>
      <p:sp>
        <p:nvSpPr>
          <p:cNvPr id="395273" name="Text Box 11"/>
          <p:cNvSpPr txBox="1">
            <a:spLocks noChangeArrowheads="1"/>
          </p:cNvSpPr>
          <p:nvPr/>
        </p:nvSpPr>
        <p:spPr bwMode="auto">
          <a:xfrm>
            <a:off x="6180138" y="5811838"/>
            <a:ext cx="5537200"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a:defRPr kumimoji="1" sz="9600">
                <a:solidFill>
                  <a:schemeClr val="tx1"/>
                </a:solidFill>
                <a:latin typeface="Times" pitchFamily="18" charset="0"/>
                <a:ea typeface="Osaka"/>
                <a:cs typeface="Osaka"/>
              </a:defRPr>
            </a:lvl1pPr>
            <a:lvl2pPr marL="741363" indent="-284163" defTabSz="912813">
              <a:defRPr kumimoji="1" sz="9600">
                <a:solidFill>
                  <a:schemeClr val="tx1"/>
                </a:solidFill>
                <a:latin typeface="Times" pitchFamily="18" charset="0"/>
                <a:ea typeface="Osaka"/>
                <a:cs typeface="Osaka"/>
              </a:defRPr>
            </a:lvl2pPr>
            <a:lvl3pPr marL="1141413" indent="-228600" defTabSz="912813">
              <a:defRPr kumimoji="1" sz="9600">
                <a:solidFill>
                  <a:schemeClr val="tx1"/>
                </a:solidFill>
                <a:latin typeface="Times" pitchFamily="18" charset="0"/>
                <a:ea typeface="Osaka"/>
                <a:cs typeface="Osaka"/>
              </a:defRPr>
            </a:lvl3pPr>
            <a:lvl4pPr marL="1598613" indent="-228600" defTabSz="912813">
              <a:defRPr kumimoji="1" sz="9600">
                <a:solidFill>
                  <a:schemeClr val="tx1"/>
                </a:solidFill>
                <a:latin typeface="Times" pitchFamily="18" charset="0"/>
                <a:ea typeface="Osaka"/>
                <a:cs typeface="Osaka"/>
              </a:defRPr>
            </a:lvl4pPr>
            <a:lvl5pPr marL="2054225" indent="-228600" defTabSz="912813">
              <a:defRPr kumimoji="1" sz="9600">
                <a:solidFill>
                  <a:schemeClr val="tx1"/>
                </a:solidFill>
                <a:latin typeface="Times" pitchFamily="18" charset="0"/>
                <a:ea typeface="Osaka"/>
                <a:cs typeface="Osaka"/>
              </a:defRPr>
            </a:lvl5pPr>
            <a:lvl6pPr marL="2511425" indent="-228600" defTabSz="912813" fontAlgn="base">
              <a:spcBef>
                <a:spcPct val="0"/>
              </a:spcBef>
              <a:spcAft>
                <a:spcPct val="0"/>
              </a:spcAft>
              <a:defRPr kumimoji="1" sz="9600">
                <a:solidFill>
                  <a:schemeClr val="tx1"/>
                </a:solidFill>
                <a:latin typeface="Times" pitchFamily="18" charset="0"/>
                <a:ea typeface="Osaka"/>
                <a:cs typeface="Osaka"/>
              </a:defRPr>
            </a:lvl6pPr>
            <a:lvl7pPr marL="2968625" indent="-228600" defTabSz="912813" fontAlgn="base">
              <a:spcBef>
                <a:spcPct val="0"/>
              </a:spcBef>
              <a:spcAft>
                <a:spcPct val="0"/>
              </a:spcAft>
              <a:defRPr kumimoji="1" sz="9600">
                <a:solidFill>
                  <a:schemeClr val="tx1"/>
                </a:solidFill>
                <a:latin typeface="Times" pitchFamily="18" charset="0"/>
                <a:ea typeface="Osaka"/>
                <a:cs typeface="Osaka"/>
              </a:defRPr>
            </a:lvl7pPr>
            <a:lvl8pPr marL="3425825" indent="-228600" defTabSz="912813" fontAlgn="base">
              <a:spcBef>
                <a:spcPct val="0"/>
              </a:spcBef>
              <a:spcAft>
                <a:spcPct val="0"/>
              </a:spcAft>
              <a:defRPr kumimoji="1" sz="9600">
                <a:solidFill>
                  <a:schemeClr val="tx1"/>
                </a:solidFill>
                <a:latin typeface="Times" pitchFamily="18" charset="0"/>
                <a:ea typeface="Osaka"/>
                <a:cs typeface="Osaka"/>
              </a:defRPr>
            </a:lvl8pPr>
            <a:lvl9pPr marL="3883025" indent="-228600" defTabSz="912813"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a:latin typeface="Arial" pitchFamily="34" charset="0"/>
                <a:ea typeface="ＭＳ Ｐゴシック" pitchFamily="50" charset="-128"/>
              </a:rPr>
              <a:t>(2) </a:t>
            </a:r>
            <a:r>
              <a:rPr kumimoji="0" lang="ja-JP" altLang="en-US" sz="2400">
                <a:latin typeface="Arial" pitchFamily="34" charset="0"/>
                <a:ea typeface="ＭＳ Ｐゴシック" pitchFamily="50" charset="-128"/>
              </a:rPr>
              <a:t>物品に関するメッセージを変更する</a:t>
            </a:r>
          </a:p>
        </p:txBody>
      </p:sp>
      <p:sp>
        <p:nvSpPr>
          <p:cNvPr id="395274" name="Text Box 12"/>
          <p:cNvSpPr txBox="1">
            <a:spLocks noChangeArrowheads="1"/>
          </p:cNvSpPr>
          <p:nvPr/>
        </p:nvSpPr>
        <p:spPr bwMode="auto">
          <a:xfrm>
            <a:off x="7332663" y="2652713"/>
            <a:ext cx="3632200" cy="534987"/>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a:defRPr kumimoji="1" sz="9600">
                <a:solidFill>
                  <a:schemeClr val="tx1"/>
                </a:solidFill>
                <a:latin typeface="Times" pitchFamily="18" charset="0"/>
                <a:ea typeface="Osaka"/>
                <a:cs typeface="Osaka"/>
              </a:defRPr>
            </a:lvl1pPr>
            <a:lvl2pPr marL="741363" indent="-284163" defTabSz="912813">
              <a:defRPr kumimoji="1" sz="9600">
                <a:solidFill>
                  <a:schemeClr val="tx1"/>
                </a:solidFill>
                <a:latin typeface="Times" pitchFamily="18" charset="0"/>
                <a:ea typeface="Osaka"/>
                <a:cs typeface="Osaka"/>
              </a:defRPr>
            </a:lvl2pPr>
            <a:lvl3pPr marL="1141413" indent="-228600" defTabSz="912813">
              <a:defRPr kumimoji="1" sz="9600">
                <a:solidFill>
                  <a:schemeClr val="tx1"/>
                </a:solidFill>
                <a:latin typeface="Times" pitchFamily="18" charset="0"/>
                <a:ea typeface="Osaka"/>
                <a:cs typeface="Osaka"/>
              </a:defRPr>
            </a:lvl3pPr>
            <a:lvl4pPr marL="1598613" indent="-228600" defTabSz="912813">
              <a:defRPr kumimoji="1" sz="9600">
                <a:solidFill>
                  <a:schemeClr val="tx1"/>
                </a:solidFill>
                <a:latin typeface="Times" pitchFamily="18" charset="0"/>
                <a:ea typeface="Osaka"/>
                <a:cs typeface="Osaka"/>
              </a:defRPr>
            </a:lvl4pPr>
            <a:lvl5pPr marL="2054225" indent="-228600" defTabSz="912813">
              <a:defRPr kumimoji="1" sz="9600">
                <a:solidFill>
                  <a:schemeClr val="tx1"/>
                </a:solidFill>
                <a:latin typeface="Times" pitchFamily="18" charset="0"/>
                <a:ea typeface="Osaka"/>
                <a:cs typeface="Osaka"/>
              </a:defRPr>
            </a:lvl5pPr>
            <a:lvl6pPr marL="2511425" indent="-228600" defTabSz="912813" fontAlgn="base">
              <a:spcBef>
                <a:spcPct val="0"/>
              </a:spcBef>
              <a:spcAft>
                <a:spcPct val="0"/>
              </a:spcAft>
              <a:defRPr kumimoji="1" sz="9600">
                <a:solidFill>
                  <a:schemeClr val="tx1"/>
                </a:solidFill>
                <a:latin typeface="Times" pitchFamily="18" charset="0"/>
                <a:ea typeface="Osaka"/>
                <a:cs typeface="Osaka"/>
              </a:defRPr>
            </a:lvl6pPr>
            <a:lvl7pPr marL="2968625" indent="-228600" defTabSz="912813" fontAlgn="base">
              <a:spcBef>
                <a:spcPct val="0"/>
              </a:spcBef>
              <a:spcAft>
                <a:spcPct val="0"/>
              </a:spcAft>
              <a:defRPr kumimoji="1" sz="9600">
                <a:solidFill>
                  <a:schemeClr val="tx1"/>
                </a:solidFill>
                <a:latin typeface="Times" pitchFamily="18" charset="0"/>
                <a:ea typeface="Osaka"/>
                <a:cs typeface="Osaka"/>
              </a:defRPr>
            </a:lvl7pPr>
            <a:lvl8pPr marL="3425825" indent="-228600" defTabSz="912813" fontAlgn="base">
              <a:spcBef>
                <a:spcPct val="0"/>
              </a:spcBef>
              <a:spcAft>
                <a:spcPct val="0"/>
              </a:spcAft>
              <a:defRPr kumimoji="1" sz="9600">
                <a:solidFill>
                  <a:schemeClr val="tx1"/>
                </a:solidFill>
                <a:latin typeface="Times" pitchFamily="18" charset="0"/>
                <a:ea typeface="Osaka"/>
                <a:cs typeface="Osaka"/>
              </a:defRPr>
            </a:lvl8pPr>
            <a:lvl9pPr marL="3883025" indent="-228600" defTabSz="912813"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a:latin typeface="Arial" pitchFamily="34" charset="0"/>
                <a:ea typeface="ＭＳ Ｐゴシック" pitchFamily="50" charset="-128"/>
              </a:rPr>
              <a:t>(3) </a:t>
            </a:r>
            <a:r>
              <a:rPr kumimoji="0" lang="ja-JP" altLang="en-US" sz="2400">
                <a:latin typeface="Arial" pitchFamily="34" charset="0"/>
                <a:ea typeface="ＭＳ Ｐゴシック" pitchFamily="50" charset="-128"/>
              </a:rPr>
              <a:t>更新ボタンを押す</a:t>
            </a:r>
          </a:p>
        </p:txBody>
      </p:sp>
      <p:cxnSp>
        <p:nvCxnSpPr>
          <p:cNvPr id="395275" name="AutoShape 13"/>
          <p:cNvCxnSpPr>
            <a:cxnSpLocks noChangeShapeType="1"/>
            <a:stCxn id="395273" idx="0"/>
            <a:endCxn id="395272" idx="2"/>
          </p:cNvCxnSpPr>
          <p:nvPr/>
        </p:nvCxnSpPr>
        <p:spPr bwMode="auto">
          <a:xfrm flipH="1" flipV="1">
            <a:off x="8480425" y="5303838"/>
            <a:ext cx="468313" cy="488950"/>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cxnSp>
        <p:nvCxnSpPr>
          <p:cNvPr id="395276" name="AutoShape 14"/>
          <p:cNvCxnSpPr>
            <a:cxnSpLocks noChangeShapeType="1"/>
            <a:stCxn id="395274" idx="2"/>
            <a:endCxn id="395271" idx="0"/>
          </p:cNvCxnSpPr>
          <p:nvPr/>
        </p:nvCxnSpPr>
        <p:spPr bwMode="auto">
          <a:xfrm flipH="1">
            <a:off x="8699500" y="3206750"/>
            <a:ext cx="449263" cy="541338"/>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395277" name="Text Box 15"/>
          <p:cNvSpPr txBox="1">
            <a:spLocks noChangeArrowheads="1"/>
          </p:cNvSpPr>
          <p:nvPr/>
        </p:nvSpPr>
        <p:spPr bwMode="auto">
          <a:xfrm>
            <a:off x="534988" y="5775325"/>
            <a:ext cx="5178425"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a:defRPr kumimoji="1" sz="9600">
                <a:solidFill>
                  <a:schemeClr val="tx1"/>
                </a:solidFill>
                <a:latin typeface="Times" pitchFamily="18" charset="0"/>
                <a:ea typeface="Osaka"/>
                <a:cs typeface="Osaka"/>
              </a:defRPr>
            </a:lvl1pPr>
            <a:lvl2pPr marL="741363" indent="-284163" defTabSz="912813">
              <a:defRPr kumimoji="1" sz="9600">
                <a:solidFill>
                  <a:schemeClr val="tx1"/>
                </a:solidFill>
                <a:latin typeface="Times" pitchFamily="18" charset="0"/>
                <a:ea typeface="Osaka"/>
                <a:cs typeface="Osaka"/>
              </a:defRPr>
            </a:lvl2pPr>
            <a:lvl3pPr marL="1141413" indent="-228600" defTabSz="912813">
              <a:defRPr kumimoji="1" sz="9600">
                <a:solidFill>
                  <a:schemeClr val="tx1"/>
                </a:solidFill>
                <a:latin typeface="Times" pitchFamily="18" charset="0"/>
                <a:ea typeface="Osaka"/>
                <a:cs typeface="Osaka"/>
              </a:defRPr>
            </a:lvl3pPr>
            <a:lvl4pPr marL="1598613" indent="-228600" defTabSz="912813">
              <a:defRPr kumimoji="1" sz="9600">
                <a:solidFill>
                  <a:schemeClr val="tx1"/>
                </a:solidFill>
                <a:latin typeface="Times" pitchFamily="18" charset="0"/>
                <a:ea typeface="Osaka"/>
                <a:cs typeface="Osaka"/>
              </a:defRPr>
            </a:lvl4pPr>
            <a:lvl5pPr marL="2054225" indent="-228600" defTabSz="912813">
              <a:defRPr kumimoji="1" sz="9600">
                <a:solidFill>
                  <a:schemeClr val="tx1"/>
                </a:solidFill>
                <a:latin typeface="Times" pitchFamily="18" charset="0"/>
                <a:ea typeface="Osaka"/>
                <a:cs typeface="Osaka"/>
              </a:defRPr>
            </a:lvl5pPr>
            <a:lvl6pPr marL="2511425" indent="-228600" defTabSz="912813" fontAlgn="base">
              <a:spcBef>
                <a:spcPct val="0"/>
              </a:spcBef>
              <a:spcAft>
                <a:spcPct val="0"/>
              </a:spcAft>
              <a:defRPr kumimoji="1" sz="9600">
                <a:solidFill>
                  <a:schemeClr val="tx1"/>
                </a:solidFill>
                <a:latin typeface="Times" pitchFamily="18" charset="0"/>
                <a:ea typeface="Osaka"/>
                <a:cs typeface="Osaka"/>
              </a:defRPr>
            </a:lvl6pPr>
            <a:lvl7pPr marL="2968625" indent="-228600" defTabSz="912813" fontAlgn="base">
              <a:spcBef>
                <a:spcPct val="0"/>
              </a:spcBef>
              <a:spcAft>
                <a:spcPct val="0"/>
              </a:spcAft>
              <a:defRPr kumimoji="1" sz="9600">
                <a:solidFill>
                  <a:schemeClr val="tx1"/>
                </a:solidFill>
                <a:latin typeface="Times" pitchFamily="18" charset="0"/>
                <a:ea typeface="Osaka"/>
                <a:cs typeface="Osaka"/>
              </a:defRPr>
            </a:lvl7pPr>
            <a:lvl8pPr marL="3425825" indent="-228600" defTabSz="912813" fontAlgn="base">
              <a:spcBef>
                <a:spcPct val="0"/>
              </a:spcBef>
              <a:spcAft>
                <a:spcPct val="0"/>
              </a:spcAft>
              <a:defRPr kumimoji="1" sz="9600">
                <a:solidFill>
                  <a:schemeClr val="tx1"/>
                </a:solidFill>
                <a:latin typeface="Times" pitchFamily="18" charset="0"/>
                <a:ea typeface="Osaka"/>
                <a:cs typeface="Osaka"/>
              </a:defRPr>
            </a:lvl8pPr>
            <a:lvl9pPr marL="3883025" indent="-228600" defTabSz="912813"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a:latin typeface="Arial" pitchFamily="34" charset="0"/>
                <a:ea typeface="ＭＳ Ｐゴシック" pitchFamily="50" charset="-128"/>
              </a:rPr>
              <a:t>(1) </a:t>
            </a:r>
            <a:r>
              <a:rPr kumimoji="0" lang="ja-JP" altLang="en-US" sz="2400">
                <a:latin typeface="Arial" pitchFamily="34" charset="0"/>
                <a:ea typeface="ＭＳ Ｐゴシック" pitchFamily="50" charset="-128"/>
              </a:rPr>
              <a:t>変更したい物品の</a:t>
            </a:r>
            <a:r>
              <a:rPr kumimoji="0" lang="en-US" altLang="ja-JP" sz="2400">
                <a:latin typeface="Arial" pitchFamily="34" charset="0"/>
                <a:ea typeface="ＭＳ Ｐゴシック" pitchFamily="50" charset="-128"/>
              </a:rPr>
              <a:t>ucode</a:t>
            </a:r>
            <a:r>
              <a:rPr kumimoji="0" lang="ja-JP" altLang="en-US" sz="2400">
                <a:latin typeface="Arial" pitchFamily="34" charset="0"/>
                <a:ea typeface="ＭＳ Ｐゴシック" pitchFamily="50" charset="-128"/>
              </a:rPr>
              <a:t>を探す</a:t>
            </a:r>
          </a:p>
        </p:txBody>
      </p:sp>
      <p:sp>
        <p:nvSpPr>
          <p:cNvPr id="395278" name="Text Box 16"/>
          <p:cNvSpPr txBox="1">
            <a:spLocks noChangeArrowheads="1"/>
          </p:cNvSpPr>
          <p:nvPr/>
        </p:nvSpPr>
        <p:spPr bwMode="auto">
          <a:xfrm>
            <a:off x="2366963" y="3046413"/>
            <a:ext cx="436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2" tIns="45656" rIns="91312" bIns="45656">
            <a:spAutoFit/>
          </a:bodyPr>
          <a:lstStyle>
            <a:lvl1pPr defTabSz="912813">
              <a:defRPr kumimoji="1" sz="9600">
                <a:solidFill>
                  <a:schemeClr val="tx1"/>
                </a:solidFill>
                <a:latin typeface="Times" pitchFamily="18" charset="0"/>
                <a:ea typeface="Osaka"/>
                <a:cs typeface="Osaka"/>
              </a:defRPr>
            </a:lvl1pPr>
            <a:lvl2pPr marL="741363" indent="-284163" defTabSz="912813">
              <a:defRPr kumimoji="1" sz="9600">
                <a:solidFill>
                  <a:schemeClr val="tx1"/>
                </a:solidFill>
                <a:latin typeface="Times" pitchFamily="18" charset="0"/>
                <a:ea typeface="Osaka"/>
                <a:cs typeface="Osaka"/>
              </a:defRPr>
            </a:lvl2pPr>
            <a:lvl3pPr marL="1141413" indent="-228600" defTabSz="912813">
              <a:defRPr kumimoji="1" sz="9600">
                <a:solidFill>
                  <a:schemeClr val="tx1"/>
                </a:solidFill>
                <a:latin typeface="Times" pitchFamily="18" charset="0"/>
                <a:ea typeface="Osaka"/>
                <a:cs typeface="Osaka"/>
              </a:defRPr>
            </a:lvl3pPr>
            <a:lvl4pPr marL="1598613" indent="-228600" defTabSz="912813">
              <a:defRPr kumimoji="1" sz="9600">
                <a:solidFill>
                  <a:schemeClr val="tx1"/>
                </a:solidFill>
                <a:latin typeface="Times" pitchFamily="18" charset="0"/>
                <a:ea typeface="Osaka"/>
                <a:cs typeface="Osaka"/>
              </a:defRPr>
            </a:lvl4pPr>
            <a:lvl5pPr marL="2054225" indent="-228600" defTabSz="912813">
              <a:defRPr kumimoji="1" sz="9600">
                <a:solidFill>
                  <a:schemeClr val="tx1"/>
                </a:solidFill>
                <a:latin typeface="Times" pitchFamily="18" charset="0"/>
                <a:ea typeface="Osaka"/>
                <a:cs typeface="Osaka"/>
              </a:defRPr>
            </a:lvl5pPr>
            <a:lvl6pPr marL="2511425" indent="-228600" defTabSz="912813" fontAlgn="base">
              <a:spcBef>
                <a:spcPct val="0"/>
              </a:spcBef>
              <a:spcAft>
                <a:spcPct val="0"/>
              </a:spcAft>
              <a:defRPr kumimoji="1" sz="9600">
                <a:solidFill>
                  <a:schemeClr val="tx1"/>
                </a:solidFill>
                <a:latin typeface="Times" pitchFamily="18" charset="0"/>
                <a:ea typeface="Osaka"/>
                <a:cs typeface="Osaka"/>
              </a:defRPr>
            </a:lvl6pPr>
            <a:lvl7pPr marL="2968625" indent="-228600" defTabSz="912813" fontAlgn="base">
              <a:spcBef>
                <a:spcPct val="0"/>
              </a:spcBef>
              <a:spcAft>
                <a:spcPct val="0"/>
              </a:spcAft>
              <a:defRPr kumimoji="1" sz="9600">
                <a:solidFill>
                  <a:schemeClr val="tx1"/>
                </a:solidFill>
                <a:latin typeface="Times" pitchFamily="18" charset="0"/>
                <a:ea typeface="Osaka"/>
                <a:cs typeface="Osaka"/>
              </a:defRPr>
            </a:lvl7pPr>
            <a:lvl8pPr marL="3425825" indent="-228600" defTabSz="912813" fontAlgn="base">
              <a:spcBef>
                <a:spcPct val="0"/>
              </a:spcBef>
              <a:spcAft>
                <a:spcPct val="0"/>
              </a:spcAft>
              <a:defRPr kumimoji="1" sz="9600">
                <a:solidFill>
                  <a:schemeClr val="tx1"/>
                </a:solidFill>
                <a:latin typeface="Times" pitchFamily="18" charset="0"/>
                <a:ea typeface="Osaka"/>
                <a:cs typeface="Osaka"/>
              </a:defRPr>
            </a:lvl8pPr>
            <a:lvl9pPr marL="3883025" indent="-228600" defTabSz="912813" fontAlgn="base">
              <a:spcBef>
                <a:spcPct val="0"/>
              </a:spcBef>
              <a:spcAft>
                <a:spcPct val="0"/>
              </a:spcAft>
              <a:defRPr kumimoji="1" sz="9600">
                <a:solidFill>
                  <a:schemeClr val="tx1"/>
                </a:solidFill>
                <a:latin typeface="Times" pitchFamily="18" charset="0"/>
                <a:ea typeface="Osaka"/>
                <a:cs typeface="Osaka"/>
              </a:defRPr>
            </a:lvl9pPr>
          </a:lstStyle>
          <a:p>
            <a:r>
              <a:rPr lang="ja-JP" altLang="en-US" sz="2400">
                <a:latin typeface="Arial" pitchFamily="34" charset="0"/>
                <a:ea typeface="ＭＳ Ｐゴシック" pitchFamily="50" charset="-128"/>
              </a:rPr>
              <a:t>（「</a:t>
            </a:r>
            <a:r>
              <a:rPr lang="en-US" altLang="ja-JP" sz="2400">
                <a:latin typeface="Arial" pitchFamily="34" charset="0"/>
                <a:ea typeface="ＭＳ Ｐゴシック" pitchFamily="50" charset="-128"/>
              </a:rPr>
              <a:t>ucode</a:t>
            </a:r>
            <a:r>
              <a:rPr lang="ja-JP" altLang="en-US" sz="2400">
                <a:latin typeface="Arial" pitchFamily="34" charset="0"/>
                <a:ea typeface="ＭＳ Ｐゴシック" pitchFamily="50" charset="-128"/>
              </a:rPr>
              <a:t>解決先情報登録」画面）</a:t>
            </a:r>
          </a:p>
        </p:txBody>
      </p:sp>
      <p:sp>
        <p:nvSpPr>
          <p:cNvPr id="2" name="スライド番号プレースホルダー 1"/>
          <p:cNvSpPr>
            <a:spLocks noGrp="1"/>
          </p:cNvSpPr>
          <p:nvPr>
            <p:ph type="sldNum" sz="quarter" idx="10"/>
          </p:nvPr>
        </p:nvSpPr>
        <p:spPr/>
        <p:txBody>
          <a:bodyPr/>
          <a:lstStyle/>
          <a:p>
            <a:pPr>
              <a:defRPr/>
            </a:pPr>
            <a:fld id="{B59F6BC2-BD5E-4858-9E3D-484DDB7514B7}" type="slidenum">
              <a:rPr lang="en-US" altLang="ja-JP" smtClean="0"/>
              <a:pPr>
                <a:defRPr/>
              </a:pPr>
              <a:t>17</a:t>
            </a:fld>
            <a:endParaRPr lang="en-US" altLang="ja-JP"/>
          </a:p>
        </p:txBody>
      </p:sp>
    </p:spTree>
    <p:extLst>
      <p:ext uri="{BB962C8B-B14F-4D97-AF65-F5344CB8AC3E}">
        <p14:creationId xmlns:p14="http://schemas.microsoft.com/office/powerpoint/2010/main" val="9241025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p:txBody>
          <a:bodyPr/>
          <a:lstStyle/>
          <a:p>
            <a:r>
              <a:rPr lang="en-US" altLang="ja-JP" smtClean="0">
                <a:latin typeface="Rockwell" charset="0"/>
                <a:ea typeface="ＭＳ Ｐゴシック" pitchFamily="50" charset="-128"/>
              </a:rPr>
              <a:t>ucode</a:t>
            </a:r>
            <a:r>
              <a:rPr lang="ja-JP" altLang="en-US" smtClean="0">
                <a:latin typeface="Rockwell" charset="0"/>
                <a:ea typeface="ＭＳ Ｐゴシック" pitchFamily="50" charset="-128"/>
              </a:rPr>
              <a:t>発行のメカニズム</a:t>
            </a:r>
          </a:p>
        </p:txBody>
      </p:sp>
      <p:sp>
        <p:nvSpPr>
          <p:cNvPr id="397316" name="Text Box 4"/>
          <p:cNvSpPr txBox="1">
            <a:spLocks noChangeArrowheads="1"/>
          </p:cNvSpPr>
          <p:nvPr/>
        </p:nvSpPr>
        <p:spPr bwMode="auto">
          <a:xfrm>
            <a:off x="9729788" y="3017838"/>
            <a:ext cx="287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(5) ucode+</a:t>
            </a:r>
            <a:r>
              <a:rPr lang="ja-JP" altLang="en-US" sz="2400">
                <a:latin typeface="Arial" pitchFamily="34" charset="0"/>
                <a:ea typeface="ＭＳ Ｐゴシック" pitchFamily="50" charset="-128"/>
              </a:rPr>
              <a:t>署名記録</a:t>
            </a:r>
          </a:p>
        </p:txBody>
      </p:sp>
      <p:graphicFrame>
        <p:nvGraphicFramePr>
          <p:cNvPr id="397317" name="Object 5"/>
          <p:cNvGraphicFramePr>
            <a:graphicFrameLocks noChangeAspect="1"/>
          </p:cNvGraphicFramePr>
          <p:nvPr/>
        </p:nvGraphicFramePr>
        <p:xfrm>
          <a:off x="1941513" y="2462213"/>
          <a:ext cx="2044700" cy="1822450"/>
        </p:xfrm>
        <a:graphic>
          <a:graphicData uri="http://schemas.openxmlformats.org/presentationml/2006/ole">
            <mc:AlternateContent xmlns:mc="http://schemas.openxmlformats.org/markup-compatibility/2006">
              <mc:Choice xmlns:v="urn:schemas-microsoft-com:vml" Requires="v">
                <p:oleObj spid="_x0000_s104530" name="Visio" r:id="rId4" imgW="987857" imgH="916838" progId="Visio.Drawing.11">
                  <p:embed/>
                </p:oleObj>
              </mc:Choice>
              <mc:Fallback>
                <p:oleObj name="Visio" r:id="rId4" imgW="987857" imgH="916838"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1513" y="2462213"/>
                        <a:ext cx="2044700" cy="182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7318" name="Object 6"/>
          <p:cNvGraphicFramePr>
            <a:graphicFrameLocks noChangeAspect="1"/>
          </p:cNvGraphicFramePr>
          <p:nvPr/>
        </p:nvGraphicFramePr>
        <p:xfrm>
          <a:off x="8258175" y="2546350"/>
          <a:ext cx="1536700" cy="1890713"/>
        </p:xfrm>
        <a:graphic>
          <a:graphicData uri="http://schemas.openxmlformats.org/presentationml/2006/ole">
            <mc:AlternateContent xmlns:mc="http://schemas.openxmlformats.org/markup-compatibility/2006">
              <mc:Choice xmlns:v="urn:schemas-microsoft-com:vml" Requires="v">
                <p:oleObj spid="_x0000_s104531" name="Visio" r:id="rId6" imgW="741578" imgH="947623" progId="Visio.Drawing.11">
                  <p:embed/>
                </p:oleObj>
              </mc:Choice>
              <mc:Fallback>
                <p:oleObj name="Visio" r:id="rId6" imgW="741578" imgH="947623"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58175" y="2546350"/>
                        <a:ext cx="1536700" cy="189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7319" name="Object 7"/>
          <p:cNvGraphicFramePr>
            <a:graphicFrameLocks noChangeAspect="1"/>
          </p:cNvGraphicFramePr>
          <p:nvPr/>
        </p:nvGraphicFramePr>
        <p:xfrm>
          <a:off x="677863" y="2765425"/>
          <a:ext cx="1230312" cy="1541463"/>
        </p:xfrm>
        <a:graphic>
          <a:graphicData uri="http://schemas.openxmlformats.org/presentationml/2006/ole">
            <mc:AlternateContent xmlns:mc="http://schemas.openxmlformats.org/markup-compatibility/2006">
              <mc:Choice xmlns:v="urn:schemas-microsoft-com:vml" Requires="v">
                <p:oleObj spid="_x0000_s104532" name="Visio" r:id="rId8" imgW="593750" imgH="773887" progId="Visio.Drawing.11">
                  <p:embed/>
                </p:oleObj>
              </mc:Choice>
              <mc:Fallback>
                <p:oleObj name="Visio" r:id="rId8" imgW="593750" imgH="773887" progId="Visio.Drawing.11">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7863" y="2765425"/>
                        <a:ext cx="1230312" cy="1541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7320" name="Object 8"/>
          <p:cNvGraphicFramePr>
            <a:graphicFrameLocks noChangeAspect="1"/>
          </p:cNvGraphicFramePr>
          <p:nvPr/>
        </p:nvGraphicFramePr>
        <p:xfrm>
          <a:off x="8291513" y="6811963"/>
          <a:ext cx="1536700" cy="1892300"/>
        </p:xfrm>
        <a:graphic>
          <a:graphicData uri="http://schemas.openxmlformats.org/presentationml/2006/ole">
            <mc:AlternateContent xmlns:mc="http://schemas.openxmlformats.org/markup-compatibility/2006">
              <mc:Choice xmlns:v="urn:schemas-microsoft-com:vml" Requires="v">
                <p:oleObj spid="_x0000_s104533" name="Visio" r:id="rId10" imgW="741578" imgH="947623" progId="Visio.Drawing.11">
                  <p:embed/>
                </p:oleObj>
              </mc:Choice>
              <mc:Fallback>
                <p:oleObj name="Visio" r:id="rId10" imgW="741578" imgH="947623"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91513" y="6811963"/>
                        <a:ext cx="1536700" cy="189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97321" name="Text Box 9"/>
          <p:cNvSpPr txBox="1">
            <a:spLocks noChangeArrowheads="1"/>
          </p:cNvSpPr>
          <p:nvPr/>
        </p:nvSpPr>
        <p:spPr bwMode="auto">
          <a:xfrm>
            <a:off x="9444038" y="7754938"/>
            <a:ext cx="252888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ja-JP" altLang="en-US" sz="2400">
                <a:latin typeface="Arial" pitchFamily="34" charset="0"/>
                <a:ea typeface="ＭＳ Ｐゴシック" pitchFamily="50" charset="-128"/>
              </a:rPr>
              <a:t>署名検証・</a:t>
            </a:r>
          </a:p>
          <a:p>
            <a:pPr algn="ctr"/>
            <a:r>
              <a:rPr lang="en-US" altLang="ja-JP" sz="2400">
                <a:latin typeface="Arial" pitchFamily="34" charset="0"/>
                <a:ea typeface="ＭＳ Ｐゴシック" pitchFamily="50" charset="-128"/>
              </a:rPr>
              <a:t>ucode</a:t>
            </a:r>
            <a:r>
              <a:rPr lang="ja-JP" altLang="en-US" sz="2400">
                <a:latin typeface="Arial" pitchFamily="34" charset="0"/>
                <a:ea typeface="ＭＳ Ｐゴシック" pitchFamily="50" charset="-128"/>
              </a:rPr>
              <a:t>解決サーバ</a:t>
            </a:r>
          </a:p>
        </p:txBody>
      </p:sp>
      <p:sp>
        <p:nvSpPr>
          <p:cNvPr id="397322" name="Text Box 10"/>
          <p:cNvSpPr txBox="1">
            <a:spLocks noChangeArrowheads="1"/>
          </p:cNvSpPr>
          <p:nvPr/>
        </p:nvSpPr>
        <p:spPr bwMode="auto">
          <a:xfrm>
            <a:off x="1085850" y="1846263"/>
            <a:ext cx="1685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ja-JP" altLang="en-US" sz="2400">
                <a:latin typeface="Arial" pitchFamily="34" charset="0"/>
                <a:ea typeface="ＭＳ Ｐゴシック" pitchFamily="50" charset="-128"/>
              </a:rPr>
              <a:t>ユーザ端末</a:t>
            </a:r>
          </a:p>
        </p:txBody>
      </p:sp>
      <p:pic>
        <p:nvPicPr>
          <p:cNvPr id="397323"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44825" y="4437063"/>
            <a:ext cx="989013" cy="935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97324" name="AutoShape 12"/>
          <p:cNvCxnSpPr>
            <a:cxnSpLocks noChangeShapeType="1"/>
            <a:endCxn id="397323" idx="0"/>
          </p:cNvCxnSpPr>
          <p:nvPr/>
        </p:nvCxnSpPr>
        <p:spPr bwMode="auto">
          <a:xfrm rot="16200000" flipH="1">
            <a:off x="3175794" y="4072732"/>
            <a:ext cx="152400" cy="576262"/>
          </a:xfrm>
          <a:prstGeom prst="curvedConnector3">
            <a:avLst>
              <a:gd name="adj1" fmla="val 50000"/>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7325" name="Line 13"/>
          <p:cNvSpPr>
            <a:spLocks noChangeShapeType="1"/>
          </p:cNvSpPr>
          <p:nvPr/>
        </p:nvSpPr>
        <p:spPr bwMode="auto">
          <a:xfrm>
            <a:off x="4310063" y="2765425"/>
            <a:ext cx="3790950"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26" name="Text Box 14"/>
          <p:cNvSpPr txBox="1">
            <a:spLocks noChangeArrowheads="1"/>
          </p:cNvSpPr>
          <p:nvPr/>
        </p:nvSpPr>
        <p:spPr bwMode="auto">
          <a:xfrm>
            <a:off x="4730750" y="2200275"/>
            <a:ext cx="269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(1) ucode</a:t>
            </a:r>
            <a:r>
              <a:rPr lang="ja-JP" altLang="en-US" sz="2400">
                <a:latin typeface="Arial" pitchFamily="34" charset="0"/>
                <a:ea typeface="ＭＳ Ｐゴシック" pitchFamily="50" charset="-128"/>
              </a:rPr>
              <a:t>発行要求</a:t>
            </a:r>
          </a:p>
        </p:txBody>
      </p:sp>
      <p:sp>
        <p:nvSpPr>
          <p:cNvPr id="397327" name="Line 15"/>
          <p:cNvSpPr>
            <a:spLocks noChangeShapeType="1"/>
          </p:cNvSpPr>
          <p:nvPr/>
        </p:nvSpPr>
        <p:spPr bwMode="auto">
          <a:xfrm>
            <a:off x="9037638" y="4656138"/>
            <a:ext cx="0" cy="201295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28" name="Text Box 16"/>
          <p:cNvSpPr txBox="1">
            <a:spLocks noChangeArrowheads="1"/>
          </p:cNvSpPr>
          <p:nvPr/>
        </p:nvSpPr>
        <p:spPr bwMode="auto">
          <a:xfrm>
            <a:off x="9118600" y="5246688"/>
            <a:ext cx="269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(2) ucode</a:t>
            </a:r>
            <a:r>
              <a:rPr lang="ja-JP" altLang="en-US" sz="2400">
                <a:latin typeface="Arial" pitchFamily="34" charset="0"/>
                <a:ea typeface="ＭＳ Ｐゴシック" pitchFamily="50" charset="-128"/>
              </a:rPr>
              <a:t>発行要求</a:t>
            </a:r>
          </a:p>
        </p:txBody>
      </p:sp>
      <p:sp>
        <p:nvSpPr>
          <p:cNvPr id="397329" name="Text Box 17"/>
          <p:cNvSpPr txBox="1">
            <a:spLocks noChangeArrowheads="1"/>
          </p:cNvSpPr>
          <p:nvPr/>
        </p:nvSpPr>
        <p:spPr bwMode="auto">
          <a:xfrm>
            <a:off x="8426450" y="8537575"/>
            <a:ext cx="287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(3) ucode+</a:t>
            </a:r>
            <a:r>
              <a:rPr lang="ja-JP" altLang="en-US" sz="2400">
                <a:latin typeface="Arial" pitchFamily="34" charset="0"/>
                <a:ea typeface="ＭＳ Ｐゴシック" pitchFamily="50" charset="-128"/>
              </a:rPr>
              <a:t>署名生成</a:t>
            </a:r>
          </a:p>
        </p:txBody>
      </p:sp>
      <p:sp>
        <p:nvSpPr>
          <p:cNvPr id="397330" name="Line 18"/>
          <p:cNvSpPr>
            <a:spLocks noChangeShapeType="1"/>
          </p:cNvSpPr>
          <p:nvPr/>
        </p:nvSpPr>
        <p:spPr bwMode="auto">
          <a:xfrm flipH="1" flipV="1">
            <a:off x="8742363" y="4513263"/>
            <a:ext cx="0" cy="2155825"/>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31" name="Text Box 19"/>
          <p:cNvSpPr txBox="1">
            <a:spLocks noChangeArrowheads="1"/>
          </p:cNvSpPr>
          <p:nvPr/>
        </p:nvSpPr>
        <p:spPr bwMode="auto">
          <a:xfrm>
            <a:off x="5702300" y="5246688"/>
            <a:ext cx="287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(4) ucode+</a:t>
            </a:r>
            <a:r>
              <a:rPr lang="ja-JP" altLang="en-US" sz="2400">
                <a:latin typeface="Arial" pitchFamily="34" charset="0"/>
                <a:ea typeface="ＭＳ Ｐゴシック" pitchFamily="50" charset="-128"/>
              </a:rPr>
              <a:t>署名通知</a:t>
            </a:r>
          </a:p>
        </p:txBody>
      </p:sp>
      <p:sp>
        <p:nvSpPr>
          <p:cNvPr id="397332" name="AutoShape 20"/>
          <p:cNvSpPr>
            <a:spLocks noChangeArrowheads="1"/>
          </p:cNvSpPr>
          <p:nvPr/>
        </p:nvSpPr>
        <p:spPr bwMode="auto">
          <a:xfrm>
            <a:off x="9382125" y="3871913"/>
            <a:ext cx="631825" cy="608012"/>
          </a:xfrm>
          <a:prstGeom prst="can">
            <a:avLst>
              <a:gd name="adj" fmla="val 25000"/>
            </a:avLst>
          </a:prstGeom>
          <a:solidFill>
            <a:srgbClr val="FFCC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en-US" sz="2400">
              <a:latin typeface="Arial" pitchFamily="34" charset="0"/>
              <a:ea typeface="ＭＳ Ｐゴシック" pitchFamily="50" charset="-128"/>
            </a:endParaRPr>
          </a:p>
        </p:txBody>
      </p:sp>
      <p:sp>
        <p:nvSpPr>
          <p:cNvPr id="397333" name="Line 21"/>
          <p:cNvSpPr>
            <a:spLocks noChangeShapeType="1"/>
          </p:cNvSpPr>
          <p:nvPr/>
        </p:nvSpPr>
        <p:spPr bwMode="auto">
          <a:xfrm flipH="1">
            <a:off x="4310063" y="3068638"/>
            <a:ext cx="3790950"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34" name="Text Box 22"/>
          <p:cNvSpPr txBox="1">
            <a:spLocks noChangeArrowheads="1"/>
          </p:cNvSpPr>
          <p:nvPr/>
        </p:nvSpPr>
        <p:spPr bwMode="auto">
          <a:xfrm>
            <a:off x="4514850" y="3135313"/>
            <a:ext cx="330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(6) ucode</a:t>
            </a:r>
            <a:r>
              <a:rPr lang="ja-JP" altLang="en-US" sz="2400">
                <a:latin typeface="Arial" pitchFamily="34" charset="0"/>
                <a:ea typeface="ＭＳ Ｐゴシック" pitchFamily="50" charset="-128"/>
              </a:rPr>
              <a:t>管理情報更新</a:t>
            </a:r>
          </a:p>
        </p:txBody>
      </p:sp>
      <p:sp>
        <p:nvSpPr>
          <p:cNvPr id="397335" name="Line 23"/>
          <p:cNvSpPr>
            <a:spLocks noChangeShapeType="1"/>
          </p:cNvSpPr>
          <p:nvPr/>
        </p:nvSpPr>
        <p:spPr bwMode="auto">
          <a:xfrm>
            <a:off x="4467225" y="4133850"/>
            <a:ext cx="3633788"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36" name="Text Box 24"/>
          <p:cNvSpPr txBox="1">
            <a:spLocks noChangeArrowheads="1"/>
          </p:cNvSpPr>
          <p:nvPr/>
        </p:nvSpPr>
        <p:spPr bwMode="auto">
          <a:xfrm>
            <a:off x="4868863" y="4143375"/>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(7) ucodeQR</a:t>
            </a:r>
            <a:r>
              <a:rPr lang="ja-JP" altLang="en-US" sz="2400">
                <a:latin typeface="Arial" pitchFamily="34" charset="0"/>
                <a:ea typeface="ＭＳ Ｐゴシック" pitchFamily="50" charset="-128"/>
              </a:rPr>
              <a:t>取得</a:t>
            </a:r>
          </a:p>
        </p:txBody>
      </p:sp>
      <p:pic>
        <p:nvPicPr>
          <p:cNvPr id="397337" name="Picture 2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41513" y="5351463"/>
            <a:ext cx="1319212" cy="79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7338" name="Line 26"/>
          <p:cNvSpPr>
            <a:spLocks noChangeShapeType="1"/>
          </p:cNvSpPr>
          <p:nvPr/>
        </p:nvSpPr>
        <p:spPr bwMode="auto">
          <a:xfrm>
            <a:off x="2571750" y="4284663"/>
            <a:ext cx="0" cy="106680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39" name="Text Box 27"/>
          <p:cNvSpPr txBox="1">
            <a:spLocks noChangeArrowheads="1"/>
          </p:cNvSpPr>
          <p:nvPr/>
        </p:nvSpPr>
        <p:spPr bwMode="auto">
          <a:xfrm>
            <a:off x="1012825" y="4445000"/>
            <a:ext cx="1250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(8) </a:t>
            </a:r>
            <a:r>
              <a:rPr lang="ja-JP" altLang="en-US" sz="2400">
                <a:latin typeface="Arial" pitchFamily="34" charset="0"/>
                <a:ea typeface="ＭＳ Ｐゴシック" pitchFamily="50" charset="-128"/>
              </a:rPr>
              <a:t>印刷</a:t>
            </a:r>
          </a:p>
        </p:txBody>
      </p:sp>
      <p:cxnSp>
        <p:nvCxnSpPr>
          <p:cNvPr id="397340" name="AutoShape 28"/>
          <p:cNvCxnSpPr>
            <a:cxnSpLocks noChangeShapeType="1"/>
            <a:endCxn id="397332" idx="4"/>
          </p:cNvCxnSpPr>
          <p:nvPr/>
        </p:nvCxnSpPr>
        <p:spPr bwMode="auto">
          <a:xfrm>
            <a:off x="9794875" y="3492500"/>
            <a:ext cx="219075" cy="684213"/>
          </a:xfrm>
          <a:prstGeom prst="curvedConnector3">
            <a:avLst>
              <a:gd name="adj1" fmla="val 204347"/>
            </a:avLst>
          </a:prstGeom>
          <a:noFill/>
          <a:ln w="12700" cap="sq">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cxnSp>
      <p:sp>
        <p:nvSpPr>
          <p:cNvPr id="397341" name="Text Box 29"/>
          <p:cNvSpPr txBox="1">
            <a:spLocks noChangeArrowheads="1"/>
          </p:cNvSpPr>
          <p:nvPr/>
        </p:nvSpPr>
        <p:spPr bwMode="auto">
          <a:xfrm>
            <a:off x="7396163" y="1914525"/>
            <a:ext cx="3387725"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ucod</a:t>
            </a:r>
            <a:r>
              <a:rPr lang="en-US" altLang="ja-JP" sz="2400">
                <a:solidFill>
                  <a:srgbClr val="FF0000"/>
                </a:solidFill>
                <a:latin typeface="Arial" pitchFamily="34" charset="0"/>
                <a:ea typeface="ＭＳ Ｐゴシック" pitchFamily="50" charset="-128"/>
              </a:rPr>
              <a:t>er</a:t>
            </a:r>
          </a:p>
          <a:p>
            <a:pPr algn="ctr"/>
            <a:r>
              <a:rPr lang="ja-JP" altLang="en-US" sz="1800">
                <a:latin typeface="Arial" pitchFamily="34" charset="0"/>
                <a:ea typeface="ＭＳ Ｐゴシック" pitchFamily="50" charset="-128"/>
              </a:rPr>
              <a:t>（</a:t>
            </a:r>
            <a:r>
              <a:rPr lang="en-US" altLang="ja-JP" sz="1800">
                <a:latin typeface="Arial" pitchFamily="34" charset="0"/>
                <a:ea typeface="ＭＳ Ｐゴシック" pitchFamily="50" charset="-128"/>
              </a:rPr>
              <a:t>ucoder</a:t>
            </a:r>
            <a:r>
              <a:rPr lang="ja-JP" altLang="en-US" sz="1800">
                <a:latin typeface="Arial" pitchFamily="34" charset="0"/>
                <a:ea typeface="ＭＳ Ｐゴシック" pitchFamily="50" charset="-128"/>
              </a:rPr>
              <a:t>発行管理＋情報サーバ）</a:t>
            </a:r>
          </a:p>
        </p:txBody>
      </p:sp>
      <p:sp>
        <p:nvSpPr>
          <p:cNvPr id="2" name="スライド番号プレースホルダー 1"/>
          <p:cNvSpPr>
            <a:spLocks noGrp="1"/>
          </p:cNvSpPr>
          <p:nvPr>
            <p:ph type="sldNum" sz="quarter" idx="10"/>
          </p:nvPr>
        </p:nvSpPr>
        <p:spPr/>
        <p:txBody>
          <a:bodyPr/>
          <a:lstStyle/>
          <a:p>
            <a:pPr>
              <a:defRPr/>
            </a:pPr>
            <a:fld id="{A80140EF-3E1F-4ABE-894D-D23F3D5E3ACF}" type="slidenum">
              <a:rPr lang="en-US" altLang="ja-JP" smtClean="0"/>
              <a:pPr>
                <a:defRPr/>
              </a:pPr>
              <a:t>18</a:t>
            </a:fld>
            <a:endParaRPr lang="en-US" altLang="ja-JP"/>
          </a:p>
        </p:txBody>
      </p:sp>
    </p:spTree>
    <p:extLst>
      <p:ext uri="{BB962C8B-B14F-4D97-AF65-F5344CB8AC3E}">
        <p14:creationId xmlns:p14="http://schemas.microsoft.com/office/powerpoint/2010/main" val="37780641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Grp="1" noChangeArrowheads="1"/>
          </p:cNvSpPr>
          <p:nvPr>
            <p:ph type="title"/>
          </p:nvPr>
        </p:nvSpPr>
        <p:spPr/>
        <p:txBody>
          <a:bodyPr/>
          <a:lstStyle/>
          <a:p>
            <a:r>
              <a:rPr lang="ja-JP" altLang="en-US" smtClean="0">
                <a:latin typeface="Rockwell" charset="0"/>
                <a:ea typeface="ＭＳ Ｐゴシック" pitchFamily="50" charset="-128"/>
              </a:rPr>
              <a:t>解決情報更新のメカニズム</a:t>
            </a:r>
          </a:p>
        </p:txBody>
      </p:sp>
      <p:sp>
        <p:nvSpPr>
          <p:cNvPr id="399363" name="Text Box 3"/>
          <p:cNvSpPr txBox="1">
            <a:spLocks noChangeArrowheads="1"/>
          </p:cNvSpPr>
          <p:nvPr/>
        </p:nvSpPr>
        <p:spPr bwMode="auto">
          <a:xfrm>
            <a:off x="9932988" y="3017838"/>
            <a:ext cx="2470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(2) </a:t>
            </a:r>
            <a:r>
              <a:rPr lang="ja-JP" altLang="en-US" sz="2400">
                <a:latin typeface="Arial" pitchFamily="34" charset="0"/>
                <a:ea typeface="ＭＳ Ｐゴシック" pitchFamily="50" charset="-128"/>
              </a:rPr>
              <a:t>解決情報更新</a:t>
            </a:r>
          </a:p>
        </p:txBody>
      </p:sp>
      <p:graphicFrame>
        <p:nvGraphicFramePr>
          <p:cNvPr id="399364" name="Object 4"/>
          <p:cNvGraphicFramePr>
            <a:graphicFrameLocks noChangeAspect="1"/>
          </p:cNvGraphicFramePr>
          <p:nvPr/>
        </p:nvGraphicFramePr>
        <p:xfrm>
          <a:off x="1941513" y="2462213"/>
          <a:ext cx="2044700" cy="1822450"/>
        </p:xfrm>
        <a:graphic>
          <a:graphicData uri="http://schemas.openxmlformats.org/presentationml/2006/ole">
            <mc:AlternateContent xmlns:mc="http://schemas.openxmlformats.org/markup-compatibility/2006">
              <mc:Choice xmlns:v="urn:schemas-microsoft-com:vml" Requires="v">
                <p:oleObj spid="_x0000_s105554" name="Visio" r:id="rId4" imgW="987857" imgH="916838" progId="Visio.Drawing.11">
                  <p:embed/>
                </p:oleObj>
              </mc:Choice>
              <mc:Fallback>
                <p:oleObj name="Visio" r:id="rId4" imgW="987857" imgH="916838"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1513" y="2462213"/>
                        <a:ext cx="2044700" cy="182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9365" name="Object 5"/>
          <p:cNvGraphicFramePr>
            <a:graphicFrameLocks noChangeAspect="1"/>
          </p:cNvGraphicFramePr>
          <p:nvPr/>
        </p:nvGraphicFramePr>
        <p:xfrm>
          <a:off x="8258175" y="2546350"/>
          <a:ext cx="1536700" cy="1890713"/>
        </p:xfrm>
        <a:graphic>
          <a:graphicData uri="http://schemas.openxmlformats.org/presentationml/2006/ole">
            <mc:AlternateContent xmlns:mc="http://schemas.openxmlformats.org/markup-compatibility/2006">
              <mc:Choice xmlns:v="urn:schemas-microsoft-com:vml" Requires="v">
                <p:oleObj spid="_x0000_s105555" name="Visio" r:id="rId6" imgW="741578" imgH="947623" progId="Visio.Drawing.11">
                  <p:embed/>
                </p:oleObj>
              </mc:Choice>
              <mc:Fallback>
                <p:oleObj name="Visio" r:id="rId6" imgW="741578" imgH="947623"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58175" y="2546350"/>
                        <a:ext cx="1536700" cy="189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9366" name="Object 6"/>
          <p:cNvGraphicFramePr>
            <a:graphicFrameLocks noChangeAspect="1"/>
          </p:cNvGraphicFramePr>
          <p:nvPr/>
        </p:nvGraphicFramePr>
        <p:xfrm>
          <a:off x="677863" y="2765425"/>
          <a:ext cx="1230312" cy="1541463"/>
        </p:xfrm>
        <a:graphic>
          <a:graphicData uri="http://schemas.openxmlformats.org/presentationml/2006/ole">
            <mc:AlternateContent xmlns:mc="http://schemas.openxmlformats.org/markup-compatibility/2006">
              <mc:Choice xmlns:v="urn:schemas-microsoft-com:vml" Requires="v">
                <p:oleObj spid="_x0000_s105556" name="Visio" r:id="rId8" imgW="593750" imgH="773887" progId="Visio.Drawing.11">
                  <p:embed/>
                </p:oleObj>
              </mc:Choice>
              <mc:Fallback>
                <p:oleObj name="Visio" r:id="rId8" imgW="593750" imgH="773887" progId="Visio.Drawing.11">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7863" y="2765425"/>
                        <a:ext cx="1230312" cy="1541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9367" name="Object 7"/>
          <p:cNvGraphicFramePr>
            <a:graphicFrameLocks noChangeAspect="1"/>
          </p:cNvGraphicFramePr>
          <p:nvPr/>
        </p:nvGraphicFramePr>
        <p:xfrm>
          <a:off x="8291513" y="6811963"/>
          <a:ext cx="1536700" cy="1892300"/>
        </p:xfrm>
        <a:graphic>
          <a:graphicData uri="http://schemas.openxmlformats.org/presentationml/2006/ole">
            <mc:AlternateContent xmlns:mc="http://schemas.openxmlformats.org/markup-compatibility/2006">
              <mc:Choice xmlns:v="urn:schemas-microsoft-com:vml" Requires="v">
                <p:oleObj spid="_x0000_s105557" name="Visio" r:id="rId10" imgW="741578" imgH="947623" progId="Visio.Drawing.11">
                  <p:embed/>
                </p:oleObj>
              </mc:Choice>
              <mc:Fallback>
                <p:oleObj name="Visio" r:id="rId10" imgW="741578" imgH="947623"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91513" y="6811963"/>
                        <a:ext cx="1536700" cy="189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99368" name="Text Box 8"/>
          <p:cNvSpPr txBox="1">
            <a:spLocks noChangeArrowheads="1"/>
          </p:cNvSpPr>
          <p:nvPr/>
        </p:nvSpPr>
        <p:spPr bwMode="auto">
          <a:xfrm>
            <a:off x="9444038" y="7754938"/>
            <a:ext cx="252888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ja-JP" altLang="en-US" sz="2400">
                <a:latin typeface="Arial" pitchFamily="34" charset="0"/>
                <a:ea typeface="ＭＳ Ｐゴシック" pitchFamily="50" charset="-128"/>
              </a:rPr>
              <a:t>署名検証・</a:t>
            </a:r>
          </a:p>
          <a:p>
            <a:pPr algn="ctr"/>
            <a:r>
              <a:rPr lang="en-US" altLang="ja-JP" sz="2400">
                <a:latin typeface="Arial" pitchFamily="34" charset="0"/>
                <a:ea typeface="ＭＳ Ｐゴシック" pitchFamily="50" charset="-128"/>
              </a:rPr>
              <a:t>ucode</a:t>
            </a:r>
            <a:r>
              <a:rPr lang="ja-JP" altLang="en-US" sz="2400">
                <a:latin typeface="Arial" pitchFamily="34" charset="0"/>
                <a:ea typeface="ＭＳ Ｐゴシック" pitchFamily="50" charset="-128"/>
              </a:rPr>
              <a:t>解決サーバ</a:t>
            </a:r>
          </a:p>
        </p:txBody>
      </p:sp>
      <p:sp>
        <p:nvSpPr>
          <p:cNvPr id="399369" name="Text Box 9"/>
          <p:cNvSpPr txBox="1">
            <a:spLocks noChangeArrowheads="1"/>
          </p:cNvSpPr>
          <p:nvPr/>
        </p:nvSpPr>
        <p:spPr bwMode="auto">
          <a:xfrm>
            <a:off x="1085850" y="1846263"/>
            <a:ext cx="1685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ja-JP" altLang="en-US" sz="2400">
                <a:latin typeface="Arial" pitchFamily="34" charset="0"/>
                <a:ea typeface="ＭＳ Ｐゴシック" pitchFamily="50" charset="-128"/>
              </a:rPr>
              <a:t>ユーザ端末</a:t>
            </a:r>
          </a:p>
        </p:txBody>
      </p:sp>
      <p:pic>
        <p:nvPicPr>
          <p:cNvPr id="399370"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44825" y="4437063"/>
            <a:ext cx="989013" cy="935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99371" name="AutoShape 11"/>
          <p:cNvCxnSpPr>
            <a:cxnSpLocks noChangeShapeType="1"/>
            <a:endCxn id="399370" idx="0"/>
          </p:cNvCxnSpPr>
          <p:nvPr/>
        </p:nvCxnSpPr>
        <p:spPr bwMode="auto">
          <a:xfrm rot="16200000" flipH="1">
            <a:off x="3175794" y="4072732"/>
            <a:ext cx="152400" cy="576262"/>
          </a:xfrm>
          <a:prstGeom prst="curvedConnector3">
            <a:avLst>
              <a:gd name="adj1" fmla="val 50000"/>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9372" name="Line 12"/>
          <p:cNvSpPr>
            <a:spLocks noChangeShapeType="1"/>
          </p:cNvSpPr>
          <p:nvPr/>
        </p:nvSpPr>
        <p:spPr bwMode="auto">
          <a:xfrm>
            <a:off x="4310063" y="2765425"/>
            <a:ext cx="3790950"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9373" name="Text Box 13"/>
          <p:cNvSpPr txBox="1">
            <a:spLocks noChangeArrowheads="1"/>
          </p:cNvSpPr>
          <p:nvPr/>
        </p:nvSpPr>
        <p:spPr bwMode="auto">
          <a:xfrm>
            <a:off x="4540250" y="2200275"/>
            <a:ext cx="3079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(1) </a:t>
            </a:r>
            <a:r>
              <a:rPr lang="ja-JP" altLang="en-US" sz="2400">
                <a:latin typeface="Arial" pitchFamily="34" charset="0"/>
                <a:ea typeface="ＭＳ Ｐゴシック" pitchFamily="50" charset="-128"/>
              </a:rPr>
              <a:t>解決情報更新要求</a:t>
            </a:r>
          </a:p>
        </p:txBody>
      </p:sp>
      <p:sp>
        <p:nvSpPr>
          <p:cNvPr id="399374" name="AutoShape 14"/>
          <p:cNvSpPr>
            <a:spLocks noChangeArrowheads="1"/>
          </p:cNvSpPr>
          <p:nvPr/>
        </p:nvSpPr>
        <p:spPr bwMode="auto">
          <a:xfrm>
            <a:off x="9382125" y="3871913"/>
            <a:ext cx="631825" cy="608012"/>
          </a:xfrm>
          <a:prstGeom prst="can">
            <a:avLst>
              <a:gd name="adj" fmla="val 25000"/>
            </a:avLst>
          </a:prstGeom>
          <a:solidFill>
            <a:srgbClr val="FFCC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en-US" sz="2400">
              <a:latin typeface="Arial" pitchFamily="34" charset="0"/>
              <a:ea typeface="ＭＳ Ｐゴシック" pitchFamily="50" charset="-128"/>
            </a:endParaRPr>
          </a:p>
        </p:txBody>
      </p:sp>
      <p:sp>
        <p:nvSpPr>
          <p:cNvPr id="399375" name="Line 15"/>
          <p:cNvSpPr>
            <a:spLocks noChangeShapeType="1"/>
          </p:cNvSpPr>
          <p:nvPr/>
        </p:nvSpPr>
        <p:spPr bwMode="auto">
          <a:xfrm flipH="1">
            <a:off x="4310063" y="3068638"/>
            <a:ext cx="3790950"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9376" name="Text Box 16"/>
          <p:cNvSpPr txBox="1">
            <a:spLocks noChangeArrowheads="1"/>
          </p:cNvSpPr>
          <p:nvPr/>
        </p:nvSpPr>
        <p:spPr bwMode="auto">
          <a:xfrm>
            <a:off x="5216525" y="3087688"/>
            <a:ext cx="1860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(4) </a:t>
            </a:r>
            <a:r>
              <a:rPr lang="ja-JP" altLang="en-US" sz="2400">
                <a:latin typeface="Arial" pitchFamily="34" charset="0"/>
                <a:ea typeface="ＭＳ Ｐゴシック" pitchFamily="50" charset="-128"/>
              </a:rPr>
              <a:t>結果表示</a:t>
            </a:r>
          </a:p>
        </p:txBody>
      </p:sp>
      <p:cxnSp>
        <p:nvCxnSpPr>
          <p:cNvPr id="399377" name="AutoShape 17"/>
          <p:cNvCxnSpPr>
            <a:cxnSpLocks noChangeShapeType="1"/>
            <a:endCxn id="399374" idx="4"/>
          </p:cNvCxnSpPr>
          <p:nvPr/>
        </p:nvCxnSpPr>
        <p:spPr bwMode="auto">
          <a:xfrm>
            <a:off x="9794875" y="3492500"/>
            <a:ext cx="219075" cy="684213"/>
          </a:xfrm>
          <a:prstGeom prst="curvedConnector3">
            <a:avLst>
              <a:gd name="adj1" fmla="val 204347"/>
            </a:avLst>
          </a:prstGeom>
          <a:noFill/>
          <a:ln w="12700" cap="sq">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cxnSp>
      <p:sp>
        <p:nvSpPr>
          <p:cNvPr id="399379" name="Line 19"/>
          <p:cNvSpPr>
            <a:spLocks noChangeShapeType="1"/>
          </p:cNvSpPr>
          <p:nvPr/>
        </p:nvSpPr>
        <p:spPr bwMode="auto">
          <a:xfrm>
            <a:off x="9037638" y="4656138"/>
            <a:ext cx="0" cy="201295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9380" name="Text Box 20"/>
          <p:cNvSpPr txBox="1">
            <a:spLocks noChangeArrowheads="1"/>
          </p:cNvSpPr>
          <p:nvPr/>
        </p:nvSpPr>
        <p:spPr bwMode="auto">
          <a:xfrm>
            <a:off x="9040813" y="5246688"/>
            <a:ext cx="3911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(2) ucode</a:t>
            </a:r>
            <a:r>
              <a:rPr lang="ja-JP" altLang="en-US" sz="2400">
                <a:latin typeface="Arial" pitchFamily="34" charset="0"/>
                <a:ea typeface="ＭＳ Ｐゴシック" pitchFamily="50" charset="-128"/>
              </a:rPr>
              <a:t>解決情報更新要求</a:t>
            </a:r>
          </a:p>
        </p:txBody>
      </p:sp>
      <p:sp>
        <p:nvSpPr>
          <p:cNvPr id="399381" name="Line 21"/>
          <p:cNvSpPr>
            <a:spLocks noChangeShapeType="1"/>
          </p:cNvSpPr>
          <p:nvPr/>
        </p:nvSpPr>
        <p:spPr bwMode="auto">
          <a:xfrm flipH="1" flipV="1">
            <a:off x="8742363" y="4513263"/>
            <a:ext cx="0" cy="2155825"/>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9382" name="Text Box 22"/>
          <p:cNvSpPr txBox="1">
            <a:spLocks noChangeArrowheads="1"/>
          </p:cNvSpPr>
          <p:nvPr/>
        </p:nvSpPr>
        <p:spPr bwMode="auto">
          <a:xfrm>
            <a:off x="5702300" y="5246688"/>
            <a:ext cx="287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(3) ucode+</a:t>
            </a:r>
            <a:r>
              <a:rPr lang="ja-JP" altLang="en-US" sz="2400">
                <a:latin typeface="Arial" pitchFamily="34" charset="0"/>
                <a:ea typeface="ＭＳ Ｐゴシック" pitchFamily="50" charset="-128"/>
              </a:rPr>
              <a:t>署名通知</a:t>
            </a:r>
          </a:p>
        </p:txBody>
      </p:sp>
      <p:sp>
        <p:nvSpPr>
          <p:cNvPr id="399383" name="Text Box 23"/>
          <p:cNvSpPr txBox="1">
            <a:spLocks noChangeArrowheads="1"/>
          </p:cNvSpPr>
          <p:nvPr/>
        </p:nvSpPr>
        <p:spPr bwMode="auto">
          <a:xfrm>
            <a:off x="7396163" y="1914525"/>
            <a:ext cx="3387725"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ucod</a:t>
            </a:r>
            <a:r>
              <a:rPr lang="en-US" altLang="ja-JP" sz="2400">
                <a:solidFill>
                  <a:srgbClr val="FF0000"/>
                </a:solidFill>
                <a:latin typeface="Arial" pitchFamily="34" charset="0"/>
                <a:ea typeface="ＭＳ Ｐゴシック" pitchFamily="50" charset="-128"/>
              </a:rPr>
              <a:t>er</a:t>
            </a:r>
          </a:p>
          <a:p>
            <a:pPr algn="ctr"/>
            <a:r>
              <a:rPr lang="ja-JP" altLang="en-US" sz="1800">
                <a:latin typeface="Arial" pitchFamily="34" charset="0"/>
                <a:ea typeface="ＭＳ Ｐゴシック" pitchFamily="50" charset="-128"/>
              </a:rPr>
              <a:t>（</a:t>
            </a:r>
            <a:r>
              <a:rPr lang="en-US" altLang="ja-JP" sz="1800">
                <a:latin typeface="Arial" pitchFamily="34" charset="0"/>
                <a:ea typeface="ＭＳ Ｐゴシック" pitchFamily="50" charset="-128"/>
              </a:rPr>
              <a:t>ucoder</a:t>
            </a:r>
            <a:r>
              <a:rPr lang="ja-JP" altLang="en-US" sz="1800">
                <a:latin typeface="Arial" pitchFamily="34" charset="0"/>
                <a:ea typeface="ＭＳ Ｐゴシック" pitchFamily="50" charset="-128"/>
              </a:rPr>
              <a:t>発行管理＋情報サーバ）</a:t>
            </a:r>
          </a:p>
        </p:txBody>
      </p:sp>
      <p:sp>
        <p:nvSpPr>
          <p:cNvPr id="2" name="スライド番号プレースホルダー 1"/>
          <p:cNvSpPr>
            <a:spLocks noGrp="1"/>
          </p:cNvSpPr>
          <p:nvPr>
            <p:ph type="sldNum" sz="quarter" idx="10"/>
          </p:nvPr>
        </p:nvSpPr>
        <p:spPr/>
        <p:txBody>
          <a:bodyPr/>
          <a:lstStyle/>
          <a:p>
            <a:pPr>
              <a:defRPr/>
            </a:pPr>
            <a:fld id="{6EF0B216-2C42-4FCF-AE70-694CF7298CC9}" type="slidenum">
              <a:rPr lang="en-US" altLang="ja-JP" smtClean="0"/>
              <a:pPr>
                <a:defRPr/>
              </a:pPr>
              <a:t>19</a:t>
            </a:fld>
            <a:endParaRPr lang="en-US" altLang="ja-JP"/>
          </a:p>
        </p:txBody>
      </p:sp>
    </p:spTree>
    <p:extLst>
      <p:ext uri="{BB962C8B-B14F-4D97-AF65-F5344CB8AC3E}">
        <p14:creationId xmlns:p14="http://schemas.microsoft.com/office/powerpoint/2010/main" val="1721330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ja-JP" altLang="en-US" smtClean="0">
                <a:latin typeface="Rockwell" charset="0"/>
                <a:ea typeface="ＭＳ Ｐゴシック" pitchFamily="50" charset="-128"/>
              </a:rPr>
              <a:t>本講座の目的</a:t>
            </a:r>
          </a:p>
        </p:txBody>
      </p:sp>
      <p:sp>
        <p:nvSpPr>
          <p:cNvPr id="9219" name="Rectangle 3"/>
          <p:cNvSpPr>
            <a:spLocks noGrp="1" noChangeArrowheads="1"/>
          </p:cNvSpPr>
          <p:nvPr>
            <p:ph type="body" idx="1"/>
          </p:nvPr>
        </p:nvSpPr>
        <p:spPr/>
        <p:txBody>
          <a:bodyPr/>
          <a:lstStyle/>
          <a:p>
            <a:pPr marL="762000" indent="-762000"/>
            <a:r>
              <a:rPr lang="en-US" altLang="ja-JP" dirty="0" err="1">
                <a:latin typeface="Arial" pitchFamily="34" charset="0"/>
                <a:ea typeface="ＭＳ Ｐゴシック" pitchFamily="50" charset="-128"/>
              </a:rPr>
              <a:t>ucode</a:t>
            </a:r>
            <a:r>
              <a:rPr lang="ja-JP" altLang="en-US" dirty="0">
                <a:latin typeface="Arial" pitchFamily="34" charset="0"/>
                <a:ea typeface="ＭＳ Ｐゴシック" pitchFamily="50" charset="-128"/>
              </a:rPr>
              <a:t>は</a:t>
            </a:r>
            <a:r>
              <a:rPr lang="en-US" altLang="ja-JP" dirty="0">
                <a:latin typeface="Arial" pitchFamily="34" charset="0"/>
                <a:ea typeface="ＭＳ Ｐゴシック" pitchFamily="50" charset="-128"/>
              </a:rPr>
              <a:t>QR</a:t>
            </a:r>
            <a:r>
              <a:rPr lang="ja-JP" altLang="en-US" dirty="0">
                <a:latin typeface="Arial" pitchFamily="34" charset="0"/>
                <a:ea typeface="ＭＳ Ｐゴシック" pitchFamily="50" charset="-128"/>
              </a:rPr>
              <a:t>コードや</a:t>
            </a:r>
            <a:r>
              <a:rPr lang="en-US" altLang="ja-JP" dirty="0">
                <a:latin typeface="Arial" pitchFamily="34" charset="0"/>
                <a:ea typeface="ＭＳ Ｐゴシック" pitchFamily="50" charset="-128"/>
              </a:rPr>
              <a:t>NFC</a:t>
            </a:r>
            <a:r>
              <a:rPr lang="ja-JP" altLang="en-US" dirty="0">
                <a:latin typeface="Arial" pitchFamily="34" charset="0"/>
                <a:ea typeface="ＭＳ Ｐゴシック" pitchFamily="50" charset="-128"/>
              </a:rPr>
              <a:t>タグ、</a:t>
            </a:r>
            <a:r>
              <a:rPr lang="en-US" altLang="ja-JP" dirty="0">
                <a:latin typeface="Arial" pitchFamily="34" charset="0"/>
                <a:ea typeface="ＭＳ Ｐゴシック" pitchFamily="50" charset="-128"/>
              </a:rPr>
              <a:t>Bluetooth Low Energy</a:t>
            </a:r>
            <a:r>
              <a:rPr lang="ja-JP" altLang="en-US" dirty="0">
                <a:latin typeface="Arial" pitchFamily="34" charset="0"/>
                <a:ea typeface="ＭＳ Ｐゴシック" pitchFamily="50" charset="-128"/>
              </a:rPr>
              <a:t>タグなどさまざまなタグに格納</a:t>
            </a:r>
            <a:r>
              <a:rPr lang="ja-JP" altLang="en-US" dirty="0" smtClean="0">
                <a:latin typeface="Arial" pitchFamily="34" charset="0"/>
                <a:ea typeface="ＭＳ Ｐゴシック" pitchFamily="50" charset="-128"/>
              </a:rPr>
              <a:t>できます。</a:t>
            </a:r>
            <a:endParaRPr lang="en-US" altLang="ja-JP" dirty="0" smtClean="0">
              <a:latin typeface="Arial" pitchFamily="34" charset="0"/>
              <a:ea typeface="ＭＳ Ｐゴシック" pitchFamily="50" charset="-128"/>
            </a:endParaRPr>
          </a:p>
          <a:p>
            <a:pPr marL="1331913" lvl="1" indent="-762000"/>
            <a:r>
              <a:rPr lang="ja-JP" altLang="en-US" dirty="0" smtClean="0">
                <a:latin typeface="Arial" pitchFamily="34" charset="0"/>
                <a:ea typeface="ＭＳ Ｐゴシック" pitchFamily="50" charset="-128"/>
              </a:rPr>
              <a:t>それら</a:t>
            </a:r>
            <a:r>
              <a:rPr lang="ja-JP" altLang="en-US" dirty="0">
                <a:latin typeface="Arial" pitchFamily="34" charset="0"/>
                <a:ea typeface="ＭＳ Ｐゴシック" pitchFamily="50" charset="-128"/>
              </a:rPr>
              <a:t>を組み合わせたサービスを容易に構築できます</a:t>
            </a:r>
            <a:r>
              <a:rPr lang="ja-JP" altLang="en-US" dirty="0" smtClean="0">
                <a:latin typeface="Arial" pitchFamily="34" charset="0"/>
                <a:ea typeface="ＭＳ Ｐゴシック" pitchFamily="50" charset="-128"/>
              </a:rPr>
              <a:t>。</a:t>
            </a:r>
          </a:p>
          <a:p>
            <a:pPr marL="762000" indent="-762000"/>
            <a:r>
              <a:rPr lang="ja-JP" altLang="en-US" dirty="0" smtClean="0">
                <a:latin typeface="Arial" pitchFamily="34" charset="0"/>
                <a:ea typeface="ＭＳ Ｐゴシック" pitchFamily="50" charset="-128"/>
              </a:rPr>
              <a:t>本講座</a:t>
            </a:r>
            <a:r>
              <a:rPr lang="ja-JP" altLang="en-US" dirty="0">
                <a:latin typeface="Arial" pitchFamily="34" charset="0"/>
                <a:ea typeface="ＭＳ Ｐゴシック" pitchFamily="50" charset="-128"/>
              </a:rPr>
              <a:t>では</a:t>
            </a:r>
            <a:r>
              <a:rPr lang="ja-JP" altLang="en-US" dirty="0" smtClean="0">
                <a:latin typeface="Arial" pitchFamily="34" charset="0"/>
                <a:ea typeface="ＭＳ Ｐゴシック" pitchFamily="50" charset="-128"/>
              </a:rPr>
              <a:t>、</a:t>
            </a:r>
            <a:r>
              <a:rPr lang="en-US" altLang="ja-JP" dirty="0" err="1" smtClean="0">
                <a:latin typeface="Arial" pitchFamily="34" charset="0"/>
                <a:ea typeface="ＭＳ Ｐゴシック" pitchFamily="50" charset="-128"/>
              </a:rPr>
              <a:t>ucode</a:t>
            </a:r>
            <a:r>
              <a:rPr lang="ja-JP" altLang="en-US" dirty="0">
                <a:latin typeface="Arial" pitchFamily="34" charset="0"/>
                <a:ea typeface="ＭＳ Ｐゴシック" pitchFamily="50" charset="-128"/>
              </a:rPr>
              <a:t>の割当、発行、解決、さまざまなタグの利用方法について、実機を用いて実習します</a:t>
            </a:r>
            <a:r>
              <a:rPr lang="ja-JP" altLang="en-US" dirty="0" smtClean="0">
                <a:latin typeface="Arial" pitchFamily="34" charset="0"/>
                <a:ea typeface="ＭＳ Ｐゴシック" pitchFamily="50" charset="-128"/>
              </a:rPr>
              <a:t>。</a:t>
            </a:r>
          </a:p>
        </p:txBody>
      </p:sp>
      <p:sp>
        <p:nvSpPr>
          <p:cNvPr id="2" name="スライド番号プレースホルダー 1"/>
          <p:cNvSpPr>
            <a:spLocks noGrp="1"/>
          </p:cNvSpPr>
          <p:nvPr>
            <p:ph type="sldNum" sz="quarter" idx="10"/>
          </p:nvPr>
        </p:nvSpPr>
        <p:spPr/>
        <p:txBody>
          <a:bodyPr/>
          <a:lstStyle/>
          <a:p>
            <a:pPr>
              <a:defRPr/>
            </a:pPr>
            <a:fld id="{A80140EF-3E1F-4ABE-894D-D23F3D5E3ACF}" type="slidenum">
              <a:rPr lang="en-US" altLang="ja-JP" smtClean="0"/>
              <a:pPr>
                <a:defRPr/>
              </a:pPr>
              <a:t>2</a:t>
            </a:fld>
            <a:endParaRPr lang="en-US" altLang="ja-JP"/>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Rectangle 2"/>
          <p:cNvSpPr>
            <a:spLocks noGrp="1" noChangeArrowheads="1"/>
          </p:cNvSpPr>
          <p:nvPr>
            <p:ph type="title"/>
          </p:nvPr>
        </p:nvSpPr>
        <p:spPr/>
        <p:txBody>
          <a:bodyPr/>
          <a:lstStyle/>
          <a:p>
            <a:r>
              <a:rPr lang="en-US" altLang="ja-JP" smtClean="0">
                <a:latin typeface="Rockwell" charset="0"/>
                <a:ea typeface="ＭＳ Ｐゴシック" pitchFamily="50" charset="-128"/>
              </a:rPr>
              <a:t>ucode</a:t>
            </a:r>
            <a:r>
              <a:rPr lang="ja-JP" altLang="en-US" smtClean="0">
                <a:latin typeface="Rockwell" charset="0"/>
                <a:ea typeface="ＭＳ Ｐゴシック" pitchFamily="50" charset="-128"/>
              </a:rPr>
              <a:t>解決のメカニズム</a:t>
            </a:r>
          </a:p>
        </p:txBody>
      </p:sp>
      <p:graphicFrame>
        <p:nvGraphicFramePr>
          <p:cNvPr id="401411" name="Object 3"/>
          <p:cNvGraphicFramePr>
            <a:graphicFrameLocks noChangeAspect="1"/>
          </p:cNvGraphicFramePr>
          <p:nvPr/>
        </p:nvGraphicFramePr>
        <p:xfrm>
          <a:off x="6470650" y="2489200"/>
          <a:ext cx="1141413" cy="1570038"/>
        </p:xfrm>
        <a:graphic>
          <a:graphicData uri="http://schemas.openxmlformats.org/presentationml/2006/ole">
            <mc:AlternateContent xmlns:mc="http://schemas.openxmlformats.org/markup-compatibility/2006">
              <mc:Choice xmlns:v="urn:schemas-microsoft-com:vml" Requires="v">
                <p:oleObj spid="_x0000_s106578" name="Visio" r:id="rId4" imgW="741578" imgH="947623" progId="Visio.Drawing.11">
                  <p:embed/>
                </p:oleObj>
              </mc:Choice>
              <mc:Fallback>
                <p:oleObj name="Visio" r:id="rId4" imgW="741578" imgH="947623"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0650" y="2489200"/>
                        <a:ext cx="1141413" cy="157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1412" name="Object 4"/>
          <p:cNvGraphicFramePr>
            <a:graphicFrameLocks noChangeAspect="1"/>
          </p:cNvGraphicFramePr>
          <p:nvPr/>
        </p:nvGraphicFramePr>
        <p:xfrm>
          <a:off x="10891838" y="4633913"/>
          <a:ext cx="1144587" cy="1570037"/>
        </p:xfrm>
        <a:graphic>
          <a:graphicData uri="http://schemas.openxmlformats.org/presentationml/2006/ole">
            <mc:AlternateContent xmlns:mc="http://schemas.openxmlformats.org/markup-compatibility/2006">
              <mc:Choice xmlns:v="urn:schemas-microsoft-com:vml" Requires="v">
                <p:oleObj spid="_x0000_s106579" name="Visio" r:id="rId6" imgW="741578" imgH="947623" progId="Visio.Drawing.11">
                  <p:embed/>
                </p:oleObj>
              </mc:Choice>
              <mc:Fallback>
                <p:oleObj name="Visio" r:id="rId6" imgW="741578" imgH="947623"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91838" y="4633913"/>
                        <a:ext cx="1144587" cy="1570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01413" name="Text Box 5"/>
          <p:cNvSpPr txBox="1">
            <a:spLocks noChangeArrowheads="1"/>
          </p:cNvSpPr>
          <p:nvPr/>
        </p:nvSpPr>
        <p:spPr bwMode="auto">
          <a:xfrm>
            <a:off x="10093325" y="3844925"/>
            <a:ext cx="252888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ja-JP" altLang="en-US" sz="2400">
                <a:latin typeface="Arial" pitchFamily="34" charset="0"/>
                <a:ea typeface="ＭＳ Ｐゴシック" pitchFamily="50" charset="-128"/>
              </a:rPr>
              <a:t>署名検証・</a:t>
            </a:r>
          </a:p>
          <a:p>
            <a:pPr algn="ctr"/>
            <a:r>
              <a:rPr lang="en-US" altLang="ja-JP" sz="2400">
                <a:latin typeface="Arial" pitchFamily="34" charset="0"/>
                <a:ea typeface="ＭＳ Ｐゴシック" pitchFamily="50" charset="-128"/>
              </a:rPr>
              <a:t>ucode</a:t>
            </a:r>
            <a:r>
              <a:rPr lang="ja-JP" altLang="en-US" sz="2400">
                <a:latin typeface="Arial" pitchFamily="34" charset="0"/>
                <a:ea typeface="ＭＳ Ｐゴシック" pitchFamily="50" charset="-128"/>
              </a:rPr>
              <a:t>解決サーバ</a:t>
            </a:r>
          </a:p>
        </p:txBody>
      </p:sp>
      <p:graphicFrame>
        <p:nvGraphicFramePr>
          <p:cNvPr id="401414" name="Object 6"/>
          <p:cNvGraphicFramePr>
            <a:graphicFrameLocks noChangeAspect="1"/>
          </p:cNvGraphicFramePr>
          <p:nvPr/>
        </p:nvGraphicFramePr>
        <p:xfrm>
          <a:off x="6470650" y="6653213"/>
          <a:ext cx="1141413" cy="1568450"/>
        </p:xfrm>
        <a:graphic>
          <a:graphicData uri="http://schemas.openxmlformats.org/presentationml/2006/ole">
            <mc:AlternateContent xmlns:mc="http://schemas.openxmlformats.org/markup-compatibility/2006">
              <mc:Choice xmlns:v="urn:schemas-microsoft-com:vml" Requires="v">
                <p:oleObj spid="_x0000_s106580" name="Visio" r:id="rId7" imgW="741578" imgH="947623" progId="Visio.Drawing.11">
                  <p:embed/>
                </p:oleObj>
              </mc:Choice>
              <mc:Fallback>
                <p:oleObj name="Visio" r:id="rId7" imgW="741578" imgH="947623"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0650" y="6653213"/>
                        <a:ext cx="1141413"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01415" name="Text Box 7"/>
          <p:cNvSpPr txBox="1">
            <a:spLocks noChangeArrowheads="1"/>
          </p:cNvSpPr>
          <p:nvPr/>
        </p:nvSpPr>
        <p:spPr bwMode="auto">
          <a:xfrm>
            <a:off x="5591175" y="8148638"/>
            <a:ext cx="26384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ucode</a:t>
            </a:r>
            <a:r>
              <a:rPr lang="ja-JP" altLang="en-US" sz="2400">
                <a:latin typeface="Arial" pitchFamily="34" charset="0"/>
                <a:ea typeface="ＭＳ Ｐゴシック" pitchFamily="50" charset="-128"/>
              </a:rPr>
              <a:t>解決</a:t>
            </a:r>
          </a:p>
          <a:p>
            <a:pPr algn="ctr"/>
            <a:r>
              <a:rPr lang="ja-JP" altLang="en-US" sz="2400">
                <a:latin typeface="Arial" pitchFamily="34" charset="0"/>
                <a:ea typeface="ＭＳ Ｐゴシック" pitchFamily="50" charset="-128"/>
              </a:rPr>
              <a:t>ゲートウェイサーバ</a:t>
            </a:r>
          </a:p>
        </p:txBody>
      </p:sp>
      <p:pic>
        <p:nvPicPr>
          <p:cNvPr id="401416"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95563" y="5895975"/>
            <a:ext cx="903287"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1417"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52700" y="4129088"/>
            <a:ext cx="982663" cy="661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1418" name="Text Box 10"/>
          <p:cNvSpPr txBox="1">
            <a:spLocks noChangeArrowheads="1"/>
          </p:cNvSpPr>
          <p:nvPr/>
        </p:nvSpPr>
        <p:spPr bwMode="auto">
          <a:xfrm>
            <a:off x="1106488" y="7043738"/>
            <a:ext cx="23352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ja-JP" altLang="en-US" sz="2400">
                <a:latin typeface="Arial" pitchFamily="34" charset="0"/>
                <a:ea typeface="ＭＳ Ｐゴシック" pitchFamily="50" charset="-128"/>
              </a:rPr>
              <a:t>携帯電話／</a:t>
            </a:r>
            <a:r>
              <a:rPr lang="en-US" altLang="ja-JP" sz="2400">
                <a:latin typeface="Arial" pitchFamily="34" charset="0"/>
                <a:ea typeface="ＭＳ Ｐゴシック" pitchFamily="50" charset="-128"/>
              </a:rPr>
              <a:t>PHS</a:t>
            </a:r>
          </a:p>
        </p:txBody>
      </p:sp>
      <p:graphicFrame>
        <p:nvGraphicFramePr>
          <p:cNvPr id="401419" name="Object 11"/>
          <p:cNvGraphicFramePr>
            <a:graphicFrameLocks noChangeAspect="1"/>
          </p:cNvGraphicFramePr>
          <p:nvPr/>
        </p:nvGraphicFramePr>
        <p:xfrm>
          <a:off x="1538288" y="5768975"/>
          <a:ext cx="914400" cy="1279525"/>
        </p:xfrm>
        <a:graphic>
          <a:graphicData uri="http://schemas.openxmlformats.org/presentationml/2006/ole">
            <mc:AlternateContent xmlns:mc="http://schemas.openxmlformats.org/markup-compatibility/2006">
              <mc:Choice xmlns:v="urn:schemas-microsoft-com:vml" Requires="v">
                <p:oleObj spid="_x0000_s106581" name="Visio" r:id="rId10" imgW="593750" imgH="773887" progId="Visio.Drawing.11">
                  <p:embed/>
                </p:oleObj>
              </mc:Choice>
              <mc:Fallback>
                <p:oleObj name="Visio" r:id="rId10" imgW="593750" imgH="773887" progId="Visio.Drawing.11">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38288" y="5768975"/>
                        <a:ext cx="914400"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401420" name="AutoShape 12"/>
          <p:cNvCxnSpPr>
            <a:cxnSpLocks noChangeShapeType="1"/>
            <a:stCxn id="401416" idx="0"/>
            <a:endCxn id="401417" idx="2"/>
          </p:cNvCxnSpPr>
          <p:nvPr/>
        </p:nvCxnSpPr>
        <p:spPr bwMode="auto">
          <a:xfrm flipH="1" flipV="1">
            <a:off x="3044825" y="4791075"/>
            <a:ext cx="3175" cy="1104900"/>
          </a:xfrm>
          <a:prstGeom prst="straightConnector1">
            <a:avLst/>
          </a:prstGeom>
          <a:noFill/>
          <a:ln w="12700">
            <a:solidFill>
              <a:schemeClr val="tx1"/>
            </a:solidFill>
            <a:round/>
            <a:headEnd type="triangl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1421" name="Text Box 13"/>
          <p:cNvSpPr txBox="1">
            <a:spLocks noChangeArrowheads="1"/>
          </p:cNvSpPr>
          <p:nvPr/>
        </p:nvSpPr>
        <p:spPr bwMode="auto">
          <a:xfrm>
            <a:off x="593725" y="4867275"/>
            <a:ext cx="1930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kumimoji="1" sz="9600">
                <a:solidFill>
                  <a:schemeClr val="tx1"/>
                </a:solidFill>
                <a:latin typeface="Times" pitchFamily="18" charset="0"/>
                <a:ea typeface="Osaka"/>
                <a:cs typeface="Osaka"/>
              </a:defRPr>
            </a:lvl1pPr>
            <a:lvl2pPr marL="914400" indent="-457200">
              <a:defRPr kumimoji="1" sz="9600">
                <a:solidFill>
                  <a:schemeClr val="tx1"/>
                </a:solidFill>
                <a:latin typeface="Times" pitchFamily="18" charset="0"/>
                <a:ea typeface="Osaka"/>
                <a:cs typeface="Osaka"/>
              </a:defRPr>
            </a:lvl2pPr>
            <a:lvl3pPr marL="1371600" indent="-457200">
              <a:defRPr kumimoji="1" sz="9600">
                <a:solidFill>
                  <a:schemeClr val="tx1"/>
                </a:solidFill>
                <a:latin typeface="Times" pitchFamily="18" charset="0"/>
                <a:ea typeface="Osaka"/>
                <a:cs typeface="Osaka"/>
              </a:defRPr>
            </a:lvl3pPr>
            <a:lvl4pPr marL="1828800" indent="-457200">
              <a:defRPr kumimoji="1" sz="9600">
                <a:solidFill>
                  <a:schemeClr val="tx1"/>
                </a:solidFill>
                <a:latin typeface="Times" pitchFamily="18" charset="0"/>
                <a:ea typeface="Osaka"/>
                <a:cs typeface="Osaka"/>
              </a:defRPr>
            </a:lvl4pPr>
            <a:lvl5pPr marL="2286000" indent="-457200">
              <a:defRPr kumimoji="1" sz="9600">
                <a:solidFill>
                  <a:schemeClr val="tx1"/>
                </a:solidFill>
                <a:latin typeface="Times" pitchFamily="18" charset="0"/>
                <a:ea typeface="Osaka"/>
                <a:cs typeface="Osaka"/>
              </a:defRPr>
            </a:lvl5pPr>
            <a:lvl6pPr marL="2743200" indent="-457200" fontAlgn="base">
              <a:spcBef>
                <a:spcPct val="0"/>
              </a:spcBef>
              <a:spcAft>
                <a:spcPct val="0"/>
              </a:spcAft>
              <a:defRPr kumimoji="1" sz="9600">
                <a:solidFill>
                  <a:schemeClr val="tx1"/>
                </a:solidFill>
                <a:latin typeface="Times" pitchFamily="18" charset="0"/>
                <a:ea typeface="Osaka"/>
                <a:cs typeface="Osaka"/>
              </a:defRPr>
            </a:lvl6pPr>
            <a:lvl7pPr marL="3200400" indent="-457200" fontAlgn="base">
              <a:spcBef>
                <a:spcPct val="0"/>
              </a:spcBef>
              <a:spcAft>
                <a:spcPct val="0"/>
              </a:spcAft>
              <a:defRPr kumimoji="1" sz="9600">
                <a:solidFill>
                  <a:schemeClr val="tx1"/>
                </a:solidFill>
                <a:latin typeface="Times" pitchFamily="18" charset="0"/>
                <a:ea typeface="Osaka"/>
                <a:cs typeface="Osaka"/>
              </a:defRPr>
            </a:lvl7pPr>
            <a:lvl8pPr marL="3657600" indent="-457200" fontAlgn="base">
              <a:spcBef>
                <a:spcPct val="0"/>
              </a:spcBef>
              <a:spcAft>
                <a:spcPct val="0"/>
              </a:spcAft>
              <a:defRPr kumimoji="1" sz="9600">
                <a:solidFill>
                  <a:schemeClr val="tx1"/>
                </a:solidFill>
                <a:latin typeface="Times" pitchFamily="18" charset="0"/>
                <a:ea typeface="Osaka"/>
                <a:cs typeface="Osaka"/>
              </a:defRPr>
            </a:lvl8pPr>
            <a:lvl9pPr marL="4114800" indent="-457200" fontAlgn="base">
              <a:spcBef>
                <a:spcPct val="0"/>
              </a:spcBef>
              <a:spcAft>
                <a:spcPct val="0"/>
              </a:spcAft>
              <a:defRPr kumimoji="1" sz="9600">
                <a:solidFill>
                  <a:schemeClr val="tx1"/>
                </a:solidFill>
                <a:latin typeface="Times" pitchFamily="18" charset="0"/>
                <a:ea typeface="Osaka"/>
                <a:cs typeface="Osaka"/>
              </a:defRPr>
            </a:lvl9pPr>
          </a:lstStyle>
          <a:p>
            <a:pPr algn="ctr"/>
            <a:r>
              <a:rPr lang="en-US" altLang="ja-JP" sz="2400">
                <a:latin typeface="Arial" pitchFamily="34" charset="0"/>
                <a:ea typeface="ＭＳ Ｐゴシック" pitchFamily="50" charset="-128"/>
              </a:rPr>
              <a:t>(1) ucodeQR</a:t>
            </a:r>
          </a:p>
          <a:p>
            <a:pPr algn="ctr"/>
            <a:r>
              <a:rPr lang="ja-JP" altLang="en-US" sz="2400">
                <a:latin typeface="Arial" pitchFamily="34" charset="0"/>
                <a:ea typeface="ＭＳ Ｐゴシック" pitchFamily="50" charset="-128"/>
              </a:rPr>
              <a:t>読み取り</a:t>
            </a:r>
          </a:p>
        </p:txBody>
      </p:sp>
      <p:sp>
        <p:nvSpPr>
          <p:cNvPr id="401422" name="Text Box 14"/>
          <p:cNvSpPr txBox="1">
            <a:spLocks noChangeArrowheads="1"/>
          </p:cNvSpPr>
          <p:nvPr/>
        </p:nvSpPr>
        <p:spPr bwMode="auto">
          <a:xfrm>
            <a:off x="3508375" y="7546975"/>
            <a:ext cx="269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(2) ucode</a:t>
            </a:r>
            <a:r>
              <a:rPr lang="ja-JP" altLang="en-US" sz="2400">
                <a:latin typeface="Arial" pitchFamily="34" charset="0"/>
                <a:ea typeface="ＭＳ Ｐゴシック" pitchFamily="50" charset="-128"/>
              </a:rPr>
              <a:t>解決要求</a:t>
            </a:r>
          </a:p>
        </p:txBody>
      </p:sp>
      <p:sp>
        <p:nvSpPr>
          <p:cNvPr id="401423" name="Text Box 15"/>
          <p:cNvSpPr txBox="1">
            <a:spLocks noChangeArrowheads="1"/>
          </p:cNvSpPr>
          <p:nvPr/>
        </p:nvSpPr>
        <p:spPr bwMode="auto">
          <a:xfrm>
            <a:off x="7629525" y="7378700"/>
            <a:ext cx="421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(3) </a:t>
            </a:r>
            <a:r>
              <a:rPr lang="ja-JP" altLang="en-US" sz="2400">
                <a:latin typeface="Arial" pitchFamily="34" charset="0"/>
                <a:ea typeface="ＭＳ Ｐゴシック" pitchFamily="50" charset="-128"/>
              </a:rPr>
              <a:t>署名検証＋</a:t>
            </a:r>
            <a:r>
              <a:rPr lang="en-US" altLang="ja-JP" sz="2400">
                <a:latin typeface="Arial" pitchFamily="34" charset="0"/>
                <a:ea typeface="ＭＳ Ｐゴシック" pitchFamily="50" charset="-128"/>
              </a:rPr>
              <a:t>ucode</a:t>
            </a:r>
            <a:r>
              <a:rPr lang="ja-JP" altLang="en-US" sz="2400">
                <a:latin typeface="Arial" pitchFamily="34" charset="0"/>
                <a:ea typeface="ＭＳ Ｐゴシック" pitchFamily="50" charset="-128"/>
              </a:rPr>
              <a:t>解決要求</a:t>
            </a:r>
          </a:p>
        </p:txBody>
      </p:sp>
      <p:sp>
        <p:nvSpPr>
          <p:cNvPr id="401424" name="Line 16"/>
          <p:cNvSpPr>
            <a:spLocks noChangeShapeType="1"/>
          </p:cNvSpPr>
          <p:nvPr/>
        </p:nvSpPr>
        <p:spPr bwMode="auto">
          <a:xfrm>
            <a:off x="7645400" y="7408863"/>
            <a:ext cx="39179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01425" name="Line 17"/>
          <p:cNvSpPr>
            <a:spLocks noChangeShapeType="1"/>
          </p:cNvSpPr>
          <p:nvPr/>
        </p:nvSpPr>
        <p:spPr bwMode="auto">
          <a:xfrm flipV="1">
            <a:off x="11539538" y="6245225"/>
            <a:ext cx="0" cy="1150938"/>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01426" name="Line 18"/>
          <p:cNvSpPr>
            <a:spLocks noChangeShapeType="1"/>
          </p:cNvSpPr>
          <p:nvPr/>
        </p:nvSpPr>
        <p:spPr bwMode="auto">
          <a:xfrm>
            <a:off x="11179175" y="6248400"/>
            <a:ext cx="0" cy="10096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01427" name="Line 19"/>
          <p:cNvSpPr>
            <a:spLocks noChangeShapeType="1"/>
          </p:cNvSpPr>
          <p:nvPr/>
        </p:nvSpPr>
        <p:spPr bwMode="auto">
          <a:xfrm flipH="1">
            <a:off x="7645400" y="7283450"/>
            <a:ext cx="3522663"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01428" name="Text Box 20"/>
          <p:cNvSpPr txBox="1">
            <a:spLocks noChangeArrowheads="1"/>
          </p:cNvSpPr>
          <p:nvPr/>
        </p:nvSpPr>
        <p:spPr bwMode="auto">
          <a:xfrm>
            <a:off x="7635875" y="6731000"/>
            <a:ext cx="330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(4) ucode</a:t>
            </a:r>
            <a:r>
              <a:rPr lang="ja-JP" altLang="en-US" sz="2400">
                <a:latin typeface="Arial" pitchFamily="34" charset="0"/>
                <a:ea typeface="ＭＳ Ｐゴシック" pitchFamily="50" charset="-128"/>
              </a:rPr>
              <a:t>解決結果返却</a:t>
            </a:r>
          </a:p>
        </p:txBody>
      </p:sp>
      <p:sp>
        <p:nvSpPr>
          <p:cNvPr id="401429" name="Line 21"/>
          <p:cNvSpPr>
            <a:spLocks noChangeShapeType="1"/>
          </p:cNvSpPr>
          <p:nvPr/>
        </p:nvSpPr>
        <p:spPr bwMode="auto">
          <a:xfrm flipV="1">
            <a:off x="7410450" y="4003675"/>
            <a:ext cx="0" cy="2522538"/>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01430" name="Text Box 22"/>
          <p:cNvSpPr txBox="1">
            <a:spLocks noChangeArrowheads="1"/>
          </p:cNvSpPr>
          <p:nvPr/>
        </p:nvSpPr>
        <p:spPr bwMode="auto">
          <a:xfrm>
            <a:off x="7464425" y="4741863"/>
            <a:ext cx="2692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(5) ucode</a:t>
            </a:r>
            <a:r>
              <a:rPr lang="ja-JP" altLang="en-US" sz="2400">
                <a:latin typeface="Arial" pitchFamily="34" charset="0"/>
                <a:ea typeface="ＭＳ Ｐゴシック" pitchFamily="50" charset="-128"/>
              </a:rPr>
              <a:t>解決要求</a:t>
            </a:r>
          </a:p>
          <a:p>
            <a:pPr algn="ctr"/>
            <a:r>
              <a:rPr lang="ja-JP" altLang="en-US" sz="2400">
                <a:latin typeface="Arial" pitchFamily="34" charset="0"/>
                <a:ea typeface="ＭＳ Ｐゴシック" pitchFamily="50" charset="-128"/>
              </a:rPr>
              <a:t>（リダイレクト）</a:t>
            </a:r>
          </a:p>
        </p:txBody>
      </p:sp>
      <p:cxnSp>
        <p:nvCxnSpPr>
          <p:cNvPr id="401431" name="AutoShape 23"/>
          <p:cNvCxnSpPr>
            <a:cxnSpLocks noChangeShapeType="1"/>
            <a:endCxn id="401437" idx="1"/>
          </p:cNvCxnSpPr>
          <p:nvPr/>
        </p:nvCxnSpPr>
        <p:spPr bwMode="auto">
          <a:xfrm rot="10800000" flipV="1">
            <a:off x="5732463" y="3275013"/>
            <a:ext cx="738187" cy="381000"/>
          </a:xfrm>
          <a:prstGeom prst="bentConnector2">
            <a:avLst/>
          </a:prstGeom>
          <a:noFill/>
          <a:ln w="12700">
            <a:solidFill>
              <a:schemeClr val="tx1"/>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1432" name="Text Box 24"/>
          <p:cNvSpPr txBox="1">
            <a:spLocks noChangeArrowheads="1"/>
          </p:cNvSpPr>
          <p:nvPr/>
        </p:nvSpPr>
        <p:spPr bwMode="auto">
          <a:xfrm>
            <a:off x="3957638" y="2597150"/>
            <a:ext cx="2470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(6) </a:t>
            </a:r>
            <a:r>
              <a:rPr lang="ja-JP" altLang="en-US" sz="2400">
                <a:latin typeface="Arial" pitchFamily="34" charset="0"/>
                <a:ea typeface="ＭＳ Ｐゴシック" pitchFamily="50" charset="-128"/>
              </a:rPr>
              <a:t>解決情報検索</a:t>
            </a:r>
          </a:p>
        </p:txBody>
      </p:sp>
      <p:cxnSp>
        <p:nvCxnSpPr>
          <p:cNvPr id="401433" name="AutoShape 25"/>
          <p:cNvCxnSpPr>
            <a:cxnSpLocks noChangeShapeType="1"/>
            <a:stCxn id="401416" idx="3"/>
          </p:cNvCxnSpPr>
          <p:nvPr/>
        </p:nvCxnSpPr>
        <p:spPr bwMode="auto">
          <a:xfrm>
            <a:off x="3498850" y="6383338"/>
            <a:ext cx="2971800" cy="1054100"/>
          </a:xfrm>
          <a:prstGeom prst="bentConnector3">
            <a:avLst>
              <a:gd name="adj1" fmla="val 49944"/>
            </a:avLst>
          </a:prstGeom>
          <a:noFill/>
          <a:ln w="12700">
            <a:solidFill>
              <a:schemeClr val="tx1"/>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1434" name="Line 26"/>
          <p:cNvSpPr>
            <a:spLocks noChangeShapeType="1"/>
          </p:cNvSpPr>
          <p:nvPr/>
        </p:nvSpPr>
        <p:spPr bwMode="auto">
          <a:xfrm>
            <a:off x="6824663" y="4129088"/>
            <a:ext cx="0" cy="18923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01435" name="Line 27"/>
          <p:cNvSpPr>
            <a:spLocks noChangeShapeType="1"/>
          </p:cNvSpPr>
          <p:nvPr/>
        </p:nvSpPr>
        <p:spPr bwMode="auto">
          <a:xfrm flipH="1">
            <a:off x="3535363" y="6021388"/>
            <a:ext cx="3289300"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01436" name="Text Box 28"/>
          <p:cNvSpPr txBox="1">
            <a:spLocks noChangeArrowheads="1"/>
          </p:cNvSpPr>
          <p:nvPr/>
        </p:nvSpPr>
        <p:spPr bwMode="auto">
          <a:xfrm>
            <a:off x="3321050" y="5373688"/>
            <a:ext cx="37734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(7) </a:t>
            </a:r>
            <a:r>
              <a:rPr lang="ja-JP" altLang="en-US" sz="2400">
                <a:latin typeface="Arial" pitchFamily="34" charset="0"/>
                <a:ea typeface="ＭＳ Ｐゴシック" pitchFamily="50" charset="-128"/>
              </a:rPr>
              <a:t>解決結果コンテンツ返却</a:t>
            </a:r>
          </a:p>
        </p:txBody>
      </p:sp>
      <p:sp>
        <p:nvSpPr>
          <p:cNvPr id="401437" name="AutoShape 29"/>
          <p:cNvSpPr>
            <a:spLocks noChangeArrowheads="1"/>
          </p:cNvSpPr>
          <p:nvPr/>
        </p:nvSpPr>
        <p:spPr bwMode="auto">
          <a:xfrm>
            <a:off x="5497513" y="3656013"/>
            <a:ext cx="468312" cy="504825"/>
          </a:xfrm>
          <a:prstGeom prst="can">
            <a:avLst>
              <a:gd name="adj" fmla="val 26949"/>
            </a:avLst>
          </a:prstGeom>
          <a:solidFill>
            <a:srgbClr val="FFCC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en-US" sz="2400">
              <a:latin typeface="Arial" pitchFamily="34" charset="0"/>
              <a:ea typeface="ＭＳ Ｐゴシック" pitchFamily="50" charset="-128"/>
            </a:endParaRPr>
          </a:p>
        </p:txBody>
      </p:sp>
      <p:sp>
        <p:nvSpPr>
          <p:cNvPr id="401439" name="Text Box 31"/>
          <p:cNvSpPr txBox="1">
            <a:spLocks noChangeArrowheads="1"/>
          </p:cNvSpPr>
          <p:nvPr/>
        </p:nvSpPr>
        <p:spPr bwMode="auto">
          <a:xfrm>
            <a:off x="5414963" y="1838325"/>
            <a:ext cx="3387725"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a:latin typeface="Arial" pitchFamily="34" charset="0"/>
                <a:ea typeface="ＭＳ Ｐゴシック" pitchFamily="50" charset="-128"/>
              </a:rPr>
              <a:t>ucod</a:t>
            </a:r>
            <a:r>
              <a:rPr lang="en-US" altLang="ja-JP" sz="2400">
                <a:solidFill>
                  <a:srgbClr val="FF0000"/>
                </a:solidFill>
                <a:latin typeface="Arial" pitchFamily="34" charset="0"/>
                <a:ea typeface="ＭＳ Ｐゴシック" pitchFamily="50" charset="-128"/>
              </a:rPr>
              <a:t>er</a:t>
            </a:r>
          </a:p>
          <a:p>
            <a:pPr algn="ctr"/>
            <a:r>
              <a:rPr lang="ja-JP" altLang="en-US" sz="1800">
                <a:latin typeface="Arial" pitchFamily="34" charset="0"/>
                <a:ea typeface="ＭＳ Ｐゴシック" pitchFamily="50" charset="-128"/>
              </a:rPr>
              <a:t>（</a:t>
            </a:r>
            <a:r>
              <a:rPr lang="en-US" altLang="ja-JP" sz="1800">
                <a:latin typeface="Arial" pitchFamily="34" charset="0"/>
                <a:ea typeface="ＭＳ Ｐゴシック" pitchFamily="50" charset="-128"/>
              </a:rPr>
              <a:t>ucoder</a:t>
            </a:r>
            <a:r>
              <a:rPr lang="ja-JP" altLang="en-US" sz="1800">
                <a:latin typeface="Arial" pitchFamily="34" charset="0"/>
                <a:ea typeface="ＭＳ Ｐゴシック" pitchFamily="50" charset="-128"/>
              </a:rPr>
              <a:t>発行管理＋情報サーバ）</a:t>
            </a:r>
          </a:p>
        </p:txBody>
      </p:sp>
      <p:sp>
        <p:nvSpPr>
          <p:cNvPr id="2" name="スライド番号プレースホルダー 1"/>
          <p:cNvSpPr>
            <a:spLocks noGrp="1"/>
          </p:cNvSpPr>
          <p:nvPr>
            <p:ph type="sldNum" sz="quarter" idx="10"/>
          </p:nvPr>
        </p:nvSpPr>
        <p:spPr/>
        <p:txBody>
          <a:bodyPr/>
          <a:lstStyle/>
          <a:p>
            <a:pPr>
              <a:defRPr/>
            </a:pPr>
            <a:fld id="{6EF0B216-2C42-4FCF-AE70-694CF7298CC9}" type="slidenum">
              <a:rPr lang="en-US" altLang="ja-JP" smtClean="0"/>
              <a:pPr>
                <a:defRPr/>
              </a:pPr>
              <a:t>20</a:t>
            </a:fld>
            <a:endParaRPr lang="en-US" altLang="ja-JP"/>
          </a:p>
        </p:txBody>
      </p:sp>
    </p:spTree>
    <p:extLst>
      <p:ext uri="{BB962C8B-B14F-4D97-AF65-F5344CB8AC3E}">
        <p14:creationId xmlns:p14="http://schemas.microsoft.com/office/powerpoint/2010/main" val="9540641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ctrTitle"/>
          </p:nvPr>
        </p:nvSpPr>
        <p:spPr>
          <a:xfrm>
            <a:off x="976313" y="3030538"/>
            <a:ext cx="11055350" cy="2092325"/>
          </a:xfrm>
        </p:spPr>
        <p:txBody>
          <a:bodyPr/>
          <a:lstStyle/>
          <a:p>
            <a:pPr>
              <a:lnSpc>
                <a:spcPct val="100000"/>
              </a:lnSpc>
            </a:pPr>
            <a:r>
              <a:rPr lang="en-US" altLang="ja-JP" sz="4800" dirty="0" err="1" smtClean="0">
                <a:latin typeface="Rockwell" charset="0"/>
                <a:ea typeface="ＭＳ Ｐゴシック" pitchFamily="50" charset="-128"/>
                <a:cs typeface="ＤＦＧ平成ゴシック体W7" pitchFamily="50" charset="-128"/>
              </a:rPr>
              <a:t>ucode</a:t>
            </a:r>
            <a:r>
              <a:rPr lang="ja-JP" altLang="en-US" sz="4800" dirty="0" smtClean="0">
                <a:latin typeface="Rockwell" charset="0"/>
                <a:ea typeface="ＭＳ Ｐゴシック" pitchFamily="50" charset="-128"/>
                <a:cs typeface="ＤＦＧ平成ゴシック体W7" pitchFamily="50" charset="-128"/>
              </a:rPr>
              <a:t>利用シナリオ例</a:t>
            </a:r>
            <a:r>
              <a:rPr lang="en-US" altLang="ja-JP" sz="4800" dirty="0" smtClean="0">
                <a:latin typeface="Rockwell" charset="0"/>
                <a:ea typeface="ＭＳ Ｐゴシック" pitchFamily="50" charset="-128"/>
                <a:cs typeface="ＤＦＧ平成ゴシック体W7" pitchFamily="50" charset="-128"/>
              </a:rPr>
              <a:t>1</a:t>
            </a:r>
            <a:br>
              <a:rPr lang="en-US" altLang="ja-JP" sz="4800" dirty="0" smtClean="0">
                <a:latin typeface="Rockwell" charset="0"/>
                <a:ea typeface="ＭＳ Ｐゴシック" pitchFamily="50" charset="-128"/>
                <a:cs typeface="ＤＦＧ平成ゴシック体W7" pitchFamily="50" charset="-128"/>
              </a:rPr>
            </a:br>
            <a:r>
              <a:rPr lang="ja-JP" altLang="en-US" sz="4800" dirty="0" smtClean="0">
                <a:latin typeface="Rockwell" charset="0"/>
                <a:ea typeface="ＭＳ Ｐゴシック" pitchFamily="50" charset="-128"/>
                <a:cs typeface="ＤＦＧ平成ゴシック体W7" pitchFamily="50" charset="-128"/>
              </a:rPr>
              <a:t>商品のアフターサービス／長期保証</a:t>
            </a:r>
          </a:p>
        </p:txBody>
      </p:sp>
      <p:sp>
        <p:nvSpPr>
          <p:cNvPr id="15363" name="Rectangle 5"/>
          <p:cNvSpPr>
            <a:spLocks noGrp="1" noChangeArrowheads="1"/>
          </p:cNvSpPr>
          <p:nvPr>
            <p:ph type="subTitle" idx="1"/>
          </p:nvPr>
        </p:nvSpPr>
        <p:spPr>
          <a:xfrm>
            <a:off x="1951038" y="5529263"/>
            <a:ext cx="9105900" cy="2492375"/>
          </a:xfrm>
        </p:spPr>
        <p:txBody>
          <a:bodyPr/>
          <a:lstStyle/>
          <a:p>
            <a:endParaRPr lang="ja-JP" altLang="en-US" sz="4000" smtClean="0">
              <a:latin typeface="Arial" pitchFamily="34" charset="0"/>
              <a:ea typeface="ＭＳ Ｐゴシック" pitchFamily="50" charset="-128"/>
            </a:endParaRPr>
          </a:p>
        </p:txBody>
      </p:sp>
      <p:sp>
        <p:nvSpPr>
          <p:cNvPr id="437255" name="Rectangle 7"/>
          <p:cNvSpPr>
            <a:spLocks noChangeArrowheads="1"/>
          </p:cNvSpPr>
          <p:nvPr/>
        </p:nvSpPr>
        <p:spPr bwMode="auto">
          <a:xfrm>
            <a:off x="560388" y="7812088"/>
            <a:ext cx="1752600" cy="1143000"/>
          </a:xfrm>
          <a:prstGeom prst="rect">
            <a:avLst/>
          </a:prstGeom>
          <a:solidFill>
            <a:schemeClr val="accent1"/>
          </a:solidFill>
          <a:ln w="9525">
            <a:solidFill>
              <a:schemeClr val="tx1"/>
            </a:solidFill>
            <a:miter lim="800000"/>
            <a:headEnd/>
            <a:tailEnd/>
          </a:ln>
          <a:effectLst>
            <a:outerShdw dist="107763" dir="2700000" algn="ctr" rotWithShape="0">
              <a:srgbClr val="808080">
                <a:alpha val="50000"/>
              </a:srgbClr>
            </a:outerShdw>
          </a:effectLst>
        </p:spPr>
        <p:txBody>
          <a:bodyPr wrap="none" anchor="ctr"/>
          <a:lstStyle/>
          <a:p>
            <a:r>
              <a:rPr lang="ja-JP" altLang="en-US">
                <a:solidFill>
                  <a:schemeClr val="bg1"/>
                </a:solidFill>
              </a:rPr>
              <a:t>製造</a:t>
            </a:r>
          </a:p>
        </p:txBody>
      </p:sp>
      <p:sp>
        <p:nvSpPr>
          <p:cNvPr id="437256" name="Rectangle 8"/>
          <p:cNvSpPr>
            <a:spLocks noChangeArrowheads="1"/>
          </p:cNvSpPr>
          <p:nvPr/>
        </p:nvSpPr>
        <p:spPr bwMode="auto">
          <a:xfrm>
            <a:off x="2922588" y="7812088"/>
            <a:ext cx="1752600" cy="1143000"/>
          </a:xfrm>
          <a:prstGeom prst="rect">
            <a:avLst/>
          </a:prstGeom>
          <a:solidFill>
            <a:schemeClr val="accent1"/>
          </a:solidFill>
          <a:ln w="9525">
            <a:solidFill>
              <a:schemeClr val="tx1"/>
            </a:solidFill>
            <a:miter lim="800000"/>
            <a:headEnd/>
            <a:tailEnd/>
          </a:ln>
          <a:effectLst>
            <a:outerShdw dist="107763" dir="2700000" algn="ctr" rotWithShape="0">
              <a:srgbClr val="808080">
                <a:alpha val="50000"/>
              </a:srgbClr>
            </a:outerShdw>
          </a:effectLst>
        </p:spPr>
        <p:txBody>
          <a:bodyPr wrap="none" anchor="ctr"/>
          <a:lstStyle/>
          <a:p>
            <a:r>
              <a:rPr lang="ja-JP" altLang="en-US">
                <a:solidFill>
                  <a:schemeClr val="bg1"/>
                </a:solidFill>
              </a:rPr>
              <a:t>流通</a:t>
            </a:r>
          </a:p>
        </p:txBody>
      </p:sp>
      <p:sp>
        <p:nvSpPr>
          <p:cNvPr id="437257" name="Rectangle 9"/>
          <p:cNvSpPr>
            <a:spLocks noChangeArrowheads="1"/>
          </p:cNvSpPr>
          <p:nvPr/>
        </p:nvSpPr>
        <p:spPr bwMode="auto">
          <a:xfrm>
            <a:off x="5360988" y="7812088"/>
            <a:ext cx="1752600" cy="1143000"/>
          </a:xfrm>
          <a:prstGeom prst="rect">
            <a:avLst/>
          </a:prstGeom>
          <a:solidFill>
            <a:schemeClr val="accent1"/>
          </a:solidFill>
          <a:ln w="9525">
            <a:solidFill>
              <a:schemeClr val="tx1"/>
            </a:solidFill>
            <a:miter lim="800000"/>
            <a:headEnd/>
            <a:tailEnd/>
          </a:ln>
          <a:effectLst>
            <a:outerShdw dist="107763" dir="2700000" algn="ctr" rotWithShape="0">
              <a:srgbClr val="808080">
                <a:alpha val="50000"/>
              </a:srgbClr>
            </a:outerShdw>
          </a:effectLst>
        </p:spPr>
        <p:txBody>
          <a:bodyPr wrap="none" anchor="ctr"/>
          <a:lstStyle/>
          <a:p>
            <a:r>
              <a:rPr lang="ja-JP" altLang="en-US">
                <a:solidFill>
                  <a:schemeClr val="bg1"/>
                </a:solidFill>
              </a:rPr>
              <a:t>販売</a:t>
            </a:r>
          </a:p>
        </p:txBody>
      </p:sp>
      <p:sp>
        <p:nvSpPr>
          <p:cNvPr id="437258" name="Rectangle 10"/>
          <p:cNvSpPr>
            <a:spLocks noChangeArrowheads="1"/>
          </p:cNvSpPr>
          <p:nvPr/>
        </p:nvSpPr>
        <p:spPr bwMode="auto">
          <a:xfrm>
            <a:off x="8180388" y="7812088"/>
            <a:ext cx="1752600" cy="1143000"/>
          </a:xfrm>
          <a:prstGeom prst="rect">
            <a:avLst/>
          </a:prstGeom>
          <a:solidFill>
            <a:srgbClr val="FFFF00"/>
          </a:solidFill>
          <a:ln w="9525">
            <a:solidFill>
              <a:schemeClr val="tx1"/>
            </a:solidFill>
            <a:miter lim="800000"/>
            <a:headEnd/>
            <a:tailEnd/>
          </a:ln>
          <a:effectLst>
            <a:outerShdw dist="107763" dir="2700000" algn="ctr" rotWithShape="0">
              <a:srgbClr val="808080">
                <a:alpha val="50000"/>
              </a:srgbClr>
            </a:outerShdw>
          </a:effectLst>
        </p:spPr>
        <p:txBody>
          <a:bodyPr wrap="none" anchor="ctr"/>
          <a:lstStyle/>
          <a:p>
            <a:r>
              <a:rPr lang="ja-JP" altLang="en-US"/>
              <a:t>消費</a:t>
            </a:r>
          </a:p>
        </p:txBody>
      </p:sp>
      <p:sp>
        <p:nvSpPr>
          <p:cNvPr id="437259" name="Rectangle 11"/>
          <p:cNvSpPr>
            <a:spLocks noChangeArrowheads="1"/>
          </p:cNvSpPr>
          <p:nvPr/>
        </p:nvSpPr>
        <p:spPr bwMode="auto">
          <a:xfrm>
            <a:off x="10847388" y="7812088"/>
            <a:ext cx="1752600" cy="1143000"/>
          </a:xfrm>
          <a:prstGeom prst="rect">
            <a:avLst/>
          </a:prstGeom>
          <a:solidFill>
            <a:schemeClr val="accent1"/>
          </a:solidFill>
          <a:ln w="9525">
            <a:solidFill>
              <a:schemeClr val="tx1"/>
            </a:solidFill>
            <a:miter lim="800000"/>
            <a:headEnd/>
            <a:tailEnd/>
          </a:ln>
          <a:effectLst>
            <a:outerShdw dist="107763" dir="2700000" algn="ctr" rotWithShape="0">
              <a:srgbClr val="808080">
                <a:alpha val="50000"/>
              </a:srgbClr>
            </a:outerShdw>
          </a:effectLst>
        </p:spPr>
        <p:txBody>
          <a:bodyPr wrap="none" anchor="ctr"/>
          <a:lstStyle/>
          <a:p>
            <a:r>
              <a:rPr lang="ja-JP" altLang="en-US">
                <a:solidFill>
                  <a:schemeClr val="bg1"/>
                </a:solidFill>
              </a:rPr>
              <a:t>破棄</a:t>
            </a:r>
          </a:p>
        </p:txBody>
      </p:sp>
      <p:cxnSp>
        <p:nvCxnSpPr>
          <p:cNvPr id="15369" name="AutoShape 16"/>
          <p:cNvCxnSpPr>
            <a:cxnSpLocks noChangeShapeType="1"/>
            <a:stCxn id="437255" idx="3"/>
            <a:endCxn id="437256" idx="1"/>
          </p:cNvCxnSpPr>
          <p:nvPr/>
        </p:nvCxnSpPr>
        <p:spPr bwMode="auto">
          <a:xfrm>
            <a:off x="2312988" y="8383588"/>
            <a:ext cx="60960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5370" name="AutoShape 17"/>
          <p:cNvCxnSpPr>
            <a:cxnSpLocks noChangeShapeType="1"/>
            <a:stCxn id="437256" idx="3"/>
            <a:endCxn id="437257" idx="1"/>
          </p:cNvCxnSpPr>
          <p:nvPr/>
        </p:nvCxnSpPr>
        <p:spPr bwMode="auto">
          <a:xfrm>
            <a:off x="4675188" y="8383588"/>
            <a:ext cx="68580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5371" name="AutoShape 18"/>
          <p:cNvCxnSpPr>
            <a:cxnSpLocks noChangeShapeType="1"/>
            <a:stCxn id="437257" idx="3"/>
            <a:endCxn id="437258" idx="1"/>
          </p:cNvCxnSpPr>
          <p:nvPr/>
        </p:nvCxnSpPr>
        <p:spPr bwMode="auto">
          <a:xfrm>
            <a:off x="7113588" y="8383588"/>
            <a:ext cx="106680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5372" name="AutoShape 19"/>
          <p:cNvCxnSpPr>
            <a:cxnSpLocks noChangeShapeType="1"/>
            <a:stCxn id="437258" idx="3"/>
            <a:endCxn id="437259" idx="1"/>
          </p:cNvCxnSpPr>
          <p:nvPr/>
        </p:nvCxnSpPr>
        <p:spPr bwMode="auto">
          <a:xfrm>
            <a:off x="9932988" y="8383588"/>
            <a:ext cx="91440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 name="スライド番号プレースホルダー 1"/>
          <p:cNvSpPr>
            <a:spLocks noGrp="1"/>
          </p:cNvSpPr>
          <p:nvPr>
            <p:ph type="sldNum" sz="quarter" idx="10"/>
          </p:nvPr>
        </p:nvSpPr>
        <p:spPr/>
        <p:txBody>
          <a:bodyPr/>
          <a:lstStyle/>
          <a:p>
            <a:pPr>
              <a:defRPr/>
            </a:pPr>
            <a:fld id="{9B2B3FD1-6793-4494-B624-33042B325579}" type="slidenum">
              <a:rPr lang="en-US" altLang="ja-JP" smtClean="0"/>
              <a:pPr>
                <a:defRPr/>
              </a:pPr>
              <a:t>21</a:t>
            </a:fld>
            <a:endParaRPr lang="en-US" altLang="ja-JP"/>
          </a:p>
        </p:txBody>
      </p:sp>
    </p:spTree>
    <p:extLst>
      <p:ext uri="{BB962C8B-B14F-4D97-AF65-F5344CB8AC3E}">
        <p14:creationId xmlns:p14="http://schemas.microsoft.com/office/powerpoint/2010/main" val="41080572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0"/>
          <p:cNvSpPr>
            <a:spLocks noGrp="1" noChangeArrowheads="1"/>
          </p:cNvSpPr>
          <p:nvPr>
            <p:ph type="title"/>
          </p:nvPr>
        </p:nvSpPr>
        <p:spPr/>
        <p:txBody>
          <a:bodyPr/>
          <a:lstStyle/>
          <a:p>
            <a:r>
              <a:rPr lang="ja-JP" altLang="en-US" smtClean="0">
                <a:latin typeface="Rockwell" charset="0"/>
                <a:ea typeface="ＭＳ Ｐゴシック" pitchFamily="50" charset="-128"/>
              </a:rPr>
              <a:t>アフターサービスの意義</a:t>
            </a:r>
          </a:p>
        </p:txBody>
      </p:sp>
      <p:sp>
        <p:nvSpPr>
          <p:cNvPr id="16387" name="Rectangle 21"/>
          <p:cNvSpPr>
            <a:spLocks noGrp="1" noChangeArrowheads="1"/>
          </p:cNvSpPr>
          <p:nvPr>
            <p:ph type="body" idx="1"/>
          </p:nvPr>
        </p:nvSpPr>
        <p:spPr>
          <a:xfrm>
            <a:off x="381000" y="2143125"/>
            <a:ext cx="12268200" cy="2963863"/>
          </a:xfrm>
        </p:spPr>
        <p:txBody>
          <a:bodyPr/>
          <a:lstStyle/>
          <a:p>
            <a:r>
              <a:rPr lang="ja-JP" altLang="en-US" smtClean="0">
                <a:latin typeface="Arial" pitchFamily="34" charset="0"/>
                <a:ea typeface="ＭＳ Ｐゴシック" pitchFamily="50" charset="-128"/>
              </a:rPr>
              <a:t>一般的なアフターサービス</a:t>
            </a:r>
          </a:p>
          <a:p>
            <a:pPr lvl="1"/>
            <a:r>
              <a:rPr lang="ja-JP" altLang="en-US" smtClean="0">
                <a:latin typeface="Arial" pitchFamily="34" charset="0"/>
                <a:ea typeface="ＭＳ Ｐゴシック" pitchFamily="50" charset="-128"/>
              </a:rPr>
              <a:t>消耗品の販売</a:t>
            </a:r>
          </a:p>
          <a:p>
            <a:pPr lvl="1"/>
            <a:r>
              <a:rPr lang="ja-JP" altLang="en-US" smtClean="0">
                <a:latin typeface="Arial" pitchFamily="34" charset="0"/>
                <a:ea typeface="ＭＳ Ｐゴシック" pitchFamily="50" charset="-128"/>
              </a:rPr>
              <a:t>修理・交換などのメンテナンス</a:t>
            </a:r>
          </a:p>
          <a:p>
            <a:r>
              <a:rPr lang="ja-JP" altLang="en-US" smtClean="0">
                <a:latin typeface="Arial" pitchFamily="34" charset="0"/>
                <a:ea typeface="ＭＳ Ｐゴシック" pitchFamily="50" charset="-128"/>
              </a:rPr>
              <a:t>アフターサービスに関する取り組みの変化</a:t>
            </a:r>
          </a:p>
        </p:txBody>
      </p:sp>
      <p:sp>
        <p:nvSpPr>
          <p:cNvPr id="446486" name="Rectangle 22"/>
          <p:cNvSpPr>
            <a:spLocks noChangeArrowheads="1"/>
          </p:cNvSpPr>
          <p:nvPr/>
        </p:nvSpPr>
        <p:spPr bwMode="auto">
          <a:xfrm>
            <a:off x="865188" y="4954588"/>
            <a:ext cx="3200400" cy="719137"/>
          </a:xfrm>
          <a:prstGeom prst="rect">
            <a:avLst/>
          </a:prstGeom>
          <a:solidFill>
            <a:schemeClr val="accent1"/>
          </a:solidFill>
          <a:ln w="9525" algn="ctr">
            <a:solidFill>
              <a:schemeClr val="tx1"/>
            </a:solidFill>
            <a:miter lim="800000"/>
            <a:headEnd/>
            <a:tailEnd/>
          </a:ln>
          <a:effectLst>
            <a:outerShdw dist="107763" dir="2700000" algn="ctr" rotWithShape="0">
              <a:schemeClr val="bg2">
                <a:alpha val="50000"/>
              </a:schemeClr>
            </a:outerShdw>
          </a:effectLst>
        </p:spPr>
        <p:txBody>
          <a:bodyPr wrap="none" anchor="ctr"/>
          <a:lstStyle/>
          <a:p>
            <a:r>
              <a:rPr lang="ja-JP" altLang="en-US">
                <a:solidFill>
                  <a:schemeClr val="bg1"/>
                </a:solidFill>
              </a:rPr>
              <a:t>コストセンター</a:t>
            </a:r>
          </a:p>
        </p:txBody>
      </p:sp>
      <p:sp>
        <p:nvSpPr>
          <p:cNvPr id="446487" name="Rectangle 23"/>
          <p:cNvSpPr>
            <a:spLocks noChangeArrowheads="1"/>
          </p:cNvSpPr>
          <p:nvPr/>
        </p:nvSpPr>
        <p:spPr bwMode="auto">
          <a:xfrm>
            <a:off x="636588" y="6478588"/>
            <a:ext cx="4343400" cy="719137"/>
          </a:xfrm>
          <a:prstGeom prst="rect">
            <a:avLst/>
          </a:prstGeom>
          <a:solidFill>
            <a:schemeClr val="accent1"/>
          </a:solidFill>
          <a:ln w="9525" algn="ctr">
            <a:solidFill>
              <a:schemeClr val="tx1"/>
            </a:solidFill>
            <a:miter lim="800000"/>
            <a:headEnd/>
            <a:tailEnd/>
          </a:ln>
          <a:effectLst>
            <a:outerShdw dist="107763" dir="2700000" algn="ctr" rotWithShape="0">
              <a:schemeClr val="bg2">
                <a:alpha val="50000"/>
              </a:schemeClr>
            </a:outerShdw>
          </a:effectLst>
        </p:spPr>
        <p:txBody>
          <a:bodyPr wrap="none" anchor="ctr"/>
          <a:lstStyle/>
          <a:p>
            <a:r>
              <a:rPr lang="ja-JP" altLang="en-US">
                <a:solidFill>
                  <a:schemeClr val="bg1"/>
                </a:solidFill>
              </a:rPr>
              <a:t>プロフィットセンター</a:t>
            </a:r>
          </a:p>
        </p:txBody>
      </p:sp>
      <p:sp>
        <p:nvSpPr>
          <p:cNvPr id="446489" name="Text Box 25"/>
          <p:cNvSpPr txBox="1">
            <a:spLocks noChangeArrowheads="1"/>
          </p:cNvSpPr>
          <p:nvPr/>
        </p:nvSpPr>
        <p:spPr bwMode="auto">
          <a:xfrm>
            <a:off x="2846388" y="7227888"/>
            <a:ext cx="6097587" cy="252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algn="l" eaLnBrk="1" hangingPunct="1">
              <a:buFont typeface="Wingdings" pitchFamily="2" charset="2"/>
              <a:buChar char="l"/>
            </a:pPr>
            <a:r>
              <a:rPr lang="ja-JP" altLang="en-US"/>
              <a:t> 顧客満足度の向上</a:t>
            </a:r>
          </a:p>
          <a:p>
            <a:pPr algn="l" eaLnBrk="1" hangingPunct="1">
              <a:buFont typeface="Wingdings" pitchFamily="2" charset="2"/>
              <a:buChar char="l"/>
            </a:pPr>
            <a:r>
              <a:rPr lang="en-US" altLang="ja-JP"/>
              <a:t> </a:t>
            </a:r>
            <a:r>
              <a:rPr lang="ja-JP" altLang="en-US"/>
              <a:t>他社サービスとの差別化</a:t>
            </a:r>
          </a:p>
          <a:p>
            <a:pPr algn="l" eaLnBrk="1" hangingPunct="1">
              <a:buFont typeface="Wingdings" pitchFamily="2" charset="2"/>
              <a:buChar char="l"/>
            </a:pPr>
            <a:r>
              <a:rPr lang="ja-JP" altLang="en-US"/>
              <a:t> 景気に左右されない収入源確保</a:t>
            </a:r>
          </a:p>
          <a:p>
            <a:pPr algn="l" eaLnBrk="1" hangingPunct="1">
              <a:buFont typeface="Wingdings" pitchFamily="2" charset="2"/>
              <a:buChar char="l"/>
            </a:pPr>
            <a:r>
              <a:rPr lang="ja-JP" altLang="en-US"/>
              <a:t> リスク回避</a:t>
            </a:r>
          </a:p>
          <a:p>
            <a:pPr lvl="1" algn="l" eaLnBrk="1" hangingPunct="1">
              <a:buFont typeface="Wingdings" pitchFamily="2" charset="2"/>
              <a:buChar char="Ø"/>
            </a:pPr>
            <a:r>
              <a:rPr lang="ja-JP" altLang="en-US"/>
              <a:t> リコール対応の低コスト化</a:t>
            </a:r>
          </a:p>
        </p:txBody>
      </p:sp>
      <p:sp>
        <p:nvSpPr>
          <p:cNvPr id="446494" name="AutoShape 30"/>
          <p:cNvSpPr>
            <a:spLocks noChangeArrowheads="1"/>
          </p:cNvSpPr>
          <p:nvPr/>
        </p:nvSpPr>
        <p:spPr bwMode="auto">
          <a:xfrm>
            <a:off x="2084388" y="5716588"/>
            <a:ext cx="990600" cy="685800"/>
          </a:xfrm>
          <a:prstGeom prst="downArrow">
            <a:avLst>
              <a:gd name="adj1" fmla="val 50000"/>
              <a:gd name="adj2" fmla="val 25000"/>
            </a:avLst>
          </a:prstGeom>
          <a:solidFill>
            <a:schemeClr val="accent1"/>
          </a:solidFill>
          <a:ln w="9525" algn="ctr">
            <a:solidFill>
              <a:schemeClr val="tx1"/>
            </a:solidFill>
            <a:miter lim="800000"/>
            <a:headEnd/>
            <a:tailEnd/>
          </a:ln>
        </p:spPr>
        <p:txBody>
          <a:bodyPr wrap="none" anchor="ctr"/>
          <a:lstStyle/>
          <a:p>
            <a:endParaRPr lang="ja-JP" altLang="en-US">
              <a:ea typeface="ＭＳ Ｐゴシック" pitchFamily="50" charset="-128"/>
            </a:endParaRPr>
          </a:p>
        </p:txBody>
      </p:sp>
      <p:sp>
        <p:nvSpPr>
          <p:cNvPr id="446495" name="AutoShape 31"/>
          <p:cNvSpPr>
            <a:spLocks/>
          </p:cNvSpPr>
          <p:nvPr/>
        </p:nvSpPr>
        <p:spPr bwMode="auto">
          <a:xfrm>
            <a:off x="7723188" y="7240588"/>
            <a:ext cx="304800" cy="990600"/>
          </a:xfrm>
          <a:prstGeom prst="rightBrace">
            <a:avLst>
              <a:gd name="adj1" fmla="val 27083"/>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ja-JP" altLang="en-US">
              <a:ea typeface="ＭＳ Ｐゴシック" pitchFamily="50" charset="-128"/>
            </a:endParaRPr>
          </a:p>
        </p:txBody>
      </p:sp>
      <p:sp>
        <p:nvSpPr>
          <p:cNvPr id="446496" name="Text Box 32"/>
          <p:cNvSpPr txBox="1">
            <a:spLocks noChangeArrowheads="1"/>
          </p:cNvSpPr>
          <p:nvPr/>
        </p:nvSpPr>
        <p:spPr bwMode="auto">
          <a:xfrm>
            <a:off x="8602663" y="7445375"/>
            <a:ext cx="30067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lang="ja-JP" altLang="en-US"/>
              <a:t>顧客の囲い込み</a:t>
            </a:r>
          </a:p>
        </p:txBody>
      </p:sp>
      <p:cxnSp>
        <p:nvCxnSpPr>
          <p:cNvPr id="446497" name="AutoShape 33"/>
          <p:cNvCxnSpPr>
            <a:cxnSpLocks noChangeShapeType="1"/>
            <a:stCxn id="446495" idx="1"/>
            <a:endCxn id="446496" idx="1"/>
          </p:cNvCxnSpPr>
          <p:nvPr/>
        </p:nvCxnSpPr>
        <p:spPr bwMode="auto">
          <a:xfrm>
            <a:off x="8027988" y="7735888"/>
            <a:ext cx="574675"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 name="スライド番号プレースホルダー 1"/>
          <p:cNvSpPr>
            <a:spLocks noGrp="1"/>
          </p:cNvSpPr>
          <p:nvPr>
            <p:ph type="sldNum" sz="quarter" idx="10"/>
          </p:nvPr>
        </p:nvSpPr>
        <p:spPr/>
        <p:txBody>
          <a:bodyPr/>
          <a:lstStyle/>
          <a:p>
            <a:pPr>
              <a:defRPr/>
            </a:pPr>
            <a:fld id="{A80140EF-3E1F-4ABE-894D-D23F3D5E3ACF}" type="slidenum">
              <a:rPr lang="en-US" altLang="ja-JP" smtClean="0"/>
              <a:pPr>
                <a:defRPr/>
              </a:pPr>
              <a:t>22</a:t>
            </a:fld>
            <a:endParaRPr lang="en-US" altLang="ja-JP"/>
          </a:p>
        </p:txBody>
      </p:sp>
    </p:spTree>
    <p:extLst>
      <p:ext uri="{BB962C8B-B14F-4D97-AF65-F5344CB8AC3E}">
        <p14:creationId xmlns:p14="http://schemas.microsoft.com/office/powerpoint/2010/main" val="35058688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46486">
                                            <p:txEl>
                                              <p:pRg st="0" end="0"/>
                                            </p:txEl>
                                          </p:spTgt>
                                        </p:tgtEl>
                                        <p:attrNameLst>
                                          <p:attrName>style.visibility</p:attrName>
                                        </p:attrNameLst>
                                      </p:cBhvr>
                                      <p:to>
                                        <p:strVal val="visible"/>
                                      </p:to>
                                    </p:set>
                                    <p:animEffect transition="in" filter="blinds(horizontal)">
                                      <p:cBhvr>
                                        <p:cTn id="7" dur="500"/>
                                        <p:tgtEl>
                                          <p:spTgt spid="44648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46487"/>
                                        </p:tgtEl>
                                        <p:attrNameLst>
                                          <p:attrName>style.visibility</p:attrName>
                                        </p:attrNameLst>
                                      </p:cBhvr>
                                      <p:to>
                                        <p:strVal val="visible"/>
                                      </p:to>
                                    </p:set>
                                    <p:anim calcmode="lin" valueType="num">
                                      <p:cBhvr additive="base">
                                        <p:cTn id="12" dur="500" fill="hold"/>
                                        <p:tgtEl>
                                          <p:spTgt spid="446487"/>
                                        </p:tgtEl>
                                        <p:attrNameLst>
                                          <p:attrName>ppt_x</p:attrName>
                                        </p:attrNameLst>
                                      </p:cBhvr>
                                      <p:tavLst>
                                        <p:tav tm="0">
                                          <p:val>
                                            <p:strVal val="#ppt_x"/>
                                          </p:val>
                                        </p:tav>
                                        <p:tav tm="100000">
                                          <p:val>
                                            <p:strVal val="#ppt_x"/>
                                          </p:val>
                                        </p:tav>
                                      </p:tavLst>
                                    </p:anim>
                                    <p:anim calcmode="lin" valueType="num">
                                      <p:cBhvr additive="base">
                                        <p:cTn id="13" dur="500" fill="hold"/>
                                        <p:tgtEl>
                                          <p:spTgt spid="446487"/>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446494"/>
                                        </p:tgtEl>
                                        <p:attrNameLst>
                                          <p:attrName>style.visibility</p:attrName>
                                        </p:attrNameLst>
                                      </p:cBhvr>
                                      <p:to>
                                        <p:strVal val="visible"/>
                                      </p:to>
                                    </p:set>
                                    <p:anim calcmode="lin" valueType="num">
                                      <p:cBhvr additive="base">
                                        <p:cTn id="16" dur="500" fill="hold"/>
                                        <p:tgtEl>
                                          <p:spTgt spid="446494"/>
                                        </p:tgtEl>
                                        <p:attrNameLst>
                                          <p:attrName>ppt_x</p:attrName>
                                        </p:attrNameLst>
                                      </p:cBhvr>
                                      <p:tavLst>
                                        <p:tav tm="0">
                                          <p:val>
                                            <p:strVal val="#ppt_x"/>
                                          </p:val>
                                        </p:tav>
                                        <p:tav tm="100000">
                                          <p:val>
                                            <p:strVal val="#ppt_x"/>
                                          </p:val>
                                        </p:tav>
                                      </p:tavLst>
                                    </p:anim>
                                    <p:anim calcmode="lin" valueType="num">
                                      <p:cBhvr additive="base">
                                        <p:cTn id="17" dur="500" fill="hold"/>
                                        <p:tgtEl>
                                          <p:spTgt spid="446494"/>
                                        </p:tgtEl>
                                        <p:attrNameLst>
                                          <p:attrName>ppt_y</p:attrName>
                                        </p:attrNameLst>
                                      </p:cBhvr>
                                      <p:tavLst>
                                        <p:tav tm="0">
                                          <p:val>
                                            <p:strVal val="1+#ppt_h/2"/>
                                          </p:val>
                                        </p:tav>
                                        <p:tav tm="100000">
                                          <p:val>
                                            <p:strVal val="#ppt_y"/>
                                          </p:val>
                                        </p:tav>
                                      </p:tavLst>
                                    </p:anim>
                                  </p:childTnLst>
                                </p:cTn>
                              </p:par>
                            </p:childTnLst>
                          </p:cTn>
                        </p:par>
                        <p:par>
                          <p:cTn id="18" fill="hold" nodeType="afterGroup">
                            <p:stCondLst>
                              <p:cond delay="500"/>
                            </p:stCondLst>
                            <p:childTnLst>
                              <p:par>
                                <p:cTn id="19" presetID="2" presetClass="entr" presetSubtype="4" fill="hold" grpId="0" nodeType="afterEffect">
                                  <p:stCondLst>
                                    <p:cond delay="0"/>
                                  </p:stCondLst>
                                  <p:childTnLst>
                                    <p:set>
                                      <p:cBhvr>
                                        <p:cTn id="20" dur="1" fill="hold">
                                          <p:stCondLst>
                                            <p:cond delay="0"/>
                                          </p:stCondLst>
                                        </p:cTn>
                                        <p:tgtEl>
                                          <p:spTgt spid="446489"/>
                                        </p:tgtEl>
                                        <p:attrNameLst>
                                          <p:attrName>style.visibility</p:attrName>
                                        </p:attrNameLst>
                                      </p:cBhvr>
                                      <p:to>
                                        <p:strVal val="visible"/>
                                      </p:to>
                                    </p:set>
                                    <p:anim calcmode="lin" valueType="num">
                                      <p:cBhvr additive="base">
                                        <p:cTn id="21" dur="500" fill="hold"/>
                                        <p:tgtEl>
                                          <p:spTgt spid="446489"/>
                                        </p:tgtEl>
                                        <p:attrNameLst>
                                          <p:attrName>ppt_x</p:attrName>
                                        </p:attrNameLst>
                                      </p:cBhvr>
                                      <p:tavLst>
                                        <p:tav tm="0">
                                          <p:val>
                                            <p:strVal val="#ppt_x"/>
                                          </p:val>
                                        </p:tav>
                                        <p:tav tm="100000">
                                          <p:val>
                                            <p:strVal val="#ppt_x"/>
                                          </p:val>
                                        </p:tav>
                                      </p:tavLst>
                                    </p:anim>
                                    <p:anim calcmode="lin" valueType="num">
                                      <p:cBhvr additive="base">
                                        <p:cTn id="22" dur="500" fill="hold"/>
                                        <p:tgtEl>
                                          <p:spTgt spid="446489"/>
                                        </p:tgtEl>
                                        <p:attrNameLst>
                                          <p:attrName>ppt_y</p:attrName>
                                        </p:attrNameLst>
                                      </p:cBhvr>
                                      <p:tavLst>
                                        <p:tav tm="0">
                                          <p:val>
                                            <p:strVal val="1+#ppt_h/2"/>
                                          </p:val>
                                        </p:tav>
                                        <p:tav tm="100000">
                                          <p:val>
                                            <p:strVal val="#ppt_y"/>
                                          </p:val>
                                        </p:tav>
                                      </p:tavLst>
                                    </p:anim>
                                  </p:childTnLst>
                                </p:cTn>
                              </p:par>
                            </p:childTnLst>
                          </p:cTn>
                        </p:par>
                        <p:par>
                          <p:cTn id="23" fill="hold" nodeType="afterGroup">
                            <p:stCondLst>
                              <p:cond delay="1000"/>
                            </p:stCondLst>
                            <p:childTnLst>
                              <p:par>
                                <p:cTn id="24" presetID="2" presetClass="entr" presetSubtype="2" fill="hold" grpId="0" nodeType="afterEffect">
                                  <p:stCondLst>
                                    <p:cond delay="0"/>
                                  </p:stCondLst>
                                  <p:childTnLst>
                                    <p:set>
                                      <p:cBhvr>
                                        <p:cTn id="25" dur="1" fill="hold">
                                          <p:stCondLst>
                                            <p:cond delay="0"/>
                                          </p:stCondLst>
                                        </p:cTn>
                                        <p:tgtEl>
                                          <p:spTgt spid="446495"/>
                                        </p:tgtEl>
                                        <p:attrNameLst>
                                          <p:attrName>style.visibility</p:attrName>
                                        </p:attrNameLst>
                                      </p:cBhvr>
                                      <p:to>
                                        <p:strVal val="visible"/>
                                      </p:to>
                                    </p:set>
                                    <p:anim calcmode="lin" valueType="num">
                                      <p:cBhvr additive="base">
                                        <p:cTn id="26" dur="500" fill="hold"/>
                                        <p:tgtEl>
                                          <p:spTgt spid="446495"/>
                                        </p:tgtEl>
                                        <p:attrNameLst>
                                          <p:attrName>ppt_x</p:attrName>
                                        </p:attrNameLst>
                                      </p:cBhvr>
                                      <p:tavLst>
                                        <p:tav tm="0">
                                          <p:val>
                                            <p:strVal val="1+#ppt_w/2"/>
                                          </p:val>
                                        </p:tav>
                                        <p:tav tm="100000">
                                          <p:val>
                                            <p:strVal val="#ppt_x"/>
                                          </p:val>
                                        </p:tav>
                                      </p:tavLst>
                                    </p:anim>
                                    <p:anim calcmode="lin" valueType="num">
                                      <p:cBhvr additive="base">
                                        <p:cTn id="27" dur="500" fill="hold"/>
                                        <p:tgtEl>
                                          <p:spTgt spid="44649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446496"/>
                                        </p:tgtEl>
                                        <p:attrNameLst>
                                          <p:attrName>style.visibility</p:attrName>
                                        </p:attrNameLst>
                                      </p:cBhvr>
                                      <p:to>
                                        <p:strVal val="visible"/>
                                      </p:to>
                                    </p:set>
                                    <p:anim calcmode="lin" valueType="num">
                                      <p:cBhvr additive="base">
                                        <p:cTn id="30" dur="500" fill="hold"/>
                                        <p:tgtEl>
                                          <p:spTgt spid="446496"/>
                                        </p:tgtEl>
                                        <p:attrNameLst>
                                          <p:attrName>ppt_x</p:attrName>
                                        </p:attrNameLst>
                                      </p:cBhvr>
                                      <p:tavLst>
                                        <p:tav tm="0">
                                          <p:val>
                                            <p:strVal val="1+#ppt_w/2"/>
                                          </p:val>
                                        </p:tav>
                                        <p:tav tm="100000">
                                          <p:val>
                                            <p:strVal val="#ppt_x"/>
                                          </p:val>
                                        </p:tav>
                                      </p:tavLst>
                                    </p:anim>
                                    <p:anim calcmode="lin" valueType="num">
                                      <p:cBhvr additive="base">
                                        <p:cTn id="31" dur="500" fill="hold"/>
                                        <p:tgtEl>
                                          <p:spTgt spid="446496"/>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446497"/>
                                        </p:tgtEl>
                                        <p:attrNameLst>
                                          <p:attrName>style.visibility</p:attrName>
                                        </p:attrNameLst>
                                      </p:cBhvr>
                                      <p:to>
                                        <p:strVal val="visible"/>
                                      </p:to>
                                    </p:set>
                                    <p:anim calcmode="lin" valueType="num">
                                      <p:cBhvr additive="base">
                                        <p:cTn id="34" dur="500" fill="hold"/>
                                        <p:tgtEl>
                                          <p:spTgt spid="446497"/>
                                        </p:tgtEl>
                                        <p:attrNameLst>
                                          <p:attrName>ppt_x</p:attrName>
                                        </p:attrNameLst>
                                      </p:cBhvr>
                                      <p:tavLst>
                                        <p:tav tm="0">
                                          <p:val>
                                            <p:strVal val="1+#ppt_w/2"/>
                                          </p:val>
                                        </p:tav>
                                        <p:tav tm="100000">
                                          <p:val>
                                            <p:strVal val="#ppt_x"/>
                                          </p:val>
                                        </p:tav>
                                      </p:tavLst>
                                    </p:anim>
                                    <p:anim calcmode="lin" valueType="num">
                                      <p:cBhvr additive="base">
                                        <p:cTn id="35" dur="500" fill="hold"/>
                                        <p:tgtEl>
                                          <p:spTgt spid="4464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6487" grpId="0" animBg="1"/>
      <p:bldP spid="446489" grpId="0"/>
      <p:bldP spid="446494" grpId="0" animBg="1"/>
      <p:bldP spid="446495" grpId="0" animBg="1"/>
      <p:bldP spid="44649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p:txBody>
          <a:bodyPr/>
          <a:lstStyle/>
          <a:p>
            <a:r>
              <a:rPr lang="ja-JP" altLang="en-US" smtClean="0">
                <a:latin typeface="Arial" pitchFamily="34" charset="0"/>
                <a:ea typeface="ＭＳ Ｐゴシック" pitchFamily="50" charset="-128"/>
              </a:rPr>
              <a:t>製品の特定</a:t>
            </a:r>
          </a:p>
          <a:p>
            <a:pPr lvl="1"/>
            <a:r>
              <a:rPr lang="ja-JP" altLang="en-US" smtClean="0">
                <a:latin typeface="Arial" pitchFamily="34" charset="0"/>
                <a:ea typeface="ＭＳ Ｐゴシック" pitchFamily="50" charset="-128"/>
              </a:rPr>
              <a:t>アフターサービスの粒度によってはロット単位・個品単位での</a:t>
            </a:r>
            <a:br>
              <a:rPr lang="ja-JP" altLang="en-US" smtClean="0">
                <a:latin typeface="Arial" pitchFamily="34" charset="0"/>
                <a:ea typeface="ＭＳ Ｐゴシック" pitchFamily="50" charset="-128"/>
              </a:rPr>
            </a:br>
            <a:r>
              <a:rPr lang="ja-JP" altLang="en-US" smtClean="0">
                <a:latin typeface="Arial" pitchFamily="34" charset="0"/>
                <a:ea typeface="ＭＳ Ｐゴシック" pitchFamily="50" charset="-128"/>
              </a:rPr>
              <a:t>識別が必要</a:t>
            </a:r>
          </a:p>
          <a:p>
            <a:pPr lvl="1"/>
            <a:r>
              <a:rPr lang="ja-JP" altLang="en-US" smtClean="0">
                <a:latin typeface="Arial" pitchFamily="34" charset="0"/>
                <a:ea typeface="ＭＳ Ｐゴシック" pitchFamily="50" charset="-128"/>
              </a:rPr>
              <a:t>リコール対応、特に全品回収では個品単位での識別が必須</a:t>
            </a:r>
          </a:p>
          <a:p>
            <a:pPr lvl="1"/>
            <a:endParaRPr lang="ja-JP" altLang="en-US" smtClean="0">
              <a:latin typeface="Arial" pitchFamily="34" charset="0"/>
              <a:ea typeface="ＭＳ Ｐゴシック" pitchFamily="50" charset="-128"/>
            </a:endParaRPr>
          </a:p>
          <a:p>
            <a:pPr lvl="1"/>
            <a:endParaRPr lang="ja-JP" altLang="en-US" smtClean="0">
              <a:latin typeface="Arial" pitchFamily="34" charset="0"/>
              <a:ea typeface="ＭＳ Ｐゴシック" pitchFamily="50" charset="-128"/>
            </a:endParaRPr>
          </a:p>
          <a:p>
            <a:pPr lvl="1"/>
            <a:endParaRPr lang="ja-JP" altLang="en-US" smtClean="0">
              <a:latin typeface="Arial" pitchFamily="34" charset="0"/>
              <a:ea typeface="ＭＳ Ｐゴシック" pitchFamily="50" charset="-128"/>
            </a:endParaRPr>
          </a:p>
          <a:p>
            <a:r>
              <a:rPr lang="ja-JP" altLang="en-US" smtClean="0">
                <a:latin typeface="Arial" pitchFamily="34" charset="0"/>
                <a:ea typeface="ＭＳ Ｐゴシック" pitchFamily="50" charset="-128"/>
              </a:rPr>
              <a:t>適切かつ簡便な情報提供</a:t>
            </a:r>
          </a:p>
          <a:p>
            <a:pPr lvl="1"/>
            <a:r>
              <a:rPr lang="ja-JP" altLang="en-US" smtClean="0">
                <a:latin typeface="Arial" pitchFamily="34" charset="0"/>
                <a:ea typeface="ＭＳ Ｐゴシック" pitchFamily="50" charset="-128"/>
              </a:rPr>
              <a:t>消費者が保持する携帯電話やスマートフォンでアフターサービス情報が得られるとよい</a:t>
            </a:r>
          </a:p>
          <a:p>
            <a:pPr lvl="1"/>
            <a:endParaRPr lang="ja-JP" altLang="en-US" smtClean="0">
              <a:latin typeface="Arial" pitchFamily="34" charset="0"/>
              <a:ea typeface="ＭＳ Ｐゴシック" pitchFamily="50" charset="-128"/>
            </a:endParaRPr>
          </a:p>
          <a:p>
            <a:pPr lvl="1"/>
            <a:endParaRPr lang="ja-JP" altLang="en-US" smtClean="0">
              <a:latin typeface="Arial" pitchFamily="34" charset="0"/>
              <a:ea typeface="ＭＳ Ｐゴシック" pitchFamily="50" charset="-128"/>
            </a:endParaRPr>
          </a:p>
        </p:txBody>
      </p:sp>
      <p:sp>
        <p:nvSpPr>
          <p:cNvPr id="17411" name="Rectangle 2"/>
          <p:cNvSpPr>
            <a:spLocks noGrp="1" noChangeArrowheads="1"/>
          </p:cNvSpPr>
          <p:nvPr>
            <p:ph type="title"/>
          </p:nvPr>
        </p:nvSpPr>
        <p:spPr/>
        <p:txBody>
          <a:bodyPr/>
          <a:lstStyle/>
          <a:p>
            <a:r>
              <a:rPr lang="ja-JP" altLang="en-US" smtClean="0">
                <a:latin typeface="Rockwell" charset="0"/>
                <a:ea typeface="ＭＳ Ｐゴシック" pitchFamily="50" charset="-128"/>
              </a:rPr>
              <a:t>アフターサービスの実現には何が必要？</a:t>
            </a:r>
          </a:p>
        </p:txBody>
      </p:sp>
      <p:pic>
        <p:nvPicPr>
          <p:cNvPr id="17412" name="Picture 4" descr="kaden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3988" y="4573588"/>
            <a:ext cx="654050"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5" descr="kaden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6788" y="4573588"/>
            <a:ext cx="654050"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6" descr="kaden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94788" y="4573588"/>
            <a:ext cx="654050"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AutoShape 7"/>
          <p:cNvSpPr>
            <a:spLocks noChangeArrowheads="1"/>
          </p:cNvSpPr>
          <p:nvPr/>
        </p:nvSpPr>
        <p:spPr bwMode="auto">
          <a:xfrm>
            <a:off x="3836988" y="4954588"/>
            <a:ext cx="1828800" cy="990600"/>
          </a:xfrm>
          <a:prstGeom prst="wedgeRoundRectCallout">
            <a:avLst>
              <a:gd name="adj1" fmla="val -85676"/>
              <a:gd name="adj2" fmla="val 12662"/>
              <a:gd name="adj3" fmla="val 16667"/>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l">
              <a:buFontTx/>
              <a:buChar char="•"/>
            </a:pPr>
            <a:r>
              <a:rPr lang="en-US" altLang="ja-JP" sz="2000">
                <a:latin typeface="ＭＳ Ｐゴシック" pitchFamily="50" charset="-128"/>
                <a:ea typeface="ＭＳ Ｐゴシック" pitchFamily="50" charset="-128"/>
              </a:rPr>
              <a:t>2008</a:t>
            </a:r>
            <a:r>
              <a:rPr lang="ja-JP" altLang="en-US" sz="2000">
                <a:latin typeface="ＭＳ Ｐゴシック" pitchFamily="50" charset="-128"/>
                <a:ea typeface="ＭＳ Ｐゴシック" pitchFamily="50" charset="-128"/>
              </a:rPr>
              <a:t>年製</a:t>
            </a:r>
          </a:p>
          <a:p>
            <a:pPr algn="l">
              <a:buFontTx/>
              <a:buChar char="•"/>
            </a:pPr>
            <a:r>
              <a:rPr lang="ja-JP" altLang="en-US" sz="2000">
                <a:latin typeface="ＭＳ Ｐゴシック" pitchFamily="50" charset="-128"/>
                <a:ea typeface="ＭＳ Ｐゴシック" pitchFamily="50" charset="-128"/>
              </a:rPr>
              <a:t>型式</a:t>
            </a:r>
            <a:r>
              <a:rPr lang="en-US" altLang="ja-JP" sz="2000">
                <a:latin typeface="ＭＳ Ｐゴシック" pitchFamily="50" charset="-128"/>
                <a:ea typeface="ＭＳ Ｐゴシック" pitchFamily="50" charset="-128"/>
              </a:rPr>
              <a:t>XX-YY1</a:t>
            </a:r>
          </a:p>
        </p:txBody>
      </p:sp>
      <p:sp>
        <p:nvSpPr>
          <p:cNvPr id="17416" name="AutoShape 8"/>
          <p:cNvSpPr>
            <a:spLocks noChangeArrowheads="1"/>
          </p:cNvSpPr>
          <p:nvPr/>
        </p:nvSpPr>
        <p:spPr bwMode="auto">
          <a:xfrm>
            <a:off x="7113588" y="4954588"/>
            <a:ext cx="1828800" cy="990600"/>
          </a:xfrm>
          <a:prstGeom prst="wedgeRoundRectCallout">
            <a:avLst>
              <a:gd name="adj1" fmla="val -87759"/>
              <a:gd name="adj2" fmla="val 7852"/>
              <a:gd name="adj3" fmla="val 16667"/>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l">
              <a:buFontTx/>
              <a:buChar char="•"/>
            </a:pPr>
            <a:r>
              <a:rPr lang="en-US" altLang="ja-JP" sz="2000">
                <a:latin typeface="ＭＳ Ｐゴシック" pitchFamily="50" charset="-128"/>
                <a:ea typeface="ＭＳ Ｐゴシック" pitchFamily="50" charset="-128"/>
              </a:rPr>
              <a:t>2009</a:t>
            </a:r>
            <a:r>
              <a:rPr lang="ja-JP" altLang="en-US" sz="2000">
                <a:latin typeface="ＭＳ Ｐゴシック" pitchFamily="50" charset="-128"/>
                <a:ea typeface="ＭＳ Ｐゴシック" pitchFamily="50" charset="-128"/>
              </a:rPr>
              <a:t>年製</a:t>
            </a:r>
          </a:p>
          <a:p>
            <a:pPr algn="l">
              <a:buFontTx/>
              <a:buChar char="•"/>
            </a:pPr>
            <a:r>
              <a:rPr lang="ja-JP" altLang="en-US" sz="2000">
                <a:latin typeface="ＭＳ Ｐゴシック" pitchFamily="50" charset="-128"/>
                <a:ea typeface="ＭＳ Ｐゴシック" pitchFamily="50" charset="-128"/>
              </a:rPr>
              <a:t>型式</a:t>
            </a:r>
            <a:r>
              <a:rPr lang="en-US" altLang="ja-JP" sz="2000">
                <a:latin typeface="ＭＳ Ｐゴシック" pitchFamily="50" charset="-128"/>
                <a:ea typeface="ＭＳ Ｐゴシック" pitchFamily="50" charset="-128"/>
              </a:rPr>
              <a:t>XX-YY1</a:t>
            </a:r>
          </a:p>
        </p:txBody>
      </p:sp>
      <p:sp>
        <p:nvSpPr>
          <p:cNvPr id="17417" name="AutoShape 9"/>
          <p:cNvSpPr>
            <a:spLocks noChangeArrowheads="1"/>
          </p:cNvSpPr>
          <p:nvPr/>
        </p:nvSpPr>
        <p:spPr bwMode="auto">
          <a:xfrm>
            <a:off x="10161588" y="5030788"/>
            <a:ext cx="1828800" cy="990600"/>
          </a:xfrm>
          <a:prstGeom prst="wedgeRoundRectCallout">
            <a:avLst>
              <a:gd name="adj1" fmla="val -96093"/>
              <a:gd name="adj2" fmla="val 4005"/>
              <a:gd name="adj3" fmla="val 16667"/>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l">
              <a:buFontTx/>
              <a:buChar char="•"/>
            </a:pPr>
            <a:r>
              <a:rPr lang="en-US" altLang="ja-JP" sz="2000">
                <a:latin typeface="ＭＳ Ｐゴシック" pitchFamily="50" charset="-128"/>
                <a:ea typeface="ＭＳ Ｐゴシック" pitchFamily="50" charset="-128"/>
              </a:rPr>
              <a:t>2009</a:t>
            </a:r>
            <a:r>
              <a:rPr lang="ja-JP" altLang="en-US" sz="2000">
                <a:latin typeface="ＭＳ Ｐゴシック" pitchFamily="50" charset="-128"/>
                <a:ea typeface="ＭＳ Ｐゴシック" pitchFamily="50" charset="-128"/>
              </a:rPr>
              <a:t>年製</a:t>
            </a:r>
          </a:p>
          <a:p>
            <a:pPr algn="l">
              <a:buFontTx/>
              <a:buChar char="•"/>
            </a:pPr>
            <a:r>
              <a:rPr lang="ja-JP" altLang="en-US" sz="2000">
                <a:latin typeface="ＭＳ Ｐゴシック" pitchFamily="50" charset="-128"/>
                <a:ea typeface="ＭＳ Ｐゴシック" pitchFamily="50" charset="-128"/>
              </a:rPr>
              <a:t>型式</a:t>
            </a:r>
            <a:r>
              <a:rPr lang="en-US" altLang="ja-JP" sz="2000">
                <a:latin typeface="ＭＳ Ｐゴシック" pitchFamily="50" charset="-128"/>
                <a:ea typeface="ＭＳ Ｐゴシック" pitchFamily="50" charset="-128"/>
              </a:rPr>
              <a:t>XX-YY2</a:t>
            </a:r>
          </a:p>
        </p:txBody>
      </p:sp>
      <p:pic>
        <p:nvPicPr>
          <p:cNvPr id="17418" name="Picture 10" descr="kaden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1988" y="7697788"/>
            <a:ext cx="812800" cy="205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9547" name="AutoShape 11"/>
          <p:cNvSpPr>
            <a:spLocks noChangeArrowheads="1"/>
          </p:cNvSpPr>
          <p:nvPr/>
        </p:nvSpPr>
        <p:spPr bwMode="auto">
          <a:xfrm>
            <a:off x="3913188" y="1830388"/>
            <a:ext cx="8408987" cy="838200"/>
          </a:xfrm>
          <a:prstGeom prst="wedgeRoundRectCallout">
            <a:avLst>
              <a:gd name="adj1" fmla="val -44847"/>
              <a:gd name="adj2" fmla="val 73676"/>
              <a:gd name="adj3" fmla="val 16667"/>
            </a:avLst>
          </a:prstGeom>
          <a:solidFill>
            <a:srgbClr val="FFFFCC"/>
          </a:solidFill>
          <a:ln w="9525" algn="ctr">
            <a:solidFill>
              <a:schemeClr val="tx1"/>
            </a:solidFill>
            <a:miter lim="800000"/>
            <a:headEnd/>
            <a:tailEnd/>
          </a:ln>
        </p:spPr>
        <p:txBody>
          <a:bodyPr anchor="ctr"/>
          <a:lstStyle/>
          <a:p>
            <a:pPr algn="l"/>
            <a:r>
              <a:rPr lang="en-US" altLang="ja-JP" sz="2800">
                <a:latin typeface="ＭＳ Ｐゴシック" pitchFamily="50" charset="-128"/>
                <a:ea typeface="ＭＳ Ｐゴシック" pitchFamily="50" charset="-128"/>
              </a:rPr>
              <a:t>ucode</a:t>
            </a:r>
            <a:r>
              <a:rPr lang="ja-JP" altLang="en-US" sz="2800">
                <a:latin typeface="ＭＳ Ｐゴシック" pitchFamily="50" charset="-128"/>
                <a:ea typeface="ＭＳ Ｐゴシック" pitchFamily="50" charset="-128"/>
              </a:rPr>
              <a:t>を使えば、ロット・個品単位の識別は簡単！</a:t>
            </a:r>
          </a:p>
        </p:txBody>
      </p:sp>
      <p:pic>
        <p:nvPicPr>
          <p:cNvPr id="17420" name="Picture 12" descr="pc34-mobilepho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8332788" y="7697788"/>
            <a:ext cx="971550" cy="205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1" name="AutoShape 13"/>
          <p:cNvSpPr>
            <a:spLocks noChangeArrowheads="1"/>
          </p:cNvSpPr>
          <p:nvPr/>
        </p:nvSpPr>
        <p:spPr bwMode="auto">
          <a:xfrm rot="-5400000">
            <a:off x="7152482" y="7811294"/>
            <a:ext cx="1295400" cy="1677987"/>
          </a:xfrm>
          <a:custGeom>
            <a:avLst/>
            <a:gdLst>
              <a:gd name="T0" fmla="*/ 38840411 w 21600"/>
              <a:gd name="T1" fmla="*/ 0 h 21600"/>
              <a:gd name="T2" fmla="*/ 9711002 w 21600"/>
              <a:gd name="T3" fmla="*/ 65176895 h 21600"/>
              <a:gd name="T4" fmla="*/ 38840411 w 21600"/>
              <a:gd name="T5" fmla="*/ 32588448 h 21600"/>
              <a:gd name="T6" fmla="*/ 87399017 w 21600"/>
              <a:gd name="T7" fmla="*/ 65176895 h 21600"/>
              <a:gd name="T8" fmla="*/ 67977020 w 21600"/>
              <a:gd name="T9" fmla="*/ 97765275 h 21600"/>
              <a:gd name="T10" fmla="*/ 48555008 w 21600"/>
              <a:gd name="T11" fmla="*/ 65176895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accent1"/>
          </a:solidFill>
          <a:ln w="9525" algn="ctr">
            <a:solidFill>
              <a:schemeClr val="tx1"/>
            </a:solidFill>
            <a:miter lim="800000"/>
            <a:headEnd/>
            <a:tailEnd/>
          </a:ln>
        </p:spPr>
        <p:txBody>
          <a:bodyPr wrap="none" anchor="ctr"/>
          <a:lstStyle/>
          <a:p>
            <a:endParaRPr lang="ja-JP" altLang="en-US"/>
          </a:p>
        </p:txBody>
      </p:sp>
      <p:sp>
        <p:nvSpPr>
          <p:cNvPr id="449550" name="Rectangle 14"/>
          <p:cNvSpPr>
            <a:spLocks noChangeArrowheads="1"/>
          </p:cNvSpPr>
          <p:nvPr/>
        </p:nvSpPr>
        <p:spPr bwMode="auto">
          <a:xfrm>
            <a:off x="10313988" y="7620000"/>
            <a:ext cx="1371600" cy="1982788"/>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wrap="none" anchor="ctr"/>
          <a:lstStyle/>
          <a:p>
            <a:r>
              <a:rPr lang="ja-JP" altLang="en-US" sz="2000"/>
              <a:t>商品情報</a:t>
            </a:r>
          </a:p>
          <a:p>
            <a:endParaRPr lang="ja-JP" altLang="en-US" sz="2000"/>
          </a:p>
          <a:p>
            <a:r>
              <a:rPr lang="ja-JP" altLang="en-US" sz="2000"/>
              <a:t>保守情報</a:t>
            </a:r>
          </a:p>
          <a:p>
            <a:endParaRPr lang="ja-JP" altLang="en-US" sz="2000"/>
          </a:p>
          <a:p>
            <a:r>
              <a:rPr lang="en-US" altLang="ja-JP" sz="2000">
                <a:latin typeface="ＭＳ Ｐゴシック" pitchFamily="50" charset="-128"/>
              </a:rPr>
              <a:t>…</a:t>
            </a:r>
            <a:endParaRPr lang="en-US" altLang="ja-JP" sz="2000"/>
          </a:p>
        </p:txBody>
      </p:sp>
      <p:sp>
        <p:nvSpPr>
          <p:cNvPr id="17423" name="Line 15"/>
          <p:cNvSpPr>
            <a:spLocks noChangeShapeType="1"/>
          </p:cNvSpPr>
          <p:nvPr/>
        </p:nvSpPr>
        <p:spPr bwMode="auto">
          <a:xfrm flipV="1">
            <a:off x="9247188" y="7621588"/>
            <a:ext cx="99060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7424" name="Line 16"/>
          <p:cNvSpPr>
            <a:spLocks noChangeShapeType="1"/>
          </p:cNvSpPr>
          <p:nvPr/>
        </p:nvSpPr>
        <p:spPr bwMode="auto">
          <a:xfrm>
            <a:off x="9170988" y="8535988"/>
            <a:ext cx="1146175" cy="1066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2" name="スライド番号プレースホルダー 1"/>
          <p:cNvSpPr>
            <a:spLocks noGrp="1"/>
          </p:cNvSpPr>
          <p:nvPr>
            <p:ph type="sldNum" sz="quarter" idx="10"/>
          </p:nvPr>
        </p:nvSpPr>
        <p:spPr/>
        <p:txBody>
          <a:bodyPr/>
          <a:lstStyle/>
          <a:p>
            <a:pPr>
              <a:defRPr/>
            </a:pPr>
            <a:fld id="{A80140EF-3E1F-4ABE-894D-D23F3D5E3ACF}" type="slidenum">
              <a:rPr lang="en-US" altLang="ja-JP" smtClean="0"/>
              <a:pPr>
                <a:defRPr/>
              </a:pPr>
              <a:t>23</a:t>
            </a:fld>
            <a:endParaRPr lang="en-US" altLang="ja-JP"/>
          </a:p>
        </p:txBody>
      </p:sp>
    </p:spTree>
    <p:extLst>
      <p:ext uri="{BB962C8B-B14F-4D97-AF65-F5344CB8AC3E}">
        <p14:creationId xmlns:p14="http://schemas.microsoft.com/office/powerpoint/2010/main" val="777068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49547"/>
                                        </p:tgtEl>
                                        <p:attrNameLst>
                                          <p:attrName>style.visibility</p:attrName>
                                        </p:attrNameLst>
                                      </p:cBhvr>
                                      <p:to>
                                        <p:strVal val="visible"/>
                                      </p:to>
                                    </p:set>
                                    <p:animEffect transition="in" filter="blinds(horizontal)">
                                      <p:cBhvr>
                                        <p:cTn id="7" dur="500"/>
                                        <p:tgtEl>
                                          <p:spTgt spid="4495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954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ltLang="ja-JP" smtClean="0">
                <a:latin typeface="Rockwell" charset="0"/>
                <a:ea typeface="ＭＳ Ｐゴシック" pitchFamily="50" charset="-128"/>
              </a:rPr>
              <a:t>ucoder</a:t>
            </a:r>
            <a:r>
              <a:rPr lang="ja-JP" altLang="en-US" smtClean="0">
                <a:latin typeface="Rockwell" charset="0"/>
                <a:ea typeface="ＭＳ Ｐゴシック" pitchFamily="50" charset="-128"/>
              </a:rPr>
              <a:t>を利用してアフターサービス</a:t>
            </a:r>
            <a:r>
              <a:rPr lang="en-US" altLang="ja-JP" smtClean="0">
                <a:latin typeface="Rockwell" charset="0"/>
                <a:ea typeface="ＭＳ Ｐゴシック" pitchFamily="50" charset="-128"/>
              </a:rPr>
              <a:t>Web</a:t>
            </a:r>
            <a:r>
              <a:rPr lang="ja-JP" altLang="en-US" smtClean="0">
                <a:latin typeface="Rockwell" charset="0"/>
                <a:ea typeface="ＭＳ Ｐゴシック" pitchFamily="50" charset="-128"/>
              </a:rPr>
              <a:t>を構築</a:t>
            </a:r>
          </a:p>
        </p:txBody>
      </p:sp>
      <p:sp>
        <p:nvSpPr>
          <p:cNvPr id="18435" name="Rectangle 3"/>
          <p:cNvSpPr>
            <a:spLocks noGrp="1" noChangeArrowheads="1"/>
          </p:cNvSpPr>
          <p:nvPr>
            <p:ph type="body" idx="1"/>
          </p:nvPr>
        </p:nvSpPr>
        <p:spPr/>
        <p:txBody>
          <a:bodyPr/>
          <a:lstStyle/>
          <a:p>
            <a:r>
              <a:rPr lang="ja-JP" altLang="en-US" smtClean="0">
                <a:latin typeface="Arial" pitchFamily="34" charset="0"/>
                <a:ea typeface="ＭＳ Ｐゴシック" pitchFamily="50" charset="-128"/>
              </a:rPr>
              <a:t>ロット単位で</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を発行</a:t>
            </a:r>
          </a:p>
          <a:p>
            <a:r>
              <a:rPr lang="en-US" altLang="ja-JP" smtClean="0">
                <a:latin typeface="Arial" pitchFamily="34" charset="0"/>
                <a:ea typeface="ＭＳ Ｐゴシック" pitchFamily="50" charset="-128"/>
              </a:rPr>
              <a:t>ucoder</a:t>
            </a:r>
            <a:r>
              <a:rPr lang="ja-JP" altLang="en-US" smtClean="0">
                <a:latin typeface="Arial" pitchFamily="34" charset="0"/>
                <a:ea typeface="ＭＳ Ｐゴシック" pitchFamily="50" charset="-128"/>
              </a:rPr>
              <a:t>が提供する情報表示機能を利用して</a:t>
            </a:r>
          </a:p>
          <a:p>
            <a:pPr lvl="1"/>
            <a:r>
              <a:rPr lang="ja-JP" altLang="en-US" smtClean="0">
                <a:latin typeface="Arial" pitchFamily="34" charset="0"/>
                <a:ea typeface="ＭＳ Ｐゴシック" pitchFamily="50" charset="-128"/>
              </a:rPr>
              <a:t>製品情報（商品の名称・型番・写真・製造年月日）を記載</a:t>
            </a:r>
          </a:p>
          <a:p>
            <a:pPr lvl="1"/>
            <a:r>
              <a:rPr lang="ja-JP" altLang="en-US" smtClean="0">
                <a:latin typeface="Arial" pitchFamily="34" charset="0"/>
                <a:ea typeface="ＭＳ Ｐゴシック" pitchFamily="50" charset="-128"/>
              </a:rPr>
              <a:t>取扱説明書を提供</a:t>
            </a:r>
          </a:p>
          <a:p>
            <a:pPr lvl="1"/>
            <a:r>
              <a:rPr lang="ja-JP" altLang="en-US" smtClean="0">
                <a:latin typeface="Arial" pitchFamily="34" charset="0"/>
                <a:ea typeface="ＭＳ Ｐゴシック" pitchFamily="50" charset="-128"/>
              </a:rPr>
              <a:t>消耗品購入サイトへ誘導</a:t>
            </a:r>
          </a:p>
        </p:txBody>
      </p:sp>
      <p:sp>
        <p:nvSpPr>
          <p:cNvPr id="2" name="スライド番号プレースホルダー 1"/>
          <p:cNvSpPr>
            <a:spLocks noGrp="1"/>
          </p:cNvSpPr>
          <p:nvPr>
            <p:ph type="sldNum" sz="quarter" idx="10"/>
          </p:nvPr>
        </p:nvSpPr>
        <p:spPr/>
        <p:txBody>
          <a:bodyPr/>
          <a:lstStyle/>
          <a:p>
            <a:pPr>
              <a:defRPr/>
            </a:pPr>
            <a:fld id="{A80140EF-3E1F-4ABE-894D-D23F3D5E3ACF}" type="slidenum">
              <a:rPr lang="en-US" altLang="ja-JP" smtClean="0"/>
              <a:pPr>
                <a:defRPr/>
              </a:pPr>
              <a:t>24</a:t>
            </a:fld>
            <a:endParaRPr lang="en-US" altLang="ja-JP"/>
          </a:p>
        </p:txBody>
      </p:sp>
    </p:spTree>
    <p:extLst>
      <p:ext uri="{BB962C8B-B14F-4D97-AF65-F5344CB8AC3E}">
        <p14:creationId xmlns:p14="http://schemas.microsoft.com/office/powerpoint/2010/main" val="29687698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588764" y="1772382"/>
            <a:ext cx="11104959" cy="7828086"/>
          </a:xfrm>
          <a:prstGeom prst="rect">
            <a:avLst/>
          </a:prstGeom>
        </p:spPr>
      </p:pic>
      <p:sp>
        <p:nvSpPr>
          <p:cNvPr id="387074" name="Rectangle 2"/>
          <p:cNvSpPr>
            <a:spLocks noGrp="1" noChangeArrowheads="1"/>
          </p:cNvSpPr>
          <p:nvPr>
            <p:ph type="title"/>
          </p:nvPr>
        </p:nvSpPr>
        <p:spPr/>
        <p:txBody>
          <a:bodyPr/>
          <a:lstStyle/>
          <a:p>
            <a:r>
              <a:rPr lang="en-US" altLang="ja-JP" smtClean="0">
                <a:latin typeface="Rockwell" charset="0"/>
                <a:ea typeface="ＭＳ Ｐゴシック" pitchFamily="50" charset="-128"/>
              </a:rPr>
              <a:t>ucoder</a:t>
            </a:r>
            <a:r>
              <a:rPr lang="ja-JP" altLang="en-US" smtClean="0">
                <a:latin typeface="Rockwell" charset="0"/>
                <a:ea typeface="ＭＳ Ｐゴシック" pitchFamily="50" charset="-128"/>
              </a:rPr>
              <a:t>にログインする</a:t>
            </a:r>
          </a:p>
        </p:txBody>
      </p:sp>
      <p:sp>
        <p:nvSpPr>
          <p:cNvPr id="387077" name="Text Box 5"/>
          <p:cNvSpPr txBox="1">
            <a:spLocks noChangeArrowheads="1"/>
          </p:cNvSpPr>
          <p:nvPr/>
        </p:nvSpPr>
        <p:spPr bwMode="auto">
          <a:xfrm>
            <a:off x="3932238" y="3176588"/>
            <a:ext cx="4418012" cy="503845"/>
          </a:xfrm>
          <a:prstGeom prst="rect">
            <a:avLst/>
          </a:prstGeom>
          <a:solidFill>
            <a:srgbClr val="FFCC00"/>
          </a:solidFill>
          <a:ln w="38100" cap="sq">
            <a:solidFill>
              <a:srgbClr val="CC0000"/>
            </a:solidFill>
            <a:miter lim="800000"/>
            <a:headEnd type="none" w="sm" len="sm"/>
            <a:tailEnd type="none" w="sm" len="sm"/>
          </a:ln>
        </p:spPr>
        <p:txBody>
          <a:bodyPr lIns="-73260" tIns="66606" rIns="-73260" bIns="66606">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dirty="0">
                <a:latin typeface="Arial" pitchFamily="34" charset="0"/>
                <a:ea typeface="ＭＳ Ｐゴシック" pitchFamily="50" charset="-128"/>
              </a:rPr>
              <a:t>http</a:t>
            </a:r>
            <a:r>
              <a:rPr kumimoji="0" lang="en-US" altLang="ja-JP" sz="2400" dirty="0" smtClean="0">
                <a:latin typeface="Arial" pitchFamily="34" charset="0"/>
                <a:ea typeface="ＭＳ Ｐゴシック" pitchFamily="50" charset="-128"/>
              </a:rPr>
              <a:t>://lab.ubin.jp/ucoder</a:t>
            </a:r>
            <a:r>
              <a:rPr kumimoji="0" lang="en-US" altLang="ja-JP" sz="2400" dirty="0">
                <a:latin typeface="Arial" pitchFamily="34" charset="0"/>
                <a:ea typeface="ＭＳ Ｐゴシック" pitchFamily="50" charset="-128"/>
              </a:rPr>
              <a:t>/</a:t>
            </a:r>
            <a:endParaRPr kumimoji="0" lang="ja-JP" altLang="en-US" sz="2400" dirty="0">
              <a:latin typeface="Arial" pitchFamily="34" charset="0"/>
              <a:ea typeface="ＭＳ Ｐゴシック" pitchFamily="50" charset="-128"/>
            </a:endParaRPr>
          </a:p>
        </p:txBody>
      </p:sp>
      <p:sp>
        <p:nvSpPr>
          <p:cNvPr id="387078" name="Oval 6"/>
          <p:cNvSpPr>
            <a:spLocks noChangeArrowheads="1"/>
          </p:cNvSpPr>
          <p:nvPr/>
        </p:nvSpPr>
        <p:spPr bwMode="auto">
          <a:xfrm>
            <a:off x="1981200" y="1999091"/>
            <a:ext cx="1951038" cy="619125"/>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260" tIns="66606" rIns="-73260" bIns="66606" anchor="ctr"/>
          <a:lstStyle/>
          <a:p>
            <a:endParaRPr lang="ja-JP" altLang="en-US" sz="2400">
              <a:latin typeface="ＤＦＧ平成ゴシック体W7" pitchFamily="50" charset="-128"/>
              <a:ea typeface="ＭＳ Ｐゴシック" pitchFamily="50" charset="-128"/>
            </a:endParaRPr>
          </a:p>
        </p:txBody>
      </p:sp>
      <p:cxnSp>
        <p:nvCxnSpPr>
          <p:cNvPr id="387079" name="AutoShape 7"/>
          <p:cNvCxnSpPr>
            <a:cxnSpLocks noChangeShapeType="1"/>
            <a:stCxn id="387077" idx="0"/>
            <a:endCxn id="387078" idx="6"/>
          </p:cNvCxnSpPr>
          <p:nvPr/>
        </p:nvCxnSpPr>
        <p:spPr bwMode="auto">
          <a:xfrm flipH="1" flipV="1">
            <a:off x="3932238" y="2308654"/>
            <a:ext cx="2209006" cy="867934"/>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387080" name="Text Box 8"/>
          <p:cNvSpPr txBox="1">
            <a:spLocks noChangeArrowheads="1"/>
          </p:cNvSpPr>
          <p:nvPr/>
        </p:nvSpPr>
        <p:spPr bwMode="auto">
          <a:xfrm>
            <a:off x="865187" y="4954587"/>
            <a:ext cx="1269899" cy="307777"/>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r>
              <a:rPr lang="ja-JP" altLang="en-US" sz="1400" dirty="0" smtClean="0">
                <a:solidFill>
                  <a:schemeClr val="bg1"/>
                </a:solidFill>
                <a:latin typeface="Arial" pitchFamily="34" charset="0"/>
                <a:ea typeface="ＭＳ Ｐゴシック" pitchFamily="50" charset="-128"/>
                <a:cs typeface="Arial" pitchFamily="34" charset="0"/>
              </a:rPr>
              <a:t>メールアドレス</a:t>
            </a:r>
            <a:endParaRPr lang="ja-JP" altLang="en-US" sz="1400" dirty="0">
              <a:solidFill>
                <a:schemeClr val="bg1"/>
              </a:solidFill>
              <a:latin typeface="Arial" pitchFamily="34" charset="0"/>
              <a:ea typeface="ＭＳ Ｐゴシック" pitchFamily="50" charset="-128"/>
              <a:cs typeface="Arial" pitchFamily="34" charset="0"/>
            </a:endParaRPr>
          </a:p>
        </p:txBody>
      </p:sp>
      <p:sp>
        <p:nvSpPr>
          <p:cNvPr id="387081" name="Text Box 9"/>
          <p:cNvSpPr txBox="1">
            <a:spLocks noChangeArrowheads="1"/>
          </p:cNvSpPr>
          <p:nvPr/>
        </p:nvSpPr>
        <p:spPr bwMode="auto">
          <a:xfrm>
            <a:off x="1077863" y="5365749"/>
            <a:ext cx="985837" cy="304800"/>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r>
              <a:rPr lang="ja-JP" altLang="en-US" sz="1400">
                <a:solidFill>
                  <a:schemeClr val="bg1"/>
                </a:solidFill>
                <a:latin typeface="Arial" pitchFamily="34" charset="0"/>
                <a:ea typeface="ＭＳ Ｐゴシック" pitchFamily="50" charset="-128"/>
                <a:cs typeface="Arial" pitchFamily="34" charset="0"/>
              </a:rPr>
              <a:t>パスワード</a:t>
            </a:r>
          </a:p>
        </p:txBody>
      </p:sp>
      <p:sp>
        <p:nvSpPr>
          <p:cNvPr id="387082" name="Oval 10"/>
          <p:cNvSpPr>
            <a:spLocks noChangeArrowheads="1"/>
          </p:cNvSpPr>
          <p:nvPr/>
        </p:nvSpPr>
        <p:spPr bwMode="auto">
          <a:xfrm>
            <a:off x="1123849" y="5659437"/>
            <a:ext cx="1106488" cy="411162"/>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260" tIns="66606" rIns="-73260" bIns="66606" anchor="ctr"/>
          <a:lstStyle/>
          <a:p>
            <a:endParaRPr lang="ja-JP" altLang="en-US" sz="2400">
              <a:latin typeface="Arial" pitchFamily="34" charset="0"/>
              <a:ea typeface="ＭＳ Ｐゴシック" pitchFamily="50" charset="-128"/>
            </a:endParaRPr>
          </a:p>
        </p:txBody>
      </p:sp>
      <p:sp>
        <p:nvSpPr>
          <p:cNvPr id="3" name="スライド番号プレースホルダー 2"/>
          <p:cNvSpPr>
            <a:spLocks noGrp="1"/>
          </p:cNvSpPr>
          <p:nvPr>
            <p:ph type="sldNum" sz="quarter" idx="10"/>
          </p:nvPr>
        </p:nvSpPr>
        <p:spPr/>
        <p:txBody>
          <a:bodyPr/>
          <a:lstStyle/>
          <a:p>
            <a:pPr>
              <a:defRPr/>
            </a:pPr>
            <a:fld id="{A80140EF-3E1F-4ABE-894D-D23F3D5E3ACF}" type="slidenum">
              <a:rPr lang="en-US" altLang="ja-JP" smtClean="0"/>
              <a:pPr>
                <a:defRPr/>
              </a:pPr>
              <a:t>25</a:t>
            </a:fld>
            <a:endParaRPr lang="en-US" altLang="ja-JP"/>
          </a:p>
        </p:txBody>
      </p:sp>
    </p:spTree>
    <p:extLst>
      <p:ext uri="{BB962C8B-B14F-4D97-AF65-F5344CB8AC3E}">
        <p14:creationId xmlns:p14="http://schemas.microsoft.com/office/powerpoint/2010/main" val="6809157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lIns="114456" tIns="57229" rIns="114456" bIns="57229"/>
          <a:lstStyle/>
          <a:p>
            <a:r>
              <a:rPr lang="en-US" altLang="ja-JP" smtClean="0">
                <a:latin typeface="Rockwell" charset="0"/>
                <a:ea typeface="ＭＳ Ｐゴシック" pitchFamily="50" charset="-128"/>
              </a:rPr>
              <a:t>ucode</a:t>
            </a:r>
            <a:r>
              <a:rPr lang="ja-JP" altLang="en-US" smtClean="0">
                <a:latin typeface="Rockwell" charset="0"/>
                <a:ea typeface="ＭＳ Ｐゴシック" pitchFamily="50" charset="-128"/>
              </a:rPr>
              <a:t>を発行する</a:t>
            </a:r>
          </a:p>
        </p:txBody>
      </p:sp>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525" y="1928813"/>
            <a:ext cx="6719888" cy="29892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0484" name="Oval 4"/>
          <p:cNvSpPr>
            <a:spLocks noChangeArrowheads="1"/>
          </p:cNvSpPr>
          <p:nvPr/>
        </p:nvSpPr>
        <p:spPr bwMode="auto">
          <a:xfrm>
            <a:off x="319088" y="2541588"/>
            <a:ext cx="898525" cy="322262"/>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algn="l" defTabSz="912813"/>
            <a:endParaRPr lang="ja-JP" altLang="en-US" sz="2400">
              <a:latin typeface="Arial" pitchFamily="34" charset="0"/>
              <a:ea typeface="ＭＳ Ｐゴシック" pitchFamily="50" charset="-128"/>
            </a:endParaRPr>
          </a:p>
        </p:txBody>
      </p:sp>
      <p:sp>
        <p:nvSpPr>
          <p:cNvPr id="20485" name="Text Box 6"/>
          <p:cNvSpPr txBox="1">
            <a:spLocks noChangeArrowheads="1"/>
          </p:cNvSpPr>
          <p:nvPr/>
        </p:nvSpPr>
        <p:spPr bwMode="auto">
          <a:xfrm>
            <a:off x="282575" y="3725863"/>
            <a:ext cx="4926013"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a:latin typeface="Arial" pitchFamily="34" charset="0"/>
              </a:rPr>
              <a:t>(1) </a:t>
            </a:r>
            <a:r>
              <a:rPr kumimoji="0" lang="ja-JP" altLang="en-US" sz="2400">
                <a:latin typeface="Arial" pitchFamily="34" charset="0"/>
              </a:rPr>
              <a:t>「</a:t>
            </a:r>
            <a:r>
              <a:rPr kumimoji="0" lang="en-US" altLang="ja-JP" sz="2400">
                <a:latin typeface="Arial" pitchFamily="34" charset="0"/>
              </a:rPr>
              <a:t>ucode</a:t>
            </a:r>
            <a:r>
              <a:rPr kumimoji="0" lang="ja-JP" altLang="en-US" sz="2400">
                <a:latin typeface="Arial" pitchFamily="34" charset="0"/>
              </a:rPr>
              <a:t>発行」メニューを選択</a:t>
            </a:r>
          </a:p>
        </p:txBody>
      </p:sp>
      <p:cxnSp>
        <p:nvCxnSpPr>
          <p:cNvPr id="20486" name="AutoShape 7"/>
          <p:cNvCxnSpPr>
            <a:cxnSpLocks noChangeShapeType="1"/>
            <a:stCxn id="20484" idx="4"/>
            <a:endCxn id="20485" idx="0"/>
          </p:cNvCxnSpPr>
          <p:nvPr/>
        </p:nvCxnSpPr>
        <p:spPr bwMode="auto">
          <a:xfrm>
            <a:off x="768350" y="2882900"/>
            <a:ext cx="1978025" cy="823913"/>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pic>
        <p:nvPicPr>
          <p:cNvPr id="2048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39025" y="4446588"/>
            <a:ext cx="5233988" cy="13684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0488" name="AutoShape 10"/>
          <p:cNvSpPr>
            <a:spLocks noChangeArrowheads="1"/>
          </p:cNvSpPr>
          <p:nvPr/>
        </p:nvSpPr>
        <p:spPr bwMode="auto">
          <a:xfrm rot="5400000">
            <a:off x="7313612" y="2522538"/>
            <a:ext cx="1978025" cy="17272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ja-JP" altLang="en-US"/>
          </a:p>
        </p:txBody>
      </p:sp>
      <p:sp>
        <p:nvSpPr>
          <p:cNvPr id="20489" name="Oval 11"/>
          <p:cNvSpPr>
            <a:spLocks noChangeArrowheads="1"/>
          </p:cNvSpPr>
          <p:nvPr/>
        </p:nvSpPr>
        <p:spPr bwMode="auto">
          <a:xfrm>
            <a:off x="8877300" y="5414963"/>
            <a:ext cx="1725613" cy="466725"/>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algn="l" defTabSz="912813"/>
            <a:endParaRPr lang="ja-JP" altLang="en-US" sz="2400">
              <a:latin typeface="Arial" pitchFamily="34" charset="0"/>
              <a:ea typeface="ＭＳ Ｐゴシック" pitchFamily="50" charset="-128"/>
            </a:endParaRPr>
          </a:p>
        </p:txBody>
      </p:sp>
      <p:sp>
        <p:nvSpPr>
          <p:cNvPr id="20490" name="Text Box 12"/>
          <p:cNvSpPr txBox="1">
            <a:spLocks noChangeArrowheads="1"/>
          </p:cNvSpPr>
          <p:nvPr/>
        </p:nvSpPr>
        <p:spPr bwMode="auto">
          <a:xfrm>
            <a:off x="7512050" y="6457950"/>
            <a:ext cx="5106988" cy="900113"/>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a:latin typeface="Arial" pitchFamily="34" charset="0"/>
              </a:rPr>
              <a:t>(2) </a:t>
            </a:r>
            <a:r>
              <a:rPr kumimoji="0" lang="ja-JP" altLang="en-US" sz="2400">
                <a:latin typeface="Arial" pitchFamily="34" charset="0"/>
              </a:rPr>
              <a:t>発行数（今回は「</a:t>
            </a:r>
            <a:r>
              <a:rPr kumimoji="0" lang="en-US" altLang="ja-JP" sz="2400">
                <a:latin typeface="Arial" pitchFamily="34" charset="0"/>
              </a:rPr>
              <a:t>1</a:t>
            </a:r>
            <a:r>
              <a:rPr kumimoji="0" lang="ja-JP" altLang="en-US" sz="2400">
                <a:latin typeface="Arial" pitchFamily="34" charset="0"/>
              </a:rPr>
              <a:t>」）を選択</a:t>
            </a:r>
            <a:br>
              <a:rPr kumimoji="0" lang="ja-JP" altLang="en-US" sz="2400">
                <a:latin typeface="Arial" pitchFamily="34" charset="0"/>
              </a:rPr>
            </a:br>
            <a:r>
              <a:rPr kumimoji="0" lang="ja-JP" altLang="en-US" sz="2400">
                <a:latin typeface="Arial" pitchFamily="34" charset="0"/>
              </a:rPr>
              <a:t>して「</a:t>
            </a:r>
            <a:r>
              <a:rPr kumimoji="0" lang="en-US" altLang="ja-JP" sz="2400">
                <a:latin typeface="Arial" pitchFamily="34" charset="0"/>
              </a:rPr>
              <a:t>ucode</a:t>
            </a:r>
            <a:r>
              <a:rPr kumimoji="0" lang="ja-JP" altLang="en-US" sz="2400">
                <a:latin typeface="Arial" pitchFamily="34" charset="0"/>
              </a:rPr>
              <a:t>発行」ボタンを押す</a:t>
            </a:r>
          </a:p>
        </p:txBody>
      </p:sp>
      <p:cxnSp>
        <p:nvCxnSpPr>
          <p:cNvPr id="20491" name="AutoShape 13"/>
          <p:cNvCxnSpPr>
            <a:cxnSpLocks noChangeShapeType="1"/>
            <a:stCxn id="20489" idx="4"/>
            <a:endCxn id="20490" idx="0"/>
          </p:cNvCxnSpPr>
          <p:nvPr/>
        </p:nvCxnSpPr>
        <p:spPr bwMode="auto">
          <a:xfrm>
            <a:off x="9740900" y="5900738"/>
            <a:ext cx="325438" cy="538162"/>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pic>
        <p:nvPicPr>
          <p:cNvPr id="20492"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7038" y="5237163"/>
            <a:ext cx="6397625" cy="44418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0493" name="AutoShape 15"/>
          <p:cNvSpPr>
            <a:spLocks noChangeArrowheads="1"/>
          </p:cNvSpPr>
          <p:nvPr/>
        </p:nvSpPr>
        <p:spPr bwMode="auto">
          <a:xfrm rot="10800000">
            <a:off x="7367588" y="7716838"/>
            <a:ext cx="1979612" cy="1725612"/>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ja-JP" altLang="en-US"/>
          </a:p>
        </p:txBody>
      </p:sp>
      <p:sp>
        <p:nvSpPr>
          <p:cNvPr id="20494" name="Oval 16"/>
          <p:cNvSpPr>
            <a:spLocks noChangeArrowheads="1"/>
          </p:cNvSpPr>
          <p:nvPr/>
        </p:nvSpPr>
        <p:spPr bwMode="auto">
          <a:xfrm>
            <a:off x="319088" y="5559425"/>
            <a:ext cx="1546225" cy="322263"/>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algn="l" defTabSz="912813"/>
            <a:endParaRPr lang="ja-JP" altLang="en-US" sz="2400">
              <a:latin typeface="Arial" pitchFamily="34" charset="0"/>
              <a:ea typeface="ＭＳ Ｐゴシック" pitchFamily="50" charset="-128"/>
            </a:endParaRPr>
          </a:p>
        </p:txBody>
      </p:sp>
      <p:sp>
        <p:nvSpPr>
          <p:cNvPr id="20495" name="Oval 17"/>
          <p:cNvSpPr>
            <a:spLocks noChangeArrowheads="1"/>
          </p:cNvSpPr>
          <p:nvPr/>
        </p:nvSpPr>
        <p:spPr bwMode="auto">
          <a:xfrm>
            <a:off x="677863" y="9153525"/>
            <a:ext cx="2157412" cy="285750"/>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algn="l" defTabSz="912813"/>
            <a:endParaRPr lang="ja-JP" altLang="en-US" sz="2400">
              <a:latin typeface="Arial" pitchFamily="34" charset="0"/>
              <a:ea typeface="ＭＳ Ｐゴシック" pitchFamily="50" charset="-128"/>
            </a:endParaRPr>
          </a:p>
        </p:txBody>
      </p:sp>
      <p:sp>
        <p:nvSpPr>
          <p:cNvPr id="20496" name="Text Box 18"/>
          <p:cNvSpPr txBox="1">
            <a:spLocks noChangeArrowheads="1"/>
          </p:cNvSpPr>
          <p:nvPr/>
        </p:nvSpPr>
        <p:spPr bwMode="auto">
          <a:xfrm>
            <a:off x="1017588" y="6707188"/>
            <a:ext cx="5108575" cy="900112"/>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a:latin typeface="Arial" pitchFamily="34" charset="0"/>
              </a:rPr>
              <a:t>(3) 1</a:t>
            </a:r>
            <a:r>
              <a:rPr kumimoji="0" lang="ja-JP" altLang="en-US" sz="2400">
                <a:latin typeface="Arial" pitchFamily="34" charset="0"/>
              </a:rPr>
              <a:t>個の</a:t>
            </a:r>
            <a:r>
              <a:rPr kumimoji="0" lang="en-US" altLang="ja-JP" sz="2400">
                <a:latin typeface="Arial" pitchFamily="34" charset="0"/>
              </a:rPr>
              <a:t>ucode</a:t>
            </a:r>
            <a:r>
              <a:rPr kumimoji="0" lang="ja-JP" altLang="en-US" sz="2400">
                <a:latin typeface="Arial" pitchFamily="34" charset="0"/>
              </a:rPr>
              <a:t>が発行され</a:t>
            </a:r>
            <a:br>
              <a:rPr kumimoji="0" lang="ja-JP" altLang="en-US" sz="2400">
                <a:latin typeface="Arial" pitchFamily="34" charset="0"/>
              </a:rPr>
            </a:br>
            <a:r>
              <a:rPr kumimoji="0" lang="ja-JP" altLang="en-US" sz="2400">
                <a:latin typeface="Arial" pitchFamily="34" charset="0"/>
              </a:rPr>
              <a:t>画面に表示される</a:t>
            </a:r>
          </a:p>
        </p:txBody>
      </p:sp>
      <p:cxnSp>
        <p:nvCxnSpPr>
          <p:cNvPr id="20497" name="AutoShape 19"/>
          <p:cNvCxnSpPr>
            <a:cxnSpLocks noChangeShapeType="1"/>
            <a:stCxn id="20494" idx="4"/>
            <a:endCxn id="20496" idx="0"/>
          </p:cNvCxnSpPr>
          <p:nvPr/>
        </p:nvCxnSpPr>
        <p:spPr bwMode="auto">
          <a:xfrm>
            <a:off x="1092200" y="5900738"/>
            <a:ext cx="2479675" cy="787400"/>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cxnSp>
        <p:nvCxnSpPr>
          <p:cNvPr id="20498" name="AutoShape 20"/>
          <p:cNvCxnSpPr>
            <a:cxnSpLocks noChangeShapeType="1"/>
            <a:stCxn id="20495" idx="0"/>
            <a:endCxn id="20496" idx="2"/>
          </p:cNvCxnSpPr>
          <p:nvPr/>
        </p:nvCxnSpPr>
        <p:spPr bwMode="auto">
          <a:xfrm flipV="1">
            <a:off x="1757363" y="7626350"/>
            <a:ext cx="1814512" cy="1508125"/>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20499" name="Text Box 21"/>
          <p:cNvSpPr txBox="1">
            <a:spLocks noChangeArrowheads="1"/>
          </p:cNvSpPr>
          <p:nvPr/>
        </p:nvSpPr>
        <p:spPr bwMode="auto">
          <a:xfrm>
            <a:off x="4217988" y="9190038"/>
            <a:ext cx="2444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2" tIns="45656" rIns="91312" bIns="45656">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algn="l" eaLnBrk="1" hangingPunct="1"/>
            <a:r>
              <a:rPr lang="ja-JP" altLang="en-US" sz="2400">
                <a:solidFill>
                  <a:srgbClr val="CC0000"/>
                </a:solidFill>
                <a:latin typeface="Arial" pitchFamily="34" charset="0"/>
              </a:rPr>
              <a:t>発行された</a:t>
            </a:r>
            <a:r>
              <a:rPr lang="en-US" altLang="ja-JP" sz="2400">
                <a:solidFill>
                  <a:srgbClr val="CC0000"/>
                </a:solidFill>
                <a:latin typeface="Arial" pitchFamily="34" charset="0"/>
              </a:rPr>
              <a:t>ucode</a:t>
            </a:r>
          </a:p>
        </p:txBody>
      </p:sp>
      <p:cxnSp>
        <p:nvCxnSpPr>
          <p:cNvPr id="20500" name="AutoShape 22"/>
          <p:cNvCxnSpPr>
            <a:cxnSpLocks noChangeShapeType="1"/>
            <a:stCxn id="20495" idx="6"/>
            <a:endCxn id="20499" idx="1"/>
          </p:cNvCxnSpPr>
          <p:nvPr/>
        </p:nvCxnSpPr>
        <p:spPr bwMode="auto">
          <a:xfrm>
            <a:off x="2854325" y="9296400"/>
            <a:ext cx="1363663" cy="122238"/>
          </a:xfrm>
          <a:prstGeom prst="curvedConnector3">
            <a:avLst>
              <a:gd name="adj1" fmla="val 49245"/>
            </a:avLst>
          </a:prstGeom>
          <a:noFill/>
          <a:ln w="19050">
            <a:solidFill>
              <a:srgbClr val="CC0000"/>
            </a:solidFill>
            <a:round/>
            <a:headEnd/>
            <a:tailEnd/>
          </a:ln>
          <a:extLst>
            <a:ext uri="{909E8E84-426E-40DD-AFC4-6F175D3DCCD1}">
              <a14:hiddenFill xmlns:a14="http://schemas.microsoft.com/office/drawing/2010/main">
                <a:noFill/>
              </a14:hiddenFill>
            </a:ext>
          </a:extLst>
        </p:spPr>
      </p:cxnSp>
      <p:sp>
        <p:nvSpPr>
          <p:cNvPr id="2" name="スライド番号プレースホルダー 1"/>
          <p:cNvSpPr>
            <a:spLocks noGrp="1"/>
          </p:cNvSpPr>
          <p:nvPr>
            <p:ph type="sldNum" sz="quarter" idx="10"/>
          </p:nvPr>
        </p:nvSpPr>
        <p:spPr/>
        <p:txBody>
          <a:bodyPr/>
          <a:lstStyle/>
          <a:p>
            <a:pPr>
              <a:defRPr/>
            </a:pPr>
            <a:fld id="{6EF0B216-2C42-4FCF-AE70-694CF7298CC9}" type="slidenum">
              <a:rPr lang="en-US" altLang="ja-JP" smtClean="0"/>
              <a:pPr>
                <a:defRPr/>
              </a:pPr>
              <a:t>26</a:t>
            </a:fld>
            <a:endParaRPr lang="en-US" altLang="ja-JP"/>
          </a:p>
        </p:txBody>
      </p:sp>
    </p:spTree>
    <p:extLst>
      <p:ext uri="{BB962C8B-B14F-4D97-AF65-F5344CB8AC3E}">
        <p14:creationId xmlns:p14="http://schemas.microsoft.com/office/powerpoint/2010/main" val="29133790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ltLang="ja-JP" smtClean="0">
                <a:latin typeface="Rockwell" charset="0"/>
                <a:ea typeface="ＭＳ Ｐゴシック" pitchFamily="50" charset="-128"/>
              </a:rPr>
              <a:t>ucodeQR</a:t>
            </a:r>
            <a:r>
              <a:rPr lang="ja-JP" altLang="en-US" smtClean="0">
                <a:latin typeface="Rockwell" charset="0"/>
                <a:ea typeface="ＭＳ Ｐゴシック" pitchFamily="50" charset="-128"/>
              </a:rPr>
              <a:t>（ラベル）の出力方法</a:t>
            </a:r>
          </a:p>
        </p:txBody>
      </p:sp>
      <p:sp>
        <p:nvSpPr>
          <p:cNvPr id="21507" name="Rectangle 3"/>
          <p:cNvSpPr>
            <a:spLocks noGrp="1" noChangeArrowheads="1"/>
          </p:cNvSpPr>
          <p:nvPr>
            <p:ph type="body" idx="1"/>
          </p:nvPr>
        </p:nvSpPr>
        <p:spPr/>
        <p:txBody>
          <a:bodyPr/>
          <a:lstStyle/>
          <a:p>
            <a:pPr marL="762000" indent="-762000"/>
            <a:r>
              <a:rPr lang="ja-JP" altLang="en-US" smtClean="0">
                <a:latin typeface="Arial" pitchFamily="34" charset="0"/>
                <a:ea typeface="ＭＳ Ｐゴシック" pitchFamily="50" charset="-128"/>
              </a:rPr>
              <a:t>出力方法に</a:t>
            </a:r>
            <a:r>
              <a:rPr lang="en-US" altLang="ja-JP" smtClean="0">
                <a:latin typeface="Arial" pitchFamily="34" charset="0"/>
                <a:ea typeface="ＭＳ Ｐゴシック" pitchFamily="50" charset="-128"/>
              </a:rPr>
              <a:t>4</a:t>
            </a:r>
            <a:r>
              <a:rPr lang="ja-JP" altLang="en-US" smtClean="0">
                <a:latin typeface="Arial" pitchFamily="34" charset="0"/>
                <a:ea typeface="ＭＳ Ｐゴシック" pitchFamily="50" charset="-128"/>
              </a:rPr>
              <a:t>通り</a:t>
            </a:r>
          </a:p>
          <a:p>
            <a:pPr marL="1384300" lvl="1" indent="-609600">
              <a:buFont typeface="ＤＦ平成ゴシック体W7" pitchFamily="49" charset="-128"/>
              <a:buAutoNum type="arabicPeriod"/>
            </a:pPr>
            <a:r>
              <a:rPr lang="en-US" altLang="ja-JP" smtClean="0">
                <a:latin typeface="Arial" pitchFamily="34" charset="0"/>
                <a:ea typeface="ＭＳ Ｐゴシック" pitchFamily="50" charset="-128"/>
              </a:rPr>
              <a:t>ucodeQR</a:t>
            </a:r>
            <a:r>
              <a:rPr lang="ja-JP" altLang="en-US" smtClean="0">
                <a:latin typeface="Arial" pitchFamily="34" charset="0"/>
                <a:ea typeface="ＭＳ Ｐゴシック" pitchFamily="50" charset="-128"/>
              </a:rPr>
              <a:t>ラベル画面をプリンタに印刷</a:t>
            </a:r>
          </a:p>
          <a:p>
            <a:pPr marL="1384300" lvl="1" indent="-609600">
              <a:buFont typeface="ＤＦ平成ゴシック体W7" pitchFamily="49" charset="-128"/>
              <a:buAutoNum type="arabicPeriod"/>
            </a:pPr>
            <a:r>
              <a:rPr lang="en-US" altLang="ja-JP" smtClean="0">
                <a:latin typeface="Arial" pitchFamily="34" charset="0"/>
                <a:ea typeface="ＭＳ Ｐゴシック" pitchFamily="50" charset="-128"/>
              </a:rPr>
              <a:t>PDF</a:t>
            </a:r>
            <a:r>
              <a:rPr lang="ja-JP" altLang="en-US" smtClean="0">
                <a:latin typeface="Arial" pitchFamily="34" charset="0"/>
                <a:ea typeface="ＭＳ Ｐゴシック" pitchFamily="50" charset="-128"/>
              </a:rPr>
              <a:t>形式で出力してプリンタで印刷</a:t>
            </a:r>
          </a:p>
          <a:p>
            <a:pPr marL="1384300" lvl="1" indent="-609600">
              <a:buFont typeface="ＤＦ平成ゴシック体W7" pitchFamily="49" charset="-128"/>
              <a:buAutoNum type="arabicPeriod"/>
            </a:pPr>
            <a:r>
              <a:rPr lang="en-US" altLang="ja-JP" smtClean="0">
                <a:latin typeface="Arial" pitchFamily="34" charset="0"/>
                <a:ea typeface="ＭＳ Ｐゴシック" pitchFamily="50" charset="-128"/>
              </a:rPr>
              <a:t>CSV</a:t>
            </a:r>
            <a:r>
              <a:rPr lang="ja-JP" altLang="en-US" smtClean="0">
                <a:latin typeface="Arial" pitchFamily="34" charset="0"/>
                <a:ea typeface="ＭＳ Ｐゴシック" pitchFamily="50" charset="-128"/>
              </a:rPr>
              <a:t>形式で出力してラベルプリンタで印刷</a:t>
            </a:r>
          </a:p>
          <a:p>
            <a:pPr marL="1384300" lvl="1" indent="-609600">
              <a:buFont typeface="ＤＦ平成ゴシック体W7" pitchFamily="49" charset="-128"/>
              <a:buAutoNum type="arabicPeriod"/>
            </a:pPr>
            <a:r>
              <a:rPr lang="en-US" altLang="ja-JP" smtClean="0">
                <a:latin typeface="Arial" pitchFamily="34" charset="0"/>
                <a:ea typeface="ＭＳ Ｐゴシック" pitchFamily="50" charset="-128"/>
              </a:rPr>
              <a:t>PNG</a:t>
            </a:r>
            <a:r>
              <a:rPr lang="ja-JP" altLang="en-US" smtClean="0">
                <a:latin typeface="Arial" pitchFamily="34" charset="0"/>
                <a:ea typeface="ＭＳ Ｐゴシック" pitchFamily="50" charset="-128"/>
              </a:rPr>
              <a:t>形式で出力して加工</a:t>
            </a:r>
          </a:p>
        </p:txBody>
      </p:sp>
      <p:sp>
        <p:nvSpPr>
          <p:cNvPr id="2" name="スライド番号プレースホルダー 1"/>
          <p:cNvSpPr>
            <a:spLocks noGrp="1"/>
          </p:cNvSpPr>
          <p:nvPr>
            <p:ph type="sldNum" sz="quarter" idx="10"/>
          </p:nvPr>
        </p:nvSpPr>
        <p:spPr/>
        <p:txBody>
          <a:bodyPr/>
          <a:lstStyle/>
          <a:p>
            <a:pPr>
              <a:defRPr/>
            </a:pPr>
            <a:fld id="{A80140EF-3E1F-4ABE-894D-D23F3D5E3ACF}" type="slidenum">
              <a:rPr lang="en-US" altLang="ja-JP" smtClean="0"/>
              <a:pPr>
                <a:defRPr/>
              </a:pPr>
              <a:t>27</a:t>
            </a:fld>
            <a:endParaRPr lang="en-US" altLang="ja-JP"/>
          </a:p>
        </p:txBody>
      </p:sp>
    </p:spTree>
    <p:extLst>
      <p:ext uri="{BB962C8B-B14F-4D97-AF65-F5344CB8AC3E}">
        <p14:creationId xmlns:p14="http://schemas.microsoft.com/office/powerpoint/2010/main" val="124180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088" y="2503488"/>
            <a:ext cx="7989887" cy="17589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2531" name="Rectangle 2"/>
          <p:cNvSpPr>
            <a:spLocks noGrp="1" noChangeArrowheads="1"/>
          </p:cNvSpPr>
          <p:nvPr>
            <p:ph type="title" idx="4294967295"/>
          </p:nvPr>
        </p:nvSpPr>
        <p:spPr/>
        <p:txBody>
          <a:bodyPr lIns="114456" tIns="57229" rIns="114456" bIns="57229"/>
          <a:lstStyle/>
          <a:p>
            <a:r>
              <a:rPr lang="en-US" altLang="ja-JP" smtClean="0">
                <a:latin typeface="Rockwell" charset="0"/>
                <a:ea typeface="ＭＳ Ｐゴシック" pitchFamily="50" charset="-128"/>
              </a:rPr>
              <a:t>ucodeQR(</a:t>
            </a:r>
            <a:r>
              <a:rPr lang="ja-JP" altLang="en-US" smtClean="0">
                <a:latin typeface="Rockwell" charset="0"/>
                <a:ea typeface="ＭＳ Ｐゴシック" pitchFamily="50" charset="-128"/>
              </a:rPr>
              <a:t>ラベル</a:t>
            </a:r>
            <a:r>
              <a:rPr lang="en-US" altLang="ja-JP" smtClean="0">
                <a:latin typeface="Rockwell" charset="0"/>
                <a:ea typeface="ＭＳ Ｐゴシック" pitchFamily="50" charset="-128"/>
              </a:rPr>
              <a:t>)</a:t>
            </a:r>
            <a:r>
              <a:rPr lang="ja-JP" altLang="en-US" smtClean="0">
                <a:latin typeface="Rockwell" charset="0"/>
                <a:ea typeface="ＭＳ Ｐゴシック" pitchFamily="50" charset="-128"/>
              </a:rPr>
              <a:t>を出力する </a:t>
            </a:r>
            <a:r>
              <a:rPr lang="en-US" altLang="ja-JP" smtClean="0">
                <a:latin typeface="Rockwell" charset="0"/>
                <a:ea typeface="ＭＳ Ｐゴシック" pitchFamily="50" charset="-128"/>
              </a:rPr>
              <a:t>(1/2)</a:t>
            </a:r>
          </a:p>
        </p:txBody>
      </p:sp>
      <p:sp>
        <p:nvSpPr>
          <p:cNvPr id="22532" name="Text Box 5"/>
          <p:cNvSpPr txBox="1">
            <a:spLocks noChangeArrowheads="1"/>
          </p:cNvSpPr>
          <p:nvPr/>
        </p:nvSpPr>
        <p:spPr bwMode="auto">
          <a:xfrm>
            <a:off x="300038" y="1890713"/>
            <a:ext cx="436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2" tIns="45656" rIns="91312" bIns="45656">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algn="l" eaLnBrk="1" hangingPunct="1"/>
            <a:r>
              <a:rPr lang="ja-JP" altLang="en-US" sz="2400">
                <a:latin typeface="Arial" pitchFamily="34" charset="0"/>
              </a:rPr>
              <a:t>（「</a:t>
            </a:r>
            <a:r>
              <a:rPr lang="en-US" altLang="ja-JP" sz="2400">
                <a:latin typeface="Arial" pitchFamily="34" charset="0"/>
              </a:rPr>
              <a:t>ucode</a:t>
            </a:r>
            <a:r>
              <a:rPr lang="ja-JP" altLang="en-US" sz="2400">
                <a:latin typeface="Arial" pitchFamily="34" charset="0"/>
              </a:rPr>
              <a:t>解決先情報登録」画面）</a:t>
            </a:r>
          </a:p>
        </p:txBody>
      </p:sp>
      <p:sp>
        <p:nvSpPr>
          <p:cNvPr id="22533" name="Oval 6"/>
          <p:cNvSpPr>
            <a:spLocks noChangeArrowheads="1"/>
          </p:cNvSpPr>
          <p:nvPr/>
        </p:nvSpPr>
        <p:spPr bwMode="auto">
          <a:xfrm>
            <a:off x="427038" y="3619500"/>
            <a:ext cx="2805112" cy="285750"/>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algn="l" defTabSz="912813"/>
            <a:endParaRPr lang="ja-JP" altLang="en-US" sz="2400">
              <a:latin typeface="Arial" pitchFamily="34" charset="0"/>
              <a:ea typeface="ＭＳ Ｐゴシック" pitchFamily="50" charset="-128"/>
            </a:endParaRPr>
          </a:p>
        </p:txBody>
      </p:sp>
      <p:pic>
        <p:nvPicPr>
          <p:cNvPr id="22534"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67588" y="4406900"/>
            <a:ext cx="5194300" cy="46783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2535" name="AutoShape 8"/>
          <p:cNvSpPr>
            <a:spLocks noChangeArrowheads="1"/>
          </p:cNvSpPr>
          <p:nvPr/>
        </p:nvSpPr>
        <p:spPr bwMode="auto">
          <a:xfrm rot="5400000">
            <a:off x="8608219" y="2410619"/>
            <a:ext cx="1474788" cy="17272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ja-JP" altLang="en-US"/>
          </a:p>
        </p:txBody>
      </p:sp>
      <p:sp>
        <p:nvSpPr>
          <p:cNvPr id="22536" name="Text Box 9"/>
          <p:cNvSpPr txBox="1">
            <a:spLocks noChangeArrowheads="1"/>
          </p:cNvSpPr>
          <p:nvPr/>
        </p:nvSpPr>
        <p:spPr bwMode="auto">
          <a:xfrm>
            <a:off x="319088" y="4410075"/>
            <a:ext cx="3919537"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a:latin typeface="Arial" pitchFamily="34" charset="0"/>
              </a:rPr>
              <a:t>(1) ucode</a:t>
            </a:r>
            <a:r>
              <a:rPr kumimoji="0" lang="ja-JP" altLang="en-US" sz="2400">
                <a:latin typeface="Arial" pitchFamily="34" charset="0"/>
              </a:rPr>
              <a:t>をクリックする</a:t>
            </a:r>
          </a:p>
        </p:txBody>
      </p:sp>
      <p:cxnSp>
        <p:nvCxnSpPr>
          <p:cNvPr id="22537" name="AutoShape 10"/>
          <p:cNvCxnSpPr>
            <a:cxnSpLocks noChangeShapeType="1"/>
            <a:stCxn id="22533" idx="4"/>
            <a:endCxn id="22536" idx="0"/>
          </p:cNvCxnSpPr>
          <p:nvPr/>
        </p:nvCxnSpPr>
        <p:spPr bwMode="auto">
          <a:xfrm>
            <a:off x="1831975" y="3930650"/>
            <a:ext cx="449263" cy="468313"/>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22538" name="Oval 11"/>
          <p:cNvSpPr>
            <a:spLocks noChangeArrowheads="1"/>
          </p:cNvSpPr>
          <p:nvPr/>
        </p:nvSpPr>
        <p:spPr bwMode="auto">
          <a:xfrm>
            <a:off x="8734425" y="8432800"/>
            <a:ext cx="3200400" cy="609600"/>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algn="l" defTabSz="912813"/>
            <a:endParaRPr lang="ja-JP" altLang="en-US" sz="2400">
              <a:latin typeface="Arial" pitchFamily="34" charset="0"/>
              <a:ea typeface="ＭＳ Ｐゴシック" pitchFamily="50" charset="-128"/>
            </a:endParaRPr>
          </a:p>
        </p:txBody>
      </p:sp>
      <p:sp>
        <p:nvSpPr>
          <p:cNvPr id="22539" name="Text Box 12"/>
          <p:cNvSpPr txBox="1">
            <a:spLocks noChangeArrowheads="1"/>
          </p:cNvSpPr>
          <p:nvPr/>
        </p:nvSpPr>
        <p:spPr bwMode="auto">
          <a:xfrm>
            <a:off x="2693988" y="8778875"/>
            <a:ext cx="5033962" cy="900113"/>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a:latin typeface="Arial" pitchFamily="34" charset="0"/>
              </a:rPr>
              <a:t>(2) </a:t>
            </a:r>
            <a:r>
              <a:rPr kumimoji="0" lang="ja-JP" altLang="en-US" sz="2400">
                <a:latin typeface="Arial" pitchFamily="34" charset="0"/>
              </a:rPr>
              <a:t>大きさを選んで</a:t>
            </a:r>
          </a:p>
          <a:p>
            <a:pPr eaLnBrk="1" hangingPunct="1"/>
            <a:r>
              <a:rPr kumimoji="0" lang="ja-JP" altLang="en-US" sz="2400">
                <a:latin typeface="Arial" pitchFamily="34" charset="0"/>
              </a:rPr>
              <a:t>「</a:t>
            </a:r>
            <a:r>
              <a:rPr kumimoji="0" lang="en-US" altLang="ja-JP" sz="2400">
                <a:latin typeface="Arial" pitchFamily="34" charset="0"/>
              </a:rPr>
              <a:t>PRINT ucodeQR</a:t>
            </a:r>
            <a:r>
              <a:rPr kumimoji="0" lang="ja-JP" altLang="en-US" sz="2400">
                <a:latin typeface="Arial" pitchFamily="34" charset="0"/>
              </a:rPr>
              <a:t>」ボタンを押す</a:t>
            </a:r>
            <a:endParaRPr kumimoji="0" lang="en-US" altLang="ja-JP" sz="2400">
              <a:latin typeface="Arial" pitchFamily="34" charset="0"/>
            </a:endParaRPr>
          </a:p>
        </p:txBody>
      </p:sp>
      <p:cxnSp>
        <p:nvCxnSpPr>
          <p:cNvPr id="22540" name="AutoShape 13"/>
          <p:cNvCxnSpPr>
            <a:cxnSpLocks noChangeShapeType="1"/>
            <a:stCxn id="22538" idx="3"/>
            <a:endCxn id="22539" idx="3"/>
          </p:cNvCxnSpPr>
          <p:nvPr/>
        </p:nvCxnSpPr>
        <p:spPr bwMode="auto">
          <a:xfrm flipH="1">
            <a:off x="7747000" y="8972550"/>
            <a:ext cx="1455738" cy="257175"/>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pic>
        <p:nvPicPr>
          <p:cNvPr id="22541"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4588" y="5521325"/>
            <a:ext cx="4110037" cy="254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2" name="AutoShape 16"/>
          <p:cNvSpPr>
            <a:spLocks noChangeArrowheads="1"/>
          </p:cNvSpPr>
          <p:nvPr/>
        </p:nvSpPr>
        <p:spPr bwMode="auto">
          <a:xfrm>
            <a:off x="5461000" y="6562725"/>
            <a:ext cx="1582738" cy="863600"/>
          </a:xfrm>
          <a:prstGeom prst="leftArrow">
            <a:avLst>
              <a:gd name="adj1" fmla="val 50000"/>
              <a:gd name="adj2" fmla="val 45818"/>
            </a:avLst>
          </a:prstGeom>
          <a:solidFill>
            <a:schemeClr val="accent1"/>
          </a:solidFill>
          <a:ln w="9525">
            <a:solidFill>
              <a:schemeClr val="tx1"/>
            </a:solidFill>
            <a:miter lim="800000"/>
            <a:headEnd/>
            <a:tailEnd/>
          </a:ln>
        </p:spPr>
        <p:txBody>
          <a:bodyPr wrap="none" lIns="91312" tIns="45656" rIns="91312" bIns="45656" anchor="ctr"/>
          <a:lstStyle/>
          <a:p>
            <a:pPr algn="l" defTabSz="912813"/>
            <a:endParaRPr lang="ja-JP" altLang="en-US" sz="2400">
              <a:latin typeface="Arial" pitchFamily="34" charset="0"/>
              <a:ea typeface="ＭＳ Ｐゴシック" pitchFamily="50" charset="-128"/>
            </a:endParaRPr>
          </a:p>
        </p:txBody>
      </p:sp>
      <p:sp>
        <p:nvSpPr>
          <p:cNvPr id="22543" name="Text Box 17"/>
          <p:cNvSpPr txBox="1">
            <a:spLocks noChangeArrowheads="1"/>
          </p:cNvSpPr>
          <p:nvPr/>
        </p:nvSpPr>
        <p:spPr bwMode="auto">
          <a:xfrm>
            <a:off x="865188" y="8093075"/>
            <a:ext cx="4511675"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a:latin typeface="Arial" pitchFamily="34" charset="0"/>
              </a:rPr>
              <a:t>(3) </a:t>
            </a:r>
            <a:r>
              <a:rPr kumimoji="0" lang="ja-JP" altLang="en-US" sz="2400">
                <a:latin typeface="Arial" pitchFamily="34" charset="0"/>
              </a:rPr>
              <a:t>これをプリンタで印刷する</a:t>
            </a:r>
            <a:endParaRPr kumimoji="0" lang="en-US" altLang="ja-JP" sz="2400">
              <a:latin typeface="Arial" pitchFamily="34" charset="0"/>
            </a:endParaRPr>
          </a:p>
        </p:txBody>
      </p:sp>
      <p:sp>
        <p:nvSpPr>
          <p:cNvPr id="2" name="スライド番号プレースホルダー 1"/>
          <p:cNvSpPr>
            <a:spLocks noGrp="1"/>
          </p:cNvSpPr>
          <p:nvPr>
            <p:ph type="sldNum" sz="quarter" idx="10"/>
          </p:nvPr>
        </p:nvSpPr>
        <p:spPr/>
        <p:txBody>
          <a:bodyPr/>
          <a:lstStyle/>
          <a:p>
            <a:pPr>
              <a:defRPr/>
            </a:pPr>
            <a:fld id="{B59F6BC2-BD5E-4858-9E3D-484DDB7514B7}" type="slidenum">
              <a:rPr lang="en-US" altLang="ja-JP" smtClean="0"/>
              <a:pPr>
                <a:defRPr/>
              </a:pPr>
              <a:t>28</a:t>
            </a:fld>
            <a:endParaRPr lang="en-US" altLang="ja-JP"/>
          </a:p>
        </p:txBody>
      </p:sp>
    </p:spTree>
    <p:extLst>
      <p:ext uri="{BB962C8B-B14F-4D97-AF65-F5344CB8AC3E}">
        <p14:creationId xmlns:p14="http://schemas.microsoft.com/office/powerpoint/2010/main" val="31654763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7"/>
          <p:cNvSpPr>
            <a:spLocks noChangeArrowheads="1"/>
          </p:cNvSpPr>
          <p:nvPr/>
        </p:nvSpPr>
        <p:spPr bwMode="auto">
          <a:xfrm>
            <a:off x="5894388" y="6249988"/>
            <a:ext cx="914400" cy="1752600"/>
          </a:xfrm>
          <a:prstGeom prst="downArrow">
            <a:avLst>
              <a:gd name="adj1" fmla="val 50000"/>
              <a:gd name="adj2" fmla="val 47917"/>
            </a:avLst>
          </a:prstGeom>
          <a:solidFill>
            <a:schemeClr val="accent1"/>
          </a:solidFill>
          <a:ln w="9525" algn="ctr">
            <a:solidFill>
              <a:schemeClr val="tx1"/>
            </a:solidFill>
            <a:miter lim="800000"/>
            <a:headEnd/>
            <a:tailEnd/>
          </a:ln>
        </p:spPr>
        <p:txBody>
          <a:bodyPr wrap="none" anchor="ctr"/>
          <a:lstStyle/>
          <a:p>
            <a:endParaRPr lang="ja-JP" altLang="en-US">
              <a:ea typeface="ＭＳ Ｐゴシック" pitchFamily="50" charset="-128"/>
            </a:endParaRPr>
          </a:p>
        </p:txBody>
      </p:sp>
      <p:sp>
        <p:nvSpPr>
          <p:cNvPr id="23555" name="Rectangle 2"/>
          <p:cNvSpPr>
            <a:spLocks noGrp="1" noChangeArrowheads="1"/>
          </p:cNvSpPr>
          <p:nvPr>
            <p:ph type="title"/>
          </p:nvPr>
        </p:nvSpPr>
        <p:spPr/>
        <p:txBody>
          <a:bodyPr/>
          <a:lstStyle/>
          <a:p>
            <a:r>
              <a:rPr lang="en-US" altLang="ja-JP" smtClean="0">
                <a:latin typeface="Rockwell" charset="0"/>
                <a:ea typeface="ＭＳ Ｐゴシック" pitchFamily="50" charset="-128"/>
              </a:rPr>
              <a:t>ucodeQR(</a:t>
            </a:r>
            <a:r>
              <a:rPr lang="ja-JP" altLang="en-US" smtClean="0">
                <a:latin typeface="Rockwell" charset="0"/>
                <a:ea typeface="ＭＳ Ｐゴシック" pitchFamily="50" charset="-128"/>
              </a:rPr>
              <a:t>ラベル</a:t>
            </a:r>
            <a:r>
              <a:rPr lang="en-US" altLang="ja-JP" smtClean="0">
                <a:latin typeface="Rockwell" charset="0"/>
                <a:ea typeface="ＭＳ Ｐゴシック" pitchFamily="50" charset="-128"/>
              </a:rPr>
              <a:t>)</a:t>
            </a:r>
            <a:r>
              <a:rPr lang="ja-JP" altLang="en-US" smtClean="0">
                <a:latin typeface="Rockwell" charset="0"/>
                <a:ea typeface="ＭＳ Ｐゴシック" pitchFamily="50" charset="-128"/>
              </a:rPr>
              <a:t>を出力する </a:t>
            </a:r>
            <a:r>
              <a:rPr lang="en-US" altLang="ja-JP" smtClean="0">
                <a:latin typeface="Rockwell" charset="0"/>
                <a:ea typeface="ＭＳ Ｐゴシック" pitchFamily="50" charset="-128"/>
              </a:rPr>
              <a:t>(2/2)</a:t>
            </a:r>
            <a:endParaRPr lang="ja-JP" altLang="en-US" smtClean="0">
              <a:latin typeface="Rockwell" charset="0"/>
              <a:ea typeface="ＭＳ Ｐゴシック" pitchFamily="50" charset="-128"/>
            </a:endParaRPr>
          </a:p>
        </p:txBody>
      </p:sp>
      <p:pic>
        <p:nvPicPr>
          <p:cNvPr id="2355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388" y="2668588"/>
            <a:ext cx="12039600"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Oval 4"/>
          <p:cNvSpPr>
            <a:spLocks noChangeArrowheads="1"/>
          </p:cNvSpPr>
          <p:nvPr/>
        </p:nvSpPr>
        <p:spPr bwMode="auto">
          <a:xfrm>
            <a:off x="407988" y="4116388"/>
            <a:ext cx="914400" cy="779462"/>
          </a:xfrm>
          <a:prstGeom prst="ellipse">
            <a:avLst/>
          </a:prstGeom>
          <a:noFill/>
          <a:ln w="38100" cap="sq">
            <a:solidFill>
              <a:srgbClr val="CC33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algn="l" defTabSz="912813"/>
            <a:endParaRPr lang="ja-JP" altLang="en-US" sz="2400">
              <a:latin typeface="Arial" pitchFamily="34" charset="0"/>
              <a:ea typeface="ＭＳ Ｐゴシック" pitchFamily="50" charset="-128"/>
            </a:endParaRPr>
          </a:p>
        </p:txBody>
      </p:sp>
      <p:sp>
        <p:nvSpPr>
          <p:cNvPr id="23558" name="Text Box 6"/>
          <p:cNvSpPr txBox="1">
            <a:spLocks noChangeArrowheads="1"/>
          </p:cNvSpPr>
          <p:nvPr/>
        </p:nvSpPr>
        <p:spPr bwMode="auto">
          <a:xfrm>
            <a:off x="1246188" y="1982788"/>
            <a:ext cx="5764212" cy="872989"/>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dirty="0">
                <a:latin typeface="Arial" pitchFamily="34" charset="0"/>
              </a:rPr>
              <a:t>(1) </a:t>
            </a:r>
            <a:r>
              <a:rPr kumimoji="0" lang="ja-JP" altLang="en-US" sz="2400" dirty="0">
                <a:latin typeface="Arial" pitchFamily="34" charset="0"/>
              </a:rPr>
              <a:t>「</a:t>
            </a:r>
            <a:r>
              <a:rPr kumimoji="0" lang="en-US" altLang="ja-JP" sz="2400" dirty="0">
                <a:latin typeface="Arial" pitchFamily="34" charset="0"/>
              </a:rPr>
              <a:t>ucode</a:t>
            </a:r>
            <a:r>
              <a:rPr kumimoji="0" lang="ja-JP" altLang="en-US" sz="2400" dirty="0">
                <a:latin typeface="Arial" pitchFamily="34" charset="0"/>
              </a:rPr>
              <a:t>解決先登録</a:t>
            </a:r>
            <a:r>
              <a:rPr kumimoji="0" lang="ja-JP" altLang="en-US" sz="2400" dirty="0" smtClean="0">
                <a:latin typeface="Arial" pitchFamily="34" charset="0"/>
              </a:rPr>
              <a:t>」欄の「</a:t>
            </a:r>
            <a:r>
              <a:rPr kumimoji="0" lang="en-US" altLang="ja-JP" sz="2400" dirty="0" smtClean="0">
                <a:latin typeface="Arial" pitchFamily="34" charset="0"/>
              </a:rPr>
              <a:t>ucode</a:t>
            </a:r>
            <a:r>
              <a:rPr kumimoji="0" lang="ja-JP" altLang="en-US" sz="2400" dirty="0" smtClean="0">
                <a:latin typeface="Arial" pitchFamily="34" charset="0"/>
              </a:rPr>
              <a:t>」の左側にあるチェックボックスを</a:t>
            </a:r>
            <a:r>
              <a:rPr kumimoji="0" lang="ja-JP" altLang="en-US" sz="2400" dirty="0">
                <a:latin typeface="Arial" pitchFamily="34" charset="0"/>
              </a:rPr>
              <a:t>選択</a:t>
            </a:r>
          </a:p>
        </p:txBody>
      </p:sp>
      <p:cxnSp>
        <p:nvCxnSpPr>
          <p:cNvPr id="23559" name="AutoShape 7"/>
          <p:cNvCxnSpPr>
            <a:cxnSpLocks noChangeShapeType="1"/>
            <a:stCxn id="23557" idx="7"/>
            <a:endCxn id="23558" idx="2"/>
          </p:cNvCxnSpPr>
          <p:nvPr/>
        </p:nvCxnSpPr>
        <p:spPr bwMode="auto">
          <a:xfrm flipV="1">
            <a:off x="1188477" y="2855777"/>
            <a:ext cx="2939817" cy="1374761"/>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23560" name="Oval 4"/>
          <p:cNvSpPr>
            <a:spLocks noChangeArrowheads="1"/>
          </p:cNvSpPr>
          <p:nvPr/>
        </p:nvSpPr>
        <p:spPr bwMode="auto">
          <a:xfrm>
            <a:off x="5132388" y="2973388"/>
            <a:ext cx="3048000" cy="779462"/>
          </a:xfrm>
          <a:prstGeom prst="ellipse">
            <a:avLst/>
          </a:prstGeom>
          <a:noFill/>
          <a:ln w="38100" cap="sq">
            <a:solidFill>
              <a:srgbClr val="CC33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algn="l" defTabSz="912813"/>
            <a:endParaRPr lang="ja-JP" altLang="en-US" sz="2400">
              <a:latin typeface="Arial" pitchFamily="34" charset="0"/>
              <a:ea typeface="ＭＳ Ｐゴシック" pitchFamily="50" charset="-128"/>
            </a:endParaRPr>
          </a:p>
        </p:txBody>
      </p:sp>
      <p:sp>
        <p:nvSpPr>
          <p:cNvPr id="23561" name="Text Box 6"/>
          <p:cNvSpPr txBox="1">
            <a:spLocks noChangeArrowheads="1"/>
          </p:cNvSpPr>
          <p:nvPr/>
        </p:nvSpPr>
        <p:spPr bwMode="auto">
          <a:xfrm>
            <a:off x="7646988" y="1982788"/>
            <a:ext cx="4953000"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a:latin typeface="Arial" pitchFamily="34" charset="0"/>
              </a:rPr>
              <a:t>(2) </a:t>
            </a:r>
            <a:r>
              <a:rPr kumimoji="0" lang="ja-JP" altLang="en-US" sz="2400">
                <a:latin typeface="Arial" pitchFamily="34" charset="0"/>
              </a:rPr>
              <a:t>希望する形式を示すボタンを押す</a:t>
            </a:r>
          </a:p>
        </p:txBody>
      </p:sp>
      <p:cxnSp>
        <p:nvCxnSpPr>
          <p:cNvPr id="23562" name="AutoShape 7"/>
          <p:cNvCxnSpPr>
            <a:cxnSpLocks noChangeShapeType="1"/>
            <a:stCxn id="23560" idx="6"/>
            <a:endCxn id="23561" idx="2"/>
          </p:cNvCxnSpPr>
          <p:nvPr/>
        </p:nvCxnSpPr>
        <p:spPr bwMode="auto">
          <a:xfrm flipV="1">
            <a:off x="8199438" y="2538413"/>
            <a:ext cx="1924050" cy="825500"/>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pic>
        <p:nvPicPr>
          <p:cNvPr id="23563" name="Picture 10" descr="label-prin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6388" y="6402388"/>
            <a:ext cx="998537"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4"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0388" y="6783388"/>
            <a:ext cx="3494087"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3565"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99788" y="9070975"/>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3566"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03988" y="8231188"/>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3567" name="Picture 14" descr="ucode-black"/>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89588" y="8231188"/>
            <a:ext cx="752475"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8" name="Text Box 15"/>
          <p:cNvSpPr txBox="1">
            <a:spLocks noChangeArrowheads="1"/>
          </p:cNvSpPr>
          <p:nvPr/>
        </p:nvSpPr>
        <p:spPr bwMode="auto">
          <a:xfrm>
            <a:off x="5360988" y="8916988"/>
            <a:ext cx="12080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lang="en-US" altLang="ja-JP" sz="1800">
                <a:latin typeface="Tahoma" pitchFamily="34" charset="0"/>
              </a:rPr>
              <a:t>010004BC</a:t>
            </a:r>
            <a:endParaRPr lang="ja-JP" altLang="en-US" sz="1800">
              <a:latin typeface="Tahoma" pitchFamily="34" charset="0"/>
            </a:endParaRPr>
          </a:p>
        </p:txBody>
      </p:sp>
      <p:sp>
        <p:nvSpPr>
          <p:cNvPr id="23569" name="Rectangle 16"/>
          <p:cNvSpPr>
            <a:spLocks noChangeArrowheads="1"/>
          </p:cNvSpPr>
          <p:nvPr/>
        </p:nvSpPr>
        <p:spPr bwMode="auto">
          <a:xfrm>
            <a:off x="5284788" y="8154988"/>
            <a:ext cx="2209800" cy="10668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ja-JP" altLang="en-US">
              <a:ea typeface="ＭＳ Ｐゴシック" pitchFamily="50" charset="-128"/>
            </a:endParaRPr>
          </a:p>
        </p:txBody>
      </p:sp>
      <p:sp>
        <p:nvSpPr>
          <p:cNvPr id="23570" name="Rectangle 17"/>
          <p:cNvSpPr>
            <a:spLocks noChangeArrowheads="1"/>
          </p:cNvSpPr>
          <p:nvPr/>
        </p:nvSpPr>
        <p:spPr bwMode="auto">
          <a:xfrm>
            <a:off x="8942388" y="7088188"/>
            <a:ext cx="2819400" cy="2668587"/>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ja-JP" altLang="en-US">
              <a:ea typeface="ＭＳ Ｐゴシック" pitchFamily="50" charset="-128"/>
            </a:endParaRPr>
          </a:p>
        </p:txBody>
      </p:sp>
      <p:sp>
        <p:nvSpPr>
          <p:cNvPr id="23571" name="Text Box 18"/>
          <p:cNvSpPr txBox="1">
            <a:spLocks noChangeArrowheads="1"/>
          </p:cNvSpPr>
          <p:nvPr/>
        </p:nvSpPr>
        <p:spPr bwMode="auto">
          <a:xfrm>
            <a:off x="8866188" y="7088188"/>
            <a:ext cx="28400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lang="ja-JP" altLang="en-US" sz="2000"/>
              <a:t>新登場！ユビキタス時計</a:t>
            </a:r>
          </a:p>
        </p:txBody>
      </p:sp>
      <p:pic>
        <p:nvPicPr>
          <p:cNvPr id="23572" name="Picture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628188" y="7469188"/>
            <a:ext cx="13716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3573" name="Text Box 20"/>
          <p:cNvSpPr txBox="1">
            <a:spLocks noChangeArrowheads="1"/>
          </p:cNvSpPr>
          <p:nvPr/>
        </p:nvSpPr>
        <p:spPr bwMode="auto">
          <a:xfrm>
            <a:off x="9037638" y="8612188"/>
            <a:ext cx="43815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lang="en-US" altLang="ja-JP" sz="2000">
                <a:latin typeface="ＭＳ Ｐゴシック" pitchFamily="50" charset="-128"/>
              </a:rPr>
              <a:t>…</a:t>
            </a:r>
            <a:endParaRPr lang="en-US" altLang="ja-JP" sz="2000"/>
          </a:p>
          <a:p>
            <a:pPr eaLnBrk="1" hangingPunct="1"/>
            <a:r>
              <a:rPr lang="en-US" altLang="ja-JP" sz="2000">
                <a:latin typeface="ＭＳ Ｐゴシック" pitchFamily="50" charset="-128"/>
              </a:rPr>
              <a:t>…</a:t>
            </a:r>
            <a:endParaRPr lang="en-US" altLang="ja-JP" sz="2000"/>
          </a:p>
          <a:p>
            <a:pPr eaLnBrk="1" hangingPunct="1"/>
            <a:r>
              <a:rPr lang="en-US" altLang="ja-JP" sz="2000">
                <a:latin typeface="ＭＳ Ｐゴシック" pitchFamily="50" charset="-128"/>
              </a:rPr>
              <a:t>…</a:t>
            </a:r>
            <a:endParaRPr lang="en-US" altLang="ja-JP" sz="2000"/>
          </a:p>
        </p:txBody>
      </p:sp>
      <p:pic>
        <p:nvPicPr>
          <p:cNvPr id="23574" name="Picture 21" descr="ucode-small"/>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466388" y="9286875"/>
            <a:ext cx="514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75" name="Picture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56788" y="5640388"/>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3576" name="Text Box 23"/>
          <p:cNvSpPr txBox="1">
            <a:spLocks noChangeArrowheads="1"/>
          </p:cNvSpPr>
          <p:nvPr/>
        </p:nvSpPr>
        <p:spPr bwMode="auto">
          <a:xfrm>
            <a:off x="10542588" y="5792788"/>
            <a:ext cx="15732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lang="en-US" altLang="ja-JP" sz="2400">
                <a:latin typeface="ＭＳ Ｐゴシック" pitchFamily="50" charset="-128"/>
              </a:rPr>
              <a:t>(PNG</a:t>
            </a:r>
            <a:r>
              <a:rPr lang="ja-JP" altLang="en-US" sz="2400">
                <a:latin typeface="ＭＳ Ｐゴシック" pitchFamily="50" charset="-128"/>
              </a:rPr>
              <a:t>画像</a:t>
            </a:r>
            <a:r>
              <a:rPr lang="en-US" altLang="ja-JP" sz="2400">
                <a:latin typeface="ＭＳ Ｐゴシック" pitchFamily="50" charset="-128"/>
              </a:rPr>
              <a:t>)</a:t>
            </a:r>
          </a:p>
        </p:txBody>
      </p:sp>
      <p:cxnSp>
        <p:nvCxnSpPr>
          <p:cNvPr id="23577" name="AutoShape 24"/>
          <p:cNvCxnSpPr>
            <a:cxnSpLocks noChangeShapeType="1"/>
            <a:stCxn id="23560" idx="3"/>
          </p:cNvCxnSpPr>
          <p:nvPr/>
        </p:nvCxnSpPr>
        <p:spPr bwMode="auto">
          <a:xfrm rot="5400000">
            <a:off x="2380456" y="3585369"/>
            <a:ext cx="3125788" cy="3270250"/>
          </a:xfrm>
          <a:prstGeom prst="curvedConnector3">
            <a:avLst>
              <a:gd name="adj1" fmla="val 51500"/>
            </a:avLst>
          </a:prstGeom>
          <a:noFill/>
          <a:ln w="38100">
            <a:solidFill>
              <a:srgbClr val="CC3300"/>
            </a:solidFill>
            <a:round/>
            <a:headEnd/>
            <a:tailEnd type="triangle" w="med" len="med"/>
          </a:ln>
          <a:extLst>
            <a:ext uri="{909E8E84-426E-40DD-AFC4-6F175D3DCCD1}">
              <a14:hiddenFill xmlns:a14="http://schemas.microsoft.com/office/drawing/2010/main">
                <a:noFill/>
              </a14:hiddenFill>
            </a:ext>
          </a:extLst>
        </p:spPr>
      </p:cxnSp>
      <p:cxnSp>
        <p:nvCxnSpPr>
          <p:cNvPr id="23578" name="AutoShape 25"/>
          <p:cNvCxnSpPr>
            <a:cxnSpLocks noChangeShapeType="1"/>
            <a:endCxn id="23579" idx="0"/>
          </p:cNvCxnSpPr>
          <p:nvPr/>
        </p:nvCxnSpPr>
        <p:spPr bwMode="auto">
          <a:xfrm rot="5400000">
            <a:off x="5725319" y="4475957"/>
            <a:ext cx="1676400" cy="195262"/>
          </a:xfrm>
          <a:prstGeom prst="curvedConnector3">
            <a:avLst>
              <a:gd name="adj1" fmla="val 50000"/>
            </a:avLst>
          </a:prstGeom>
          <a:noFill/>
          <a:ln w="38100">
            <a:solidFill>
              <a:srgbClr val="CC3300"/>
            </a:solidFill>
            <a:round/>
            <a:headEnd/>
            <a:tailEnd type="triangle" w="med" len="med"/>
          </a:ln>
          <a:extLst>
            <a:ext uri="{909E8E84-426E-40DD-AFC4-6F175D3DCCD1}">
              <a14:hiddenFill xmlns:a14="http://schemas.microsoft.com/office/drawing/2010/main">
                <a:noFill/>
              </a14:hiddenFill>
            </a:ext>
          </a:extLst>
        </p:spPr>
      </p:cxnSp>
      <p:sp>
        <p:nvSpPr>
          <p:cNvPr id="23579" name="AutoShape 26"/>
          <p:cNvSpPr>
            <a:spLocks noChangeArrowheads="1"/>
          </p:cNvSpPr>
          <p:nvPr/>
        </p:nvSpPr>
        <p:spPr bwMode="auto">
          <a:xfrm>
            <a:off x="5970588" y="5411788"/>
            <a:ext cx="990600" cy="685800"/>
          </a:xfrm>
          <a:prstGeom prst="flowChartDocumen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altLang="ja-JP">
                <a:latin typeface="Tahoma" pitchFamily="34" charset="0"/>
                <a:ea typeface="ＭＳ Ｐゴシック" pitchFamily="50" charset="-128"/>
              </a:rPr>
              <a:t>CSV</a:t>
            </a:r>
          </a:p>
        </p:txBody>
      </p:sp>
      <p:cxnSp>
        <p:nvCxnSpPr>
          <p:cNvPr id="23580" name="AutoShape 28"/>
          <p:cNvCxnSpPr>
            <a:cxnSpLocks noChangeShapeType="1"/>
            <a:stCxn id="23560" idx="5"/>
          </p:cNvCxnSpPr>
          <p:nvPr/>
        </p:nvCxnSpPr>
        <p:spPr bwMode="auto">
          <a:xfrm rot="16200000" flipH="1">
            <a:off x="7975600" y="3416300"/>
            <a:ext cx="1982788" cy="2465388"/>
          </a:xfrm>
          <a:prstGeom prst="curvedConnector3">
            <a:avLst>
              <a:gd name="adj1" fmla="val 52361"/>
            </a:avLst>
          </a:prstGeom>
          <a:noFill/>
          <a:ln w="38100">
            <a:solidFill>
              <a:srgbClr val="CC3300"/>
            </a:solidFill>
            <a:round/>
            <a:headEnd/>
            <a:tailEnd type="triangle" w="med" len="med"/>
          </a:ln>
          <a:extLst>
            <a:ext uri="{909E8E84-426E-40DD-AFC4-6F175D3DCCD1}">
              <a14:hiddenFill xmlns:a14="http://schemas.microsoft.com/office/drawing/2010/main">
                <a:noFill/>
              </a14:hiddenFill>
            </a:ext>
          </a:extLst>
        </p:spPr>
      </p:cxnSp>
      <p:sp>
        <p:nvSpPr>
          <p:cNvPr id="23581" name="AutoShape 29"/>
          <p:cNvSpPr>
            <a:spLocks noChangeArrowheads="1"/>
          </p:cNvSpPr>
          <p:nvPr/>
        </p:nvSpPr>
        <p:spPr bwMode="auto">
          <a:xfrm>
            <a:off x="9780588" y="6402388"/>
            <a:ext cx="914400" cy="685800"/>
          </a:xfrm>
          <a:prstGeom prst="downArrow">
            <a:avLst>
              <a:gd name="adj1" fmla="val 50000"/>
              <a:gd name="adj2" fmla="val 25000"/>
            </a:avLst>
          </a:prstGeom>
          <a:solidFill>
            <a:schemeClr val="accent1"/>
          </a:solidFill>
          <a:ln w="9525" algn="ctr">
            <a:solidFill>
              <a:schemeClr val="tx1"/>
            </a:solidFill>
            <a:miter lim="800000"/>
            <a:headEnd/>
            <a:tailEnd/>
          </a:ln>
        </p:spPr>
        <p:txBody>
          <a:bodyPr wrap="none" anchor="ctr"/>
          <a:lstStyle/>
          <a:p>
            <a:endParaRPr lang="ja-JP" altLang="en-US">
              <a:ea typeface="ＭＳ Ｐゴシック" pitchFamily="50" charset="-128"/>
            </a:endParaRPr>
          </a:p>
        </p:txBody>
      </p:sp>
      <p:sp>
        <p:nvSpPr>
          <p:cNvPr id="23582" name="Text Box 30"/>
          <p:cNvSpPr txBox="1">
            <a:spLocks noChangeArrowheads="1"/>
          </p:cNvSpPr>
          <p:nvPr/>
        </p:nvSpPr>
        <p:spPr bwMode="auto">
          <a:xfrm>
            <a:off x="1931988" y="5640388"/>
            <a:ext cx="717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lang="en-US" altLang="ja-JP" sz="2400">
                <a:latin typeface="Tahoma" pitchFamily="34" charset="0"/>
              </a:rPr>
              <a:t>PDF</a:t>
            </a:r>
          </a:p>
        </p:txBody>
      </p:sp>
      <p:sp>
        <p:nvSpPr>
          <p:cNvPr id="23583" name="Text Box 31"/>
          <p:cNvSpPr txBox="1">
            <a:spLocks noChangeArrowheads="1"/>
          </p:cNvSpPr>
          <p:nvPr/>
        </p:nvSpPr>
        <p:spPr bwMode="auto">
          <a:xfrm>
            <a:off x="5284788" y="9221788"/>
            <a:ext cx="1971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lang="ja-JP" altLang="en-US" sz="2400"/>
              <a:t>（製品シール）</a:t>
            </a:r>
          </a:p>
        </p:txBody>
      </p:sp>
      <p:sp>
        <p:nvSpPr>
          <p:cNvPr id="2" name="スライド番号プレースホルダー 1"/>
          <p:cNvSpPr>
            <a:spLocks noGrp="1"/>
          </p:cNvSpPr>
          <p:nvPr>
            <p:ph type="sldNum" sz="quarter" idx="10"/>
          </p:nvPr>
        </p:nvSpPr>
        <p:spPr/>
        <p:txBody>
          <a:bodyPr/>
          <a:lstStyle/>
          <a:p>
            <a:pPr>
              <a:defRPr/>
            </a:pPr>
            <a:fld id="{6EF0B216-2C42-4FCF-AE70-694CF7298CC9}" type="slidenum">
              <a:rPr lang="en-US" altLang="ja-JP" smtClean="0"/>
              <a:pPr>
                <a:defRPr/>
              </a:pPr>
              <a:t>29</a:t>
            </a:fld>
            <a:endParaRPr lang="en-US" altLang="ja-JP"/>
          </a:p>
        </p:txBody>
      </p:sp>
    </p:spTree>
    <p:extLst>
      <p:ext uri="{BB962C8B-B14F-4D97-AF65-F5344CB8AC3E}">
        <p14:creationId xmlns:p14="http://schemas.microsoft.com/office/powerpoint/2010/main" val="39120583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Agenda</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err="1" smtClean="0"/>
              <a:t>ucode</a:t>
            </a:r>
            <a:r>
              <a:rPr kumimoji="1" lang="ja-JP" altLang="en-US" dirty="0" smtClean="0"/>
              <a:t>タグ実習</a:t>
            </a:r>
          </a:p>
          <a:p>
            <a:r>
              <a:rPr kumimoji="1" lang="en-US" altLang="ja-JP" dirty="0" err="1" smtClean="0"/>
              <a:t>ucode</a:t>
            </a:r>
            <a:r>
              <a:rPr kumimoji="1" lang="ja-JP" altLang="en-US" dirty="0" smtClean="0"/>
              <a:t>基本サービスの解説</a:t>
            </a:r>
          </a:p>
          <a:p>
            <a:r>
              <a:rPr lang="en-US" altLang="ja-JP" dirty="0" err="1"/>
              <a:t>ucode</a:t>
            </a:r>
            <a:r>
              <a:rPr lang="ja-JP" altLang="en-US" dirty="0"/>
              <a:t>利用シナリオ例</a:t>
            </a:r>
            <a:r>
              <a:rPr lang="en-US" altLang="ja-JP" dirty="0" smtClean="0"/>
              <a:t>1</a:t>
            </a:r>
          </a:p>
          <a:p>
            <a:pPr lvl="1"/>
            <a:r>
              <a:rPr lang="ja-JP" altLang="en-US" dirty="0" smtClean="0"/>
              <a:t>商品</a:t>
            </a:r>
            <a:r>
              <a:rPr lang="ja-JP" altLang="en-US" dirty="0"/>
              <a:t>のアフターサービス／長期</a:t>
            </a:r>
            <a:r>
              <a:rPr lang="ja-JP" altLang="en-US" dirty="0" smtClean="0"/>
              <a:t>保証</a:t>
            </a:r>
            <a:endParaRPr lang="en-US" altLang="ja-JP" dirty="0" smtClean="0"/>
          </a:p>
          <a:p>
            <a:r>
              <a:rPr lang="en-US" altLang="ja-JP" dirty="0" err="1" smtClean="0"/>
              <a:t>ucode</a:t>
            </a:r>
            <a:r>
              <a:rPr lang="ja-JP" altLang="en-US" dirty="0" smtClean="0"/>
              <a:t>利用シナリオ例</a:t>
            </a:r>
            <a:r>
              <a:rPr lang="en-US" altLang="ja-JP" dirty="0" smtClean="0"/>
              <a:t>2</a:t>
            </a:r>
            <a:endParaRPr lang="ja-JP" altLang="en-US" dirty="0" smtClean="0"/>
          </a:p>
          <a:p>
            <a:pPr lvl="1"/>
            <a:r>
              <a:rPr lang="ja-JP" altLang="en-US" dirty="0" smtClean="0"/>
              <a:t>商店の</a:t>
            </a:r>
            <a:r>
              <a:rPr lang="en-US" altLang="ja-JP" dirty="0" smtClean="0"/>
              <a:t>PUSH</a:t>
            </a:r>
            <a:r>
              <a:rPr lang="ja-JP" altLang="en-US" dirty="0" smtClean="0"/>
              <a:t>案内サービス</a:t>
            </a:r>
          </a:p>
          <a:p>
            <a:r>
              <a:rPr lang="ja-JP" altLang="en-US" dirty="0"/>
              <a:t>基盤となる</a:t>
            </a:r>
            <a:r>
              <a:rPr lang="en-US" altLang="ja-JP" dirty="0" err="1"/>
              <a:t>ucode</a:t>
            </a:r>
            <a:r>
              <a:rPr lang="ja-JP" altLang="en-US" dirty="0"/>
              <a:t>管理ツール／</a:t>
            </a:r>
            <a:r>
              <a:rPr lang="en-US" altLang="ja-JP" dirty="0"/>
              <a:t>API</a:t>
            </a:r>
            <a:endParaRPr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A80140EF-3E1F-4ABE-894D-D23F3D5E3ACF}" type="slidenum">
              <a:rPr lang="en-US" altLang="ja-JP" smtClean="0"/>
              <a:pPr>
                <a:defRPr/>
              </a:pPr>
              <a:t>3</a:t>
            </a:fld>
            <a:endParaRPr lang="en-US" altLang="ja-JP"/>
          </a:p>
        </p:txBody>
      </p:sp>
    </p:spTree>
    <p:extLst>
      <p:ext uri="{BB962C8B-B14F-4D97-AF65-F5344CB8AC3E}">
        <p14:creationId xmlns:p14="http://schemas.microsoft.com/office/powerpoint/2010/main" val="17863467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788" y="1982788"/>
            <a:ext cx="11658600" cy="748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4579" name="Rectangle 2"/>
          <p:cNvSpPr>
            <a:spLocks noGrp="1" noChangeArrowheads="1"/>
          </p:cNvSpPr>
          <p:nvPr>
            <p:ph type="title"/>
          </p:nvPr>
        </p:nvSpPr>
        <p:spPr/>
        <p:txBody>
          <a:bodyPr/>
          <a:lstStyle/>
          <a:p>
            <a:r>
              <a:rPr lang="ja-JP" altLang="en-US" smtClean="0">
                <a:latin typeface="Rockwell" charset="0"/>
                <a:ea typeface="ＭＳ Ｐゴシック" pitchFamily="50" charset="-128"/>
              </a:rPr>
              <a:t>製品情報を定義する</a:t>
            </a:r>
          </a:p>
        </p:txBody>
      </p:sp>
      <p:sp>
        <p:nvSpPr>
          <p:cNvPr id="24580" name="Oval 4"/>
          <p:cNvSpPr>
            <a:spLocks noChangeArrowheads="1"/>
          </p:cNvSpPr>
          <p:nvPr/>
        </p:nvSpPr>
        <p:spPr bwMode="auto">
          <a:xfrm>
            <a:off x="1017588" y="3963988"/>
            <a:ext cx="1981200" cy="246062"/>
          </a:xfrm>
          <a:prstGeom prst="ellipse">
            <a:avLst/>
          </a:prstGeom>
          <a:noFill/>
          <a:ln w="38100" cap="sq">
            <a:solidFill>
              <a:srgbClr val="CC33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algn="l" defTabSz="912813"/>
            <a:endParaRPr lang="ja-JP" altLang="en-US" sz="2400">
              <a:latin typeface="Arial" pitchFamily="34" charset="0"/>
              <a:ea typeface="ＭＳ Ｐゴシック" pitchFamily="50" charset="-128"/>
            </a:endParaRPr>
          </a:p>
        </p:txBody>
      </p:sp>
      <p:sp>
        <p:nvSpPr>
          <p:cNvPr id="24581" name="Text Box 6"/>
          <p:cNvSpPr txBox="1">
            <a:spLocks noChangeArrowheads="1"/>
          </p:cNvSpPr>
          <p:nvPr/>
        </p:nvSpPr>
        <p:spPr bwMode="auto">
          <a:xfrm>
            <a:off x="2008188" y="2592388"/>
            <a:ext cx="5764212" cy="901700"/>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a:latin typeface="Arial" pitchFamily="34" charset="0"/>
              </a:rPr>
              <a:t>(1) </a:t>
            </a:r>
            <a:r>
              <a:rPr kumimoji="0" lang="ja-JP" altLang="en-US" sz="2400">
                <a:latin typeface="Arial" pitchFamily="34" charset="0"/>
              </a:rPr>
              <a:t>「</a:t>
            </a:r>
            <a:r>
              <a:rPr kumimoji="0" lang="en-US" altLang="ja-JP" sz="2400">
                <a:latin typeface="Arial" pitchFamily="34" charset="0"/>
              </a:rPr>
              <a:t>ucode</a:t>
            </a:r>
            <a:r>
              <a:rPr kumimoji="0" lang="ja-JP" altLang="en-US" sz="2400">
                <a:latin typeface="Arial" pitchFamily="34" charset="0"/>
              </a:rPr>
              <a:t>解決先登録」メニューの中にある</a:t>
            </a:r>
            <a:br>
              <a:rPr kumimoji="0" lang="ja-JP" altLang="en-US" sz="2400">
                <a:latin typeface="Arial" pitchFamily="34" charset="0"/>
              </a:rPr>
            </a:br>
            <a:r>
              <a:rPr kumimoji="0" lang="ja-JP" altLang="en-US" sz="2400">
                <a:latin typeface="Arial" pitchFamily="34" charset="0"/>
              </a:rPr>
              <a:t>「表形式データ構造定義」を選択</a:t>
            </a:r>
          </a:p>
        </p:txBody>
      </p:sp>
      <p:cxnSp>
        <p:nvCxnSpPr>
          <p:cNvPr id="24582" name="AutoShape 7"/>
          <p:cNvCxnSpPr>
            <a:cxnSpLocks noChangeShapeType="1"/>
            <a:stCxn id="24580" idx="7"/>
            <a:endCxn id="24581" idx="2"/>
          </p:cNvCxnSpPr>
          <p:nvPr/>
        </p:nvCxnSpPr>
        <p:spPr bwMode="auto">
          <a:xfrm flipV="1">
            <a:off x="2708275" y="3513138"/>
            <a:ext cx="2182813" cy="468312"/>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24583" name="AutoShape 8"/>
          <p:cNvSpPr>
            <a:spLocks noChangeArrowheads="1"/>
          </p:cNvSpPr>
          <p:nvPr/>
        </p:nvSpPr>
        <p:spPr bwMode="auto">
          <a:xfrm>
            <a:off x="3684588" y="6630988"/>
            <a:ext cx="4343400" cy="2667000"/>
          </a:xfrm>
          <a:prstGeom prst="roundRect">
            <a:avLst>
              <a:gd name="adj" fmla="val 16667"/>
            </a:avLst>
          </a:prstGeom>
          <a:noFill/>
          <a:ln w="38100" algn="ctr">
            <a:solidFill>
              <a:srgbClr val="CC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ja-JP" altLang="en-US">
              <a:ea typeface="ＭＳ Ｐゴシック" pitchFamily="50" charset="-128"/>
            </a:endParaRPr>
          </a:p>
        </p:txBody>
      </p:sp>
      <p:sp>
        <p:nvSpPr>
          <p:cNvPr id="24584" name="Oval 4"/>
          <p:cNvSpPr>
            <a:spLocks noChangeArrowheads="1"/>
          </p:cNvSpPr>
          <p:nvPr/>
        </p:nvSpPr>
        <p:spPr bwMode="auto">
          <a:xfrm>
            <a:off x="5284788" y="5868988"/>
            <a:ext cx="1143000" cy="533400"/>
          </a:xfrm>
          <a:prstGeom prst="ellipse">
            <a:avLst/>
          </a:prstGeom>
          <a:noFill/>
          <a:ln w="38100" cap="sq">
            <a:solidFill>
              <a:srgbClr val="CC33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algn="l" defTabSz="912813"/>
            <a:endParaRPr lang="ja-JP" altLang="en-US" sz="2400">
              <a:latin typeface="Arial" pitchFamily="34" charset="0"/>
              <a:ea typeface="ＭＳ Ｐゴシック" pitchFamily="50" charset="-128"/>
            </a:endParaRPr>
          </a:p>
        </p:txBody>
      </p:sp>
      <p:sp>
        <p:nvSpPr>
          <p:cNvPr id="24585" name="Text Box 6"/>
          <p:cNvSpPr txBox="1">
            <a:spLocks noChangeArrowheads="1"/>
          </p:cNvSpPr>
          <p:nvPr/>
        </p:nvSpPr>
        <p:spPr bwMode="auto">
          <a:xfrm>
            <a:off x="1474788" y="5030788"/>
            <a:ext cx="3276600"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a:latin typeface="Arial" pitchFamily="34" charset="0"/>
              </a:rPr>
              <a:t>(3) </a:t>
            </a:r>
            <a:r>
              <a:rPr kumimoji="0" lang="ja-JP" altLang="en-US" sz="2400">
                <a:latin typeface="Arial" pitchFamily="34" charset="0"/>
              </a:rPr>
              <a:t>「更新」ボタンを押す</a:t>
            </a:r>
          </a:p>
        </p:txBody>
      </p:sp>
      <p:cxnSp>
        <p:nvCxnSpPr>
          <p:cNvPr id="24586" name="AutoShape 7"/>
          <p:cNvCxnSpPr>
            <a:cxnSpLocks noChangeShapeType="1"/>
            <a:stCxn id="24584" idx="1"/>
            <a:endCxn id="24585" idx="3"/>
          </p:cNvCxnSpPr>
          <p:nvPr/>
        </p:nvCxnSpPr>
        <p:spPr bwMode="auto">
          <a:xfrm flipH="1" flipV="1">
            <a:off x="4770438" y="5299075"/>
            <a:ext cx="681037" cy="628650"/>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24587" name="Text Box 6"/>
          <p:cNvSpPr txBox="1">
            <a:spLocks noChangeArrowheads="1"/>
          </p:cNvSpPr>
          <p:nvPr/>
        </p:nvSpPr>
        <p:spPr bwMode="auto">
          <a:xfrm>
            <a:off x="8713788" y="5640388"/>
            <a:ext cx="3886200"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a:latin typeface="Arial" pitchFamily="34" charset="0"/>
              </a:rPr>
              <a:t>(2) </a:t>
            </a:r>
            <a:r>
              <a:rPr kumimoji="0" lang="ja-JP" altLang="en-US" sz="2400">
                <a:latin typeface="Arial" pitchFamily="34" charset="0"/>
              </a:rPr>
              <a:t>表示する項目を入力</a:t>
            </a:r>
          </a:p>
        </p:txBody>
      </p:sp>
      <p:cxnSp>
        <p:nvCxnSpPr>
          <p:cNvPr id="24588" name="AutoShape 7"/>
          <p:cNvCxnSpPr>
            <a:cxnSpLocks noChangeShapeType="1"/>
            <a:stCxn id="24583" idx="3"/>
            <a:endCxn id="24587" idx="2"/>
          </p:cNvCxnSpPr>
          <p:nvPr/>
        </p:nvCxnSpPr>
        <p:spPr bwMode="auto">
          <a:xfrm flipV="1">
            <a:off x="8047038" y="6196013"/>
            <a:ext cx="2609850" cy="1768475"/>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24589" name="Oval 4"/>
          <p:cNvSpPr>
            <a:spLocks noChangeArrowheads="1"/>
          </p:cNvSpPr>
          <p:nvPr/>
        </p:nvSpPr>
        <p:spPr bwMode="auto">
          <a:xfrm>
            <a:off x="3379788" y="5792788"/>
            <a:ext cx="1752600" cy="609600"/>
          </a:xfrm>
          <a:prstGeom prst="ellipse">
            <a:avLst/>
          </a:prstGeom>
          <a:noFill/>
          <a:ln w="38100" cap="sq">
            <a:solidFill>
              <a:srgbClr val="CC33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algn="l" defTabSz="912813"/>
            <a:endParaRPr lang="ja-JP" altLang="en-US" sz="2400">
              <a:latin typeface="Arial" pitchFamily="34" charset="0"/>
              <a:ea typeface="ＭＳ Ｐゴシック" pitchFamily="50" charset="-128"/>
            </a:endParaRPr>
          </a:p>
        </p:txBody>
      </p:sp>
      <p:sp>
        <p:nvSpPr>
          <p:cNvPr id="24590" name="Text Box 6"/>
          <p:cNvSpPr txBox="1">
            <a:spLocks noChangeArrowheads="1"/>
          </p:cNvSpPr>
          <p:nvPr/>
        </p:nvSpPr>
        <p:spPr bwMode="auto">
          <a:xfrm>
            <a:off x="331788" y="7773988"/>
            <a:ext cx="3276600"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ja-JP" altLang="en-US" sz="2400">
                <a:latin typeface="Arial" pitchFamily="34" charset="0"/>
              </a:rPr>
              <a:t>必要に応じて列を追加</a:t>
            </a:r>
          </a:p>
        </p:txBody>
      </p:sp>
      <p:cxnSp>
        <p:nvCxnSpPr>
          <p:cNvPr id="24591" name="AutoShape 7"/>
          <p:cNvCxnSpPr>
            <a:cxnSpLocks noChangeShapeType="1"/>
            <a:stCxn id="24589" idx="3"/>
            <a:endCxn id="24590" idx="0"/>
          </p:cNvCxnSpPr>
          <p:nvPr/>
        </p:nvCxnSpPr>
        <p:spPr bwMode="auto">
          <a:xfrm flipH="1">
            <a:off x="1970088" y="6332538"/>
            <a:ext cx="1666875" cy="1422400"/>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2" name="スライド番号プレースホルダー 1"/>
          <p:cNvSpPr>
            <a:spLocks noGrp="1"/>
          </p:cNvSpPr>
          <p:nvPr>
            <p:ph type="sldNum" sz="quarter" idx="10"/>
          </p:nvPr>
        </p:nvSpPr>
        <p:spPr/>
        <p:txBody>
          <a:bodyPr/>
          <a:lstStyle/>
          <a:p>
            <a:pPr>
              <a:defRPr/>
            </a:pPr>
            <a:fld id="{6EF0B216-2C42-4FCF-AE70-694CF7298CC9}" type="slidenum">
              <a:rPr lang="en-US" altLang="ja-JP" smtClean="0"/>
              <a:pPr>
                <a:defRPr/>
              </a:pPr>
              <a:t>30</a:t>
            </a:fld>
            <a:endParaRPr lang="en-US" altLang="ja-JP"/>
          </a:p>
        </p:txBody>
      </p:sp>
    </p:spTree>
    <p:extLst>
      <p:ext uri="{BB962C8B-B14F-4D97-AF65-F5344CB8AC3E}">
        <p14:creationId xmlns:p14="http://schemas.microsoft.com/office/powerpoint/2010/main" val="17684240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988" y="2058988"/>
            <a:ext cx="11658600" cy="753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Rectangle 2"/>
          <p:cNvSpPr>
            <a:spLocks noGrp="1" noChangeArrowheads="1"/>
          </p:cNvSpPr>
          <p:nvPr>
            <p:ph type="title"/>
          </p:nvPr>
        </p:nvSpPr>
        <p:spPr/>
        <p:txBody>
          <a:bodyPr/>
          <a:lstStyle/>
          <a:p>
            <a:r>
              <a:rPr lang="ja-JP" altLang="en-US" smtClean="0">
                <a:latin typeface="Rockwell" charset="0"/>
                <a:ea typeface="ＭＳ Ｐゴシック" pitchFamily="50" charset="-128"/>
              </a:rPr>
              <a:t>製品情報を入力する</a:t>
            </a:r>
          </a:p>
        </p:txBody>
      </p:sp>
      <p:sp>
        <p:nvSpPr>
          <p:cNvPr id="25604" name="Oval 4"/>
          <p:cNvSpPr>
            <a:spLocks noChangeArrowheads="1"/>
          </p:cNvSpPr>
          <p:nvPr/>
        </p:nvSpPr>
        <p:spPr bwMode="auto">
          <a:xfrm>
            <a:off x="407988" y="2744788"/>
            <a:ext cx="1981200" cy="246062"/>
          </a:xfrm>
          <a:prstGeom prst="ellipse">
            <a:avLst/>
          </a:prstGeom>
          <a:noFill/>
          <a:ln w="38100" cap="sq">
            <a:solidFill>
              <a:srgbClr val="CC33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algn="l" defTabSz="912813"/>
            <a:endParaRPr lang="ja-JP" altLang="en-US" sz="2400">
              <a:latin typeface="Arial" pitchFamily="34" charset="0"/>
              <a:ea typeface="ＭＳ Ｐゴシック" pitchFamily="50" charset="-128"/>
            </a:endParaRPr>
          </a:p>
        </p:txBody>
      </p:sp>
      <p:sp>
        <p:nvSpPr>
          <p:cNvPr id="25605" name="Text Box 6"/>
          <p:cNvSpPr txBox="1">
            <a:spLocks noChangeArrowheads="1"/>
          </p:cNvSpPr>
          <p:nvPr/>
        </p:nvSpPr>
        <p:spPr bwMode="auto">
          <a:xfrm>
            <a:off x="1550988" y="1906588"/>
            <a:ext cx="5764212"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a:latin typeface="Arial" pitchFamily="34" charset="0"/>
              </a:rPr>
              <a:t>(1) </a:t>
            </a:r>
            <a:r>
              <a:rPr kumimoji="0" lang="ja-JP" altLang="en-US" sz="2400">
                <a:latin typeface="Arial" pitchFamily="34" charset="0"/>
              </a:rPr>
              <a:t>「</a:t>
            </a:r>
            <a:r>
              <a:rPr kumimoji="0" lang="en-US" altLang="ja-JP" sz="2400">
                <a:latin typeface="Arial" pitchFamily="34" charset="0"/>
              </a:rPr>
              <a:t>ucode</a:t>
            </a:r>
            <a:r>
              <a:rPr kumimoji="0" lang="ja-JP" altLang="en-US" sz="2400">
                <a:latin typeface="Arial" pitchFamily="34" charset="0"/>
              </a:rPr>
              <a:t>解決先登録」メニューを選択</a:t>
            </a:r>
          </a:p>
        </p:txBody>
      </p:sp>
      <p:cxnSp>
        <p:nvCxnSpPr>
          <p:cNvPr id="25606" name="AutoShape 7"/>
          <p:cNvCxnSpPr>
            <a:cxnSpLocks noChangeShapeType="1"/>
            <a:stCxn id="25604" idx="7"/>
            <a:endCxn id="25605" idx="2"/>
          </p:cNvCxnSpPr>
          <p:nvPr/>
        </p:nvCxnSpPr>
        <p:spPr bwMode="auto">
          <a:xfrm flipV="1">
            <a:off x="2098675" y="2462213"/>
            <a:ext cx="2335213" cy="300037"/>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25607" name="AutoShape 7"/>
          <p:cNvSpPr>
            <a:spLocks noChangeArrowheads="1"/>
          </p:cNvSpPr>
          <p:nvPr/>
        </p:nvSpPr>
        <p:spPr bwMode="auto">
          <a:xfrm>
            <a:off x="8027988" y="6326188"/>
            <a:ext cx="3505200" cy="3430587"/>
          </a:xfrm>
          <a:prstGeom prst="roundRect">
            <a:avLst>
              <a:gd name="adj" fmla="val 16667"/>
            </a:avLst>
          </a:prstGeom>
          <a:noFill/>
          <a:ln w="38100" algn="ctr">
            <a:solidFill>
              <a:srgbClr val="CC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ja-JP" altLang="en-US">
              <a:ea typeface="ＭＳ Ｐゴシック" pitchFamily="50" charset="-128"/>
            </a:endParaRPr>
          </a:p>
        </p:txBody>
      </p:sp>
      <p:sp>
        <p:nvSpPr>
          <p:cNvPr id="25608" name="Text Box 6"/>
          <p:cNvSpPr txBox="1">
            <a:spLocks noChangeArrowheads="1"/>
          </p:cNvSpPr>
          <p:nvPr/>
        </p:nvSpPr>
        <p:spPr bwMode="auto">
          <a:xfrm>
            <a:off x="1779588" y="8612188"/>
            <a:ext cx="5230812"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a:latin typeface="Arial" pitchFamily="34" charset="0"/>
              </a:rPr>
              <a:t>(2) </a:t>
            </a:r>
            <a:r>
              <a:rPr kumimoji="0" lang="ja-JP" altLang="en-US" sz="2400">
                <a:latin typeface="Arial" pitchFamily="34" charset="0"/>
              </a:rPr>
              <a:t>「解決先情報」欄に製品情報を入力</a:t>
            </a:r>
          </a:p>
        </p:txBody>
      </p:sp>
      <p:cxnSp>
        <p:nvCxnSpPr>
          <p:cNvPr id="25609" name="AutoShape 7"/>
          <p:cNvCxnSpPr>
            <a:cxnSpLocks noChangeShapeType="1"/>
            <a:stCxn id="25607" idx="1"/>
            <a:endCxn id="25608" idx="3"/>
          </p:cNvCxnSpPr>
          <p:nvPr/>
        </p:nvCxnSpPr>
        <p:spPr bwMode="auto">
          <a:xfrm flipH="1">
            <a:off x="7029450" y="8042275"/>
            <a:ext cx="979488" cy="838200"/>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25610" name="Oval 4"/>
          <p:cNvSpPr>
            <a:spLocks noChangeArrowheads="1"/>
          </p:cNvSpPr>
          <p:nvPr/>
        </p:nvSpPr>
        <p:spPr bwMode="auto">
          <a:xfrm>
            <a:off x="9067800" y="5487988"/>
            <a:ext cx="1143000" cy="533400"/>
          </a:xfrm>
          <a:prstGeom prst="ellipse">
            <a:avLst/>
          </a:prstGeom>
          <a:noFill/>
          <a:ln w="38100" cap="sq">
            <a:solidFill>
              <a:srgbClr val="CC33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algn="l" defTabSz="912813"/>
            <a:endParaRPr lang="ja-JP" altLang="en-US" sz="2400">
              <a:latin typeface="Arial" pitchFamily="34" charset="0"/>
              <a:ea typeface="ＭＳ Ｐゴシック" pitchFamily="50" charset="-128"/>
            </a:endParaRPr>
          </a:p>
        </p:txBody>
      </p:sp>
      <p:sp>
        <p:nvSpPr>
          <p:cNvPr id="25611" name="Text Box 6"/>
          <p:cNvSpPr txBox="1">
            <a:spLocks noChangeArrowheads="1"/>
          </p:cNvSpPr>
          <p:nvPr/>
        </p:nvSpPr>
        <p:spPr bwMode="auto">
          <a:xfrm>
            <a:off x="9247188" y="4268788"/>
            <a:ext cx="3276600"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a:latin typeface="Arial" pitchFamily="34" charset="0"/>
              </a:rPr>
              <a:t>(3) </a:t>
            </a:r>
            <a:r>
              <a:rPr kumimoji="0" lang="ja-JP" altLang="en-US" sz="2400">
                <a:latin typeface="Arial" pitchFamily="34" charset="0"/>
              </a:rPr>
              <a:t>「更新」ボタンを押す</a:t>
            </a:r>
          </a:p>
        </p:txBody>
      </p:sp>
      <p:cxnSp>
        <p:nvCxnSpPr>
          <p:cNvPr id="25612" name="AutoShape 7"/>
          <p:cNvCxnSpPr>
            <a:cxnSpLocks noChangeShapeType="1"/>
            <a:stCxn id="25610" idx="7"/>
            <a:endCxn id="25611" idx="2"/>
          </p:cNvCxnSpPr>
          <p:nvPr/>
        </p:nvCxnSpPr>
        <p:spPr bwMode="auto">
          <a:xfrm flipV="1">
            <a:off x="10044113" y="4824413"/>
            <a:ext cx="841375" cy="722312"/>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2" name="スライド番号プレースホルダー 1"/>
          <p:cNvSpPr>
            <a:spLocks noGrp="1"/>
          </p:cNvSpPr>
          <p:nvPr>
            <p:ph type="sldNum" sz="quarter" idx="10"/>
          </p:nvPr>
        </p:nvSpPr>
        <p:spPr/>
        <p:txBody>
          <a:bodyPr/>
          <a:lstStyle/>
          <a:p>
            <a:pPr>
              <a:defRPr/>
            </a:pPr>
            <a:fld id="{6EF0B216-2C42-4FCF-AE70-694CF7298CC9}" type="slidenum">
              <a:rPr lang="en-US" altLang="ja-JP" smtClean="0"/>
              <a:pPr>
                <a:defRPr/>
              </a:pPr>
              <a:t>31</a:t>
            </a:fld>
            <a:endParaRPr lang="en-US" altLang="ja-JP"/>
          </a:p>
        </p:txBody>
      </p:sp>
    </p:spTree>
    <p:extLst>
      <p:ext uri="{BB962C8B-B14F-4D97-AF65-F5344CB8AC3E}">
        <p14:creationId xmlns:p14="http://schemas.microsoft.com/office/powerpoint/2010/main" val="41451744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ja-JP" altLang="en-US" smtClean="0">
                <a:latin typeface="Rockwell" charset="0"/>
                <a:ea typeface="ＭＳ Ｐゴシック" pitchFamily="50" charset="-128"/>
              </a:rPr>
              <a:t>製品情報ページのレイアウトを変更する</a:t>
            </a:r>
          </a:p>
        </p:txBody>
      </p:sp>
      <p:pic>
        <p:nvPicPr>
          <p:cNvPr id="266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788" y="2439988"/>
            <a:ext cx="4276725" cy="595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AutoShape 4"/>
          <p:cNvSpPr>
            <a:spLocks noChangeArrowheads="1"/>
          </p:cNvSpPr>
          <p:nvPr/>
        </p:nvSpPr>
        <p:spPr bwMode="auto">
          <a:xfrm>
            <a:off x="5589588" y="5183188"/>
            <a:ext cx="1676400" cy="1600200"/>
          </a:xfrm>
          <a:prstGeom prst="rightArrow">
            <a:avLst>
              <a:gd name="adj1" fmla="val 50000"/>
              <a:gd name="adj2" fmla="val 26190"/>
            </a:avLst>
          </a:prstGeom>
          <a:solidFill>
            <a:schemeClr val="accent1"/>
          </a:solidFill>
          <a:ln w="9525" algn="ctr">
            <a:solidFill>
              <a:schemeClr val="tx1"/>
            </a:solidFill>
            <a:miter lim="800000"/>
            <a:headEnd/>
            <a:tailEnd/>
          </a:ln>
        </p:spPr>
        <p:txBody>
          <a:bodyPr wrap="none" anchor="ctr"/>
          <a:lstStyle/>
          <a:p>
            <a:endParaRPr lang="ja-JP" altLang="en-US">
              <a:ea typeface="ＭＳ Ｐゴシック" pitchFamily="50" charset="-128"/>
            </a:endParaRPr>
          </a:p>
        </p:txBody>
      </p:sp>
      <p:pic>
        <p:nvPicPr>
          <p:cNvPr id="266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46988" y="2668588"/>
            <a:ext cx="4162425" cy="591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スライド番号プレースホルダー 1"/>
          <p:cNvSpPr>
            <a:spLocks noGrp="1"/>
          </p:cNvSpPr>
          <p:nvPr>
            <p:ph type="sldNum" sz="quarter" idx="10"/>
          </p:nvPr>
        </p:nvSpPr>
        <p:spPr/>
        <p:txBody>
          <a:bodyPr/>
          <a:lstStyle/>
          <a:p>
            <a:pPr>
              <a:defRPr/>
            </a:pPr>
            <a:fld id="{6EF0B216-2C42-4FCF-AE70-694CF7298CC9}" type="slidenum">
              <a:rPr lang="en-US" altLang="ja-JP" smtClean="0"/>
              <a:pPr>
                <a:defRPr/>
              </a:pPr>
              <a:t>32</a:t>
            </a:fld>
            <a:endParaRPr lang="en-US" altLang="ja-JP"/>
          </a:p>
        </p:txBody>
      </p:sp>
    </p:spTree>
    <p:extLst>
      <p:ext uri="{BB962C8B-B14F-4D97-AF65-F5344CB8AC3E}">
        <p14:creationId xmlns:p14="http://schemas.microsoft.com/office/powerpoint/2010/main" val="25451842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p:txBody>
          <a:bodyPr/>
          <a:lstStyle/>
          <a:p>
            <a:r>
              <a:rPr lang="ja-JP" altLang="en-US" smtClean="0">
                <a:latin typeface="Rockwell" charset="0"/>
                <a:ea typeface="ＭＳ Ｐゴシック" pitchFamily="50" charset="-128"/>
              </a:rPr>
              <a:t>製品情報ページのレイアウトを変更する</a:t>
            </a:r>
          </a:p>
        </p:txBody>
      </p:sp>
      <p:pic>
        <p:nvPicPr>
          <p:cNvPr id="2765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588" y="1906588"/>
            <a:ext cx="11506200" cy="703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Oval 4"/>
          <p:cNvSpPr>
            <a:spLocks noChangeArrowheads="1"/>
          </p:cNvSpPr>
          <p:nvPr/>
        </p:nvSpPr>
        <p:spPr bwMode="auto">
          <a:xfrm>
            <a:off x="560388" y="4040188"/>
            <a:ext cx="2286000" cy="457200"/>
          </a:xfrm>
          <a:prstGeom prst="ellipse">
            <a:avLst/>
          </a:prstGeom>
          <a:noFill/>
          <a:ln w="38100" cap="sq">
            <a:solidFill>
              <a:srgbClr val="CC33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algn="l" defTabSz="912813"/>
            <a:endParaRPr lang="ja-JP" altLang="en-US" sz="2400">
              <a:latin typeface="Arial" pitchFamily="34" charset="0"/>
              <a:ea typeface="ＭＳ Ｐゴシック" pitchFamily="50" charset="-128"/>
            </a:endParaRPr>
          </a:p>
        </p:txBody>
      </p:sp>
      <p:sp>
        <p:nvSpPr>
          <p:cNvPr id="27653" name="Text Box 6"/>
          <p:cNvSpPr txBox="1">
            <a:spLocks noChangeArrowheads="1"/>
          </p:cNvSpPr>
          <p:nvPr/>
        </p:nvSpPr>
        <p:spPr bwMode="auto">
          <a:xfrm>
            <a:off x="1703388" y="2973388"/>
            <a:ext cx="6477000"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a:latin typeface="Arial" pitchFamily="34" charset="0"/>
              </a:rPr>
              <a:t>(1) </a:t>
            </a:r>
            <a:r>
              <a:rPr kumimoji="0" lang="ja-JP" altLang="en-US" sz="2400">
                <a:latin typeface="Arial" pitchFamily="34" charset="0"/>
              </a:rPr>
              <a:t>「解決先ページのデザイン設定」メニューを選択</a:t>
            </a:r>
          </a:p>
        </p:txBody>
      </p:sp>
      <p:cxnSp>
        <p:nvCxnSpPr>
          <p:cNvPr id="27654" name="AutoShape 7"/>
          <p:cNvCxnSpPr>
            <a:cxnSpLocks noChangeShapeType="1"/>
            <a:stCxn id="27652" idx="7"/>
            <a:endCxn id="27653" idx="2"/>
          </p:cNvCxnSpPr>
          <p:nvPr/>
        </p:nvCxnSpPr>
        <p:spPr bwMode="auto">
          <a:xfrm flipV="1">
            <a:off x="2511425" y="3529013"/>
            <a:ext cx="2430463" cy="558800"/>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27655" name="AutoShape 10"/>
          <p:cNvSpPr>
            <a:spLocks noChangeArrowheads="1"/>
          </p:cNvSpPr>
          <p:nvPr/>
        </p:nvSpPr>
        <p:spPr bwMode="auto">
          <a:xfrm>
            <a:off x="3151188" y="5564188"/>
            <a:ext cx="8839200" cy="3048000"/>
          </a:xfrm>
          <a:prstGeom prst="roundRect">
            <a:avLst>
              <a:gd name="adj" fmla="val 16667"/>
            </a:avLst>
          </a:prstGeom>
          <a:noFill/>
          <a:ln w="38100" algn="ctr">
            <a:solidFill>
              <a:srgbClr val="CC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ja-JP" altLang="en-US">
              <a:ea typeface="ＭＳ Ｐゴシック" pitchFamily="50" charset="-128"/>
            </a:endParaRPr>
          </a:p>
        </p:txBody>
      </p:sp>
      <p:sp>
        <p:nvSpPr>
          <p:cNvPr id="27656" name="Text Box 6"/>
          <p:cNvSpPr txBox="1">
            <a:spLocks noChangeArrowheads="1"/>
          </p:cNvSpPr>
          <p:nvPr/>
        </p:nvSpPr>
        <p:spPr bwMode="auto">
          <a:xfrm>
            <a:off x="7037388" y="4116388"/>
            <a:ext cx="5562600"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a:latin typeface="Arial" pitchFamily="34" charset="0"/>
              </a:rPr>
              <a:t>(2)</a:t>
            </a:r>
            <a:r>
              <a:rPr kumimoji="0" lang="ja-JP" altLang="en-US" sz="2400">
                <a:latin typeface="Arial" pitchFamily="34" charset="0"/>
              </a:rPr>
              <a:t>ロゴ画像・ページタイトル説明文を入力</a:t>
            </a:r>
          </a:p>
        </p:txBody>
      </p:sp>
      <p:cxnSp>
        <p:nvCxnSpPr>
          <p:cNvPr id="27657" name="AutoShape 7"/>
          <p:cNvCxnSpPr>
            <a:cxnSpLocks noChangeShapeType="1"/>
            <a:stCxn id="27655" idx="0"/>
            <a:endCxn id="27656" idx="2"/>
          </p:cNvCxnSpPr>
          <p:nvPr/>
        </p:nvCxnSpPr>
        <p:spPr bwMode="auto">
          <a:xfrm flipV="1">
            <a:off x="7570788" y="4672013"/>
            <a:ext cx="2247900" cy="873125"/>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27658" name="Oval 4"/>
          <p:cNvSpPr>
            <a:spLocks noChangeArrowheads="1"/>
          </p:cNvSpPr>
          <p:nvPr/>
        </p:nvSpPr>
        <p:spPr bwMode="auto">
          <a:xfrm>
            <a:off x="7037388" y="8612188"/>
            <a:ext cx="1143000" cy="533400"/>
          </a:xfrm>
          <a:prstGeom prst="ellipse">
            <a:avLst/>
          </a:prstGeom>
          <a:noFill/>
          <a:ln w="38100" cap="sq">
            <a:solidFill>
              <a:srgbClr val="CC33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157" tIns="66513" rIns="-73157" bIns="66513" anchor="ctr"/>
          <a:lstStyle/>
          <a:p>
            <a:pPr algn="l" defTabSz="912813"/>
            <a:endParaRPr lang="ja-JP" altLang="en-US" sz="2400">
              <a:latin typeface="Arial" pitchFamily="34" charset="0"/>
              <a:ea typeface="ＭＳ Ｐゴシック" pitchFamily="50" charset="-128"/>
            </a:endParaRPr>
          </a:p>
        </p:txBody>
      </p:sp>
      <p:sp>
        <p:nvSpPr>
          <p:cNvPr id="27659" name="Text Box 6"/>
          <p:cNvSpPr txBox="1">
            <a:spLocks noChangeArrowheads="1"/>
          </p:cNvSpPr>
          <p:nvPr/>
        </p:nvSpPr>
        <p:spPr bwMode="auto">
          <a:xfrm>
            <a:off x="2998788" y="8840788"/>
            <a:ext cx="3276600" cy="536575"/>
          </a:xfrm>
          <a:prstGeom prst="rect">
            <a:avLst/>
          </a:prstGeom>
          <a:solidFill>
            <a:srgbClr val="FFCC00"/>
          </a:solidFill>
          <a:ln w="38100" cap="sq">
            <a:solidFill>
              <a:srgbClr val="CC0000"/>
            </a:solidFill>
            <a:miter lim="800000"/>
            <a:headEnd type="none" w="sm" len="sm"/>
            <a:tailEnd type="none" w="sm" len="sm"/>
          </a:ln>
        </p:spPr>
        <p:txBody>
          <a:bodyPr lIns="-73157" tIns="66513" rIns="-73157" bIns="66513">
            <a:spAutoFit/>
          </a:bodyPr>
          <a:lstStyle>
            <a:lvl1pPr defTabSz="912813" eaLnBrk="0" hangingPunct="0">
              <a:defRPr kumimoji="1" sz="3200">
                <a:solidFill>
                  <a:schemeClr val="tx1"/>
                </a:solidFill>
                <a:latin typeface="Times" pitchFamily="18" charset="0"/>
                <a:ea typeface="ＭＳ Ｐゴシック" pitchFamily="50" charset="-128"/>
              </a:defRPr>
            </a:lvl1pPr>
            <a:lvl2pPr marL="742950" indent="-285750" defTabSz="912813" eaLnBrk="0" hangingPunct="0">
              <a:defRPr kumimoji="1" sz="3200">
                <a:solidFill>
                  <a:schemeClr val="tx1"/>
                </a:solidFill>
                <a:latin typeface="Times" pitchFamily="18" charset="0"/>
                <a:ea typeface="ＭＳ Ｐゴシック" pitchFamily="50" charset="-128"/>
              </a:defRPr>
            </a:lvl2pPr>
            <a:lvl3pPr marL="1143000" indent="-228600" defTabSz="912813" eaLnBrk="0" hangingPunct="0">
              <a:defRPr kumimoji="1" sz="3200">
                <a:solidFill>
                  <a:schemeClr val="tx1"/>
                </a:solidFill>
                <a:latin typeface="Times" pitchFamily="18" charset="0"/>
                <a:ea typeface="ＭＳ Ｐゴシック" pitchFamily="50" charset="-128"/>
              </a:defRPr>
            </a:lvl3pPr>
            <a:lvl4pPr marL="1600200" indent="-228600" defTabSz="912813" eaLnBrk="0" hangingPunct="0">
              <a:defRPr kumimoji="1" sz="3200">
                <a:solidFill>
                  <a:schemeClr val="tx1"/>
                </a:solidFill>
                <a:latin typeface="Times" pitchFamily="18" charset="0"/>
                <a:ea typeface="ＭＳ Ｐゴシック" pitchFamily="50" charset="-128"/>
              </a:defRPr>
            </a:lvl4pPr>
            <a:lvl5pPr marL="2057400" indent="-228600" defTabSz="912813" eaLnBrk="0" hangingPunct="0">
              <a:defRPr kumimoji="1" sz="3200">
                <a:solidFill>
                  <a:schemeClr val="tx1"/>
                </a:solidFill>
                <a:latin typeface="Times" pitchFamily="18" charset="0"/>
                <a:ea typeface="ＭＳ Ｐゴシック" pitchFamily="50" charset="-128"/>
              </a:defRPr>
            </a:lvl5pPr>
            <a:lvl6pPr marL="25146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defTabSz="912813"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kumimoji="0" lang="en-US" altLang="ja-JP" sz="2400">
                <a:latin typeface="Arial" pitchFamily="34" charset="0"/>
              </a:rPr>
              <a:t>(3) </a:t>
            </a:r>
            <a:r>
              <a:rPr kumimoji="0" lang="ja-JP" altLang="en-US" sz="2400">
                <a:latin typeface="Arial" pitchFamily="34" charset="0"/>
              </a:rPr>
              <a:t>「登録」ボタンを押す</a:t>
            </a:r>
          </a:p>
        </p:txBody>
      </p:sp>
      <p:cxnSp>
        <p:nvCxnSpPr>
          <p:cNvPr id="27660" name="AutoShape 7"/>
          <p:cNvCxnSpPr>
            <a:cxnSpLocks noChangeShapeType="1"/>
            <a:stCxn id="27658" idx="1"/>
            <a:endCxn id="27659" idx="3"/>
          </p:cNvCxnSpPr>
          <p:nvPr/>
        </p:nvCxnSpPr>
        <p:spPr bwMode="auto">
          <a:xfrm flipH="1">
            <a:off x="6294438" y="8670925"/>
            <a:ext cx="909637" cy="438150"/>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2" name="スライド番号プレースホルダー 1"/>
          <p:cNvSpPr>
            <a:spLocks noGrp="1"/>
          </p:cNvSpPr>
          <p:nvPr>
            <p:ph type="sldNum" sz="quarter" idx="10"/>
          </p:nvPr>
        </p:nvSpPr>
        <p:spPr/>
        <p:txBody>
          <a:bodyPr/>
          <a:lstStyle/>
          <a:p>
            <a:pPr>
              <a:defRPr/>
            </a:pPr>
            <a:fld id="{6EF0B216-2C42-4FCF-AE70-694CF7298CC9}" type="slidenum">
              <a:rPr lang="en-US" altLang="ja-JP" smtClean="0"/>
              <a:pPr>
                <a:defRPr/>
              </a:pPr>
              <a:t>33</a:t>
            </a:fld>
            <a:endParaRPr lang="en-US" altLang="ja-JP"/>
          </a:p>
        </p:txBody>
      </p:sp>
    </p:spTree>
    <p:extLst>
      <p:ext uri="{BB962C8B-B14F-4D97-AF65-F5344CB8AC3E}">
        <p14:creationId xmlns:p14="http://schemas.microsoft.com/office/powerpoint/2010/main" val="25834187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ctrTitle"/>
          </p:nvPr>
        </p:nvSpPr>
        <p:spPr>
          <a:xfrm>
            <a:off x="976313" y="3030538"/>
            <a:ext cx="11055350" cy="2092325"/>
          </a:xfrm>
        </p:spPr>
        <p:txBody>
          <a:bodyPr/>
          <a:lstStyle/>
          <a:p>
            <a:pPr>
              <a:lnSpc>
                <a:spcPct val="100000"/>
              </a:lnSpc>
            </a:pPr>
            <a:r>
              <a:rPr lang="en-US" altLang="ja-JP" sz="4800" dirty="0" err="1" smtClean="0">
                <a:latin typeface="Rockwell" charset="0"/>
                <a:ea typeface="ＭＳ Ｐゴシック" pitchFamily="50" charset="-128"/>
                <a:cs typeface="ＤＦＧ平成ゴシック体W7" pitchFamily="50" charset="-128"/>
              </a:rPr>
              <a:t>ucode</a:t>
            </a:r>
            <a:r>
              <a:rPr lang="ja-JP" altLang="en-US" sz="4800" dirty="0" smtClean="0">
                <a:latin typeface="Rockwell" charset="0"/>
                <a:ea typeface="ＭＳ Ｐゴシック" pitchFamily="50" charset="-128"/>
                <a:cs typeface="ＤＦＧ平成ゴシック体W7" pitchFamily="50" charset="-128"/>
              </a:rPr>
              <a:t>利用シナリオ例</a:t>
            </a:r>
            <a:r>
              <a:rPr lang="en-US" altLang="ja-JP" sz="4800" dirty="0" smtClean="0">
                <a:latin typeface="Rockwell" charset="0"/>
                <a:ea typeface="ＭＳ Ｐゴシック" pitchFamily="50" charset="-128"/>
                <a:cs typeface="ＤＦＧ平成ゴシック体W7" pitchFamily="50" charset="-128"/>
              </a:rPr>
              <a:t>2</a:t>
            </a:r>
            <a:br>
              <a:rPr lang="en-US" altLang="ja-JP" sz="4800" dirty="0" smtClean="0">
                <a:latin typeface="Rockwell" charset="0"/>
                <a:ea typeface="ＭＳ Ｐゴシック" pitchFamily="50" charset="-128"/>
                <a:cs typeface="ＤＦＧ平成ゴシック体W7" pitchFamily="50" charset="-128"/>
              </a:rPr>
            </a:br>
            <a:r>
              <a:rPr lang="ja-JP" altLang="en-US" sz="4800" dirty="0" smtClean="0">
                <a:latin typeface="Rockwell" charset="0"/>
                <a:ea typeface="ＭＳ Ｐゴシック" pitchFamily="50" charset="-128"/>
                <a:cs typeface="ＤＦＧ平成ゴシック体W7" pitchFamily="50" charset="-128"/>
              </a:rPr>
              <a:t>商店の</a:t>
            </a:r>
            <a:r>
              <a:rPr lang="en-US" altLang="ja-JP" sz="4800" dirty="0" smtClean="0">
                <a:latin typeface="Rockwell" charset="0"/>
                <a:ea typeface="ＭＳ Ｐゴシック" pitchFamily="50" charset="-128"/>
                <a:cs typeface="ＤＦＧ平成ゴシック体W7" pitchFamily="50" charset="-128"/>
              </a:rPr>
              <a:t>PUSH</a:t>
            </a:r>
            <a:r>
              <a:rPr lang="ja-JP" altLang="en-US" sz="4800" dirty="0" smtClean="0">
                <a:latin typeface="Rockwell" charset="0"/>
                <a:ea typeface="ＭＳ Ｐゴシック" pitchFamily="50" charset="-128"/>
                <a:cs typeface="ＤＦＧ平成ゴシック体W7" pitchFamily="50" charset="-128"/>
              </a:rPr>
              <a:t>案内サービス</a:t>
            </a:r>
          </a:p>
        </p:txBody>
      </p:sp>
      <p:sp>
        <p:nvSpPr>
          <p:cNvPr id="15363" name="Rectangle 5"/>
          <p:cNvSpPr>
            <a:spLocks noGrp="1" noChangeArrowheads="1"/>
          </p:cNvSpPr>
          <p:nvPr>
            <p:ph type="subTitle" idx="1"/>
          </p:nvPr>
        </p:nvSpPr>
        <p:spPr>
          <a:xfrm>
            <a:off x="1951038" y="5529263"/>
            <a:ext cx="9105900" cy="2492375"/>
          </a:xfrm>
        </p:spPr>
        <p:txBody>
          <a:bodyPr/>
          <a:lstStyle/>
          <a:p>
            <a:endParaRPr lang="ja-JP" altLang="en-US" sz="4000" smtClean="0">
              <a:latin typeface="Arial" pitchFamily="34" charset="0"/>
              <a:ea typeface="ＭＳ Ｐゴシック" pitchFamily="50" charset="-128"/>
            </a:endParaRPr>
          </a:p>
        </p:txBody>
      </p:sp>
      <p:sp>
        <p:nvSpPr>
          <p:cNvPr id="2" name="スライド番号プレースホルダー 1"/>
          <p:cNvSpPr>
            <a:spLocks noGrp="1"/>
          </p:cNvSpPr>
          <p:nvPr>
            <p:ph type="sldNum" sz="quarter" idx="10"/>
          </p:nvPr>
        </p:nvSpPr>
        <p:spPr/>
        <p:txBody>
          <a:bodyPr/>
          <a:lstStyle/>
          <a:p>
            <a:pPr>
              <a:defRPr/>
            </a:pPr>
            <a:fld id="{9B2B3FD1-6793-4494-B624-33042B325579}" type="slidenum">
              <a:rPr lang="en-US" altLang="ja-JP" smtClean="0"/>
              <a:pPr>
                <a:defRPr/>
              </a:pPr>
              <a:t>34</a:t>
            </a:fld>
            <a:endParaRPr lang="en-US" altLang="ja-JP"/>
          </a:p>
        </p:txBody>
      </p:sp>
    </p:spTree>
    <p:extLst>
      <p:ext uri="{BB962C8B-B14F-4D97-AF65-F5344CB8AC3E}">
        <p14:creationId xmlns:p14="http://schemas.microsoft.com/office/powerpoint/2010/main" val="38330886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サービスのイメージ</a:t>
            </a:r>
            <a:endParaRPr kumimoji="1" lang="ja-JP" altLang="en-US" dirty="0"/>
          </a:p>
        </p:txBody>
      </p:sp>
      <p:pic>
        <p:nvPicPr>
          <p:cNvPr id="6" name="コンテンツ プレースホルダー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46787" y="1906587"/>
            <a:ext cx="5715000" cy="7475219"/>
          </a:xfrm>
        </p:spPr>
      </p:pic>
      <p:sp>
        <p:nvSpPr>
          <p:cNvPr id="7" name="円/楕円 6"/>
          <p:cNvSpPr/>
          <p:nvPr/>
        </p:nvSpPr>
        <p:spPr bwMode="auto">
          <a:xfrm>
            <a:off x="8713787" y="6249987"/>
            <a:ext cx="457200" cy="381000"/>
          </a:xfrm>
          <a:prstGeom prst="ellipse">
            <a:avLst/>
          </a:prstGeom>
          <a:noFill/>
          <a:ln w="38100" cap="sq" cmpd="sng" algn="ctr">
            <a:solidFill>
              <a:srgbClr val="C0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9600" b="0" i="0" u="none" strike="noStrike" cap="none" normalizeH="0" baseline="0">
              <a:ln>
                <a:noFill/>
              </a:ln>
              <a:solidFill>
                <a:schemeClr val="tx1"/>
              </a:solidFill>
              <a:effectLst/>
              <a:latin typeface="Times" charset="0"/>
              <a:ea typeface="Osaka" charset="-128"/>
              <a:cs typeface="Osaka" charset="-128"/>
            </a:endParaRPr>
          </a:p>
        </p:txBody>
      </p:sp>
      <p:sp>
        <p:nvSpPr>
          <p:cNvPr id="8" name="角丸四角形 7"/>
          <p:cNvSpPr/>
          <p:nvPr/>
        </p:nvSpPr>
        <p:spPr bwMode="auto">
          <a:xfrm>
            <a:off x="598487" y="2516187"/>
            <a:ext cx="4114800" cy="5486400"/>
          </a:xfrm>
          <a:prstGeom prst="roundRect">
            <a:avLst/>
          </a:prstGeom>
          <a:noFill/>
          <a:ln w="28575" cap="sq" cmpd="sng" algn="ctr">
            <a:solidFill>
              <a:schemeClr val="accent2"/>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9600" b="0" i="0" u="none" strike="noStrike" cap="none" normalizeH="0" baseline="0">
              <a:ln>
                <a:noFill/>
              </a:ln>
              <a:solidFill>
                <a:schemeClr val="tx1"/>
              </a:solidFill>
              <a:effectLst/>
              <a:latin typeface="Times" charset="0"/>
              <a:ea typeface="Osaka" charset="-128"/>
              <a:cs typeface="Osaka" charset="-128"/>
            </a:endParaRPr>
          </a:p>
        </p:txBody>
      </p:sp>
      <p:cxnSp>
        <p:nvCxnSpPr>
          <p:cNvPr id="10" name="直線コネクタ 9"/>
          <p:cNvCxnSpPr>
            <a:endCxn id="7" idx="0"/>
          </p:cNvCxnSpPr>
          <p:nvPr/>
        </p:nvCxnSpPr>
        <p:spPr bwMode="auto">
          <a:xfrm>
            <a:off x="4446587" y="2668587"/>
            <a:ext cx="4495800" cy="3581400"/>
          </a:xfrm>
          <a:prstGeom prst="line">
            <a:avLst/>
          </a:prstGeom>
          <a:solidFill>
            <a:schemeClr val="accent1"/>
          </a:solidFill>
          <a:ln w="12700" cap="sq" cmpd="sng" algn="ctr">
            <a:solidFill>
              <a:srgbClr val="C00000"/>
            </a:solidFill>
            <a:prstDash val="solid"/>
            <a:round/>
            <a:headEnd type="none" w="sm" len="sm"/>
            <a:tailEnd type="none" w="sm" len="sm"/>
          </a:ln>
          <a:effectLst/>
        </p:spPr>
      </p:cxnSp>
      <p:cxnSp>
        <p:nvCxnSpPr>
          <p:cNvPr id="12" name="直線コネクタ 11"/>
          <p:cNvCxnSpPr/>
          <p:nvPr/>
        </p:nvCxnSpPr>
        <p:spPr bwMode="auto">
          <a:xfrm flipV="1">
            <a:off x="4217987" y="6630987"/>
            <a:ext cx="4686300" cy="1371600"/>
          </a:xfrm>
          <a:prstGeom prst="line">
            <a:avLst/>
          </a:prstGeom>
          <a:solidFill>
            <a:schemeClr val="accent1"/>
          </a:solidFill>
          <a:ln w="12700" cap="sq" cmpd="sng" algn="ctr">
            <a:solidFill>
              <a:srgbClr val="C00000"/>
            </a:solidFill>
            <a:prstDash val="solid"/>
            <a:round/>
            <a:headEnd type="none" w="sm" len="sm"/>
            <a:tailEnd type="none" w="sm" len="sm"/>
          </a:ln>
          <a:effectLst/>
        </p:spPr>
      </p:cxnSp>
      <p:sp>
        <p:nvSpPr>
          <p:cNvPr id="16" name="テキスト ボックス 15"/>
          <p:cNvSpPr txBox="1"/>
          <p:nvPr/>
        </p:nvSpPr>
        <p:spPr>
          <a:xfrm>
            <a:off x="1163331" y="2668587"/>
            <a:ext cx="2985112" cy="584775"/>
          </a:xfrm>
          <a:prstGeom prst="rect">
            <a:avLst/>
          </a:prstGeom>
          <a:noFill/>
        </p:spPr>
        <p:txBody>
          <a:bodyPr wrap="none" rtlCol="0">
            <a:spAutoFit/>
          </a:bodyPr>
          <a:lstStyle/>
          <a:p>
            <a:r>
              <a:rPr kumimoji="1" lang="ja-JP" altLang="en-US" dirty="0" smtClean="0"/>
              <a:t>ユビキタスカフェ</a:t>
            </a:r>
            <a:endParaRPr kumimoji="1" lang="ja-JP" altLang="en-US" dirty="0"/>
          </a:p>
        </p:txBody>
      </p:sp>
      <p:pic>
        <p:nvPicPr>
          <p:cNvPr id="17" name="図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9035" y="4981450"/>
            <a:ext cx="3557552" cy="2841873"/>
          </a:xfrm>
          <a:prstGeom prst="rect">
            <a:avLst/>
          </a:prstGeom>
        </p:spPr>
      </p:pic>
      <p:sp>
        <p:nvSpPr>
          <p:cNvPr id="18" name="テキスト ボックス 17"/>
          <p:cNvSpPr txBox="1"/>
          <p:nvPr/>
        </p:nvSpPr>
        <p:spPr>
          <a:xfrm>
            <a:off x="1261917" y="3532631"/>
            <a:ext cx="2787944" cy="1077218"/>
          </a:xfrm>
          <a:prstGeom prst="rect">
            <a:avLst/>
          </a:prstGeom>
          <a:noFill/>
        </p:spPr>
        <p:txBody>
          <a:bodyPr wrap="none" rtlCol="0">
            <a:spAutoFit/>
          </a:bodyPr>
          <a:lstStyle/>
          <a:p>
            <a:r>
              <a:rPr kumimoji="1" lang="ja-JP" altLang="en-US" dirty="0" smtClean="0"/>
              <a:t>新作コーヒー</a:t>
            </a:r>
          </a:p>
          <a:p>
            <a:r>
              <a:rPr kumimoji="1" lang="ja-JP" altLang="en-US" dirty="0" smtClean="0"/>
              <a:t>入荷しました！</a:t>
            </a:r>
            <a:endParaRPr kumimoji="1" lang="ja-JP" altLang="en-US" dirty="0"/>
          </a:p>
        </p:txBody>
      </p:sp>
      <p:sp>
        <p:nvSpPr>
          <p:cNvPr id="2" name="スライド番号プレースホルダー 1"/>
          <p:cNvSpPr>
            <a:spLocks noGrp="1"/>
          </p:cNvSpPr>
          <p:nvPr>
            <p:ph type="sldNum" sz="quarter" idx="10"/>
          </p:nvPr>
        </p:nvSpPr>
        <p:spPr/>
        <p:txBody>
          <a:bodyPr/>
          <a:lstStyle/>
          <a:p>
            <a:pPr>
              <a:defRPr/>
            </a:pPr>
            <a:fld id="{A80140EF-3E1F-4ABE-894D-D23F3D5E3ACF}" type="slidenum">
              <a:rPr lang="en-US" altLang="ja-JP" smtClean="0"/>
              <a:pPr>
                <a:defRPr/>
              </a:pPr>
              <a:t>35</a:t>
            </a:fld>
            <a:endParaRPr lang="en-US" altLang="ja-JP"/>
          </a:p>
        </p:txBody>
      </p:sp>
    </p:spTree>
    <p:extLst>
      <p:ext uri="{BB962C8B-B14F-4D97-AF65-F5344CB8AC3E}">
        <p14:creationId xmlns:p14="http://schemas.microsoft.com/office/powerpoint/2010/main" val="897658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588764" y="1772382"/>
            <a:ext cx="11104959" cy="7828086"/>
          </a:xfrm>
          <a:prstGeom prst="rect">
            <a:avLst/>
          </a:prstGeom>
        </p:spPr>
      </p:pic>
      <p:sp>
        <p:nvSpPr>
          <p:cNvPr id="387074" name="Rectangle 2"/>
          <p:cNvSpPr>
            <a:spLocks noGrp="1" noChangeArrowheads="1"/>
          </p:cNvSpPr>
          <p:nvPr>
            <p:ph type="title"/>
          </p:nvPr>
        </p:nvSpPr>
        <p:spPr/>
        <p:txBody>
          <a:bodyPr/>
          <a:lstStyle/>
          <a:p>
            <a:r>
              <a:rPr lang="en-US" altLang="ja-JP" smtClean="0">
                <a:latin typeface="Rockwell" charset="0"/>
                <a:ea typeface="ＭＳ Ｐゴシック" pitchFamily="50" charset="-128"/>
              </a:rPr>
              <a:t>ucoder</a:t>
            </a:r>
            <a:r>
              <a:rPr lang="ja-JP" altLang="en-US" smtClean="0">
                <a:latin typeface="Rockwell" charset="0"/>
                <a:ea typeface="ＭＳ Ｐゴシック" pitchFamily="50" charset="-128"/>
              </a:rPr>
              <a:t>にログインする</a:t>
            </a:r>
          </a:p>
        </p:txBody>
      </p:sp>
      <p:sp>
        <p:nvSpPr>
          <p:cNvPr id="387077" name="Text Box 5"/>
          <p:cNvSpPr txBox="1">
            <a:spLocks noChangeArrowheads="1"/>
          </p:cNvSpPr>
          <p:nvPr/>
        </p:nvSpPr>
        <p:spPr bwMode="auto">
          <a:xfrm>
            <a:off x="3932238" y="3176588"/>
            <a:ext cx="4418012" cy="503845"/>
          </a:xfrm>
          <a:prstGeom prst="rect">
            <a:avLst/>
          </a:prstGeom>
          <a:solidFill>
            <a:srgbClr val="FFCC00"/>
          </a:solidFill>
          <a:ln w="38100" cap="sq">
            <a:solidFill>
              <a:srgbClr val="CC0000"/>
            </a:solidFill>
            <a:miter lim="800000"/>
            <a:headEnd type="none" w="sm" len="sm"/>
            <a:tailEnd type="none" w="sm" len="sm"/>
          </a:ln>
        </p:spPr>
        <p:txBody>
          <a:bodyPr lIns="-73260" tIns="66606" rIns="-73260" bIns="66606">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dirty="0">
                <a:latin typeface="Arial" pitchFamily="34" charset="0"/>
                <a:ea typeface="ＭＳ Ｐゴシック" pitchFamily="50" charset="-128"/>
              </a:rPr>
              <a:t>http</a:t>
            </a:r>
            <a:r>
              <a:rPr kumimoji="0" lang="en-US" altLang="ja-JP" sz="2400" dirty="0" smtClean="0">
                <a:latin typeface="Arial" pitchFamily="34" charset="0"/>
                <a:ea typeface="ＭＳ Ｐゴシック" pitchFamily="50" charset="-128"/>
              </a:rPr>
              <a:t>://lab.ubin.jp/ucoder</a:t>
            </a:r>
            <a:r>
              <a:rPr kumimoji="0" lang="en-US" altLang="ja-JP" sz="2400" dirty="0">
                <a:latin typeface="Arial" pitchFamily="34" charset="0"/>
                <a:ea typeface="ＭＳ Ｐゴシック" pitchFamily="50" charset="-128"/>
              </a:rPr>
              <a:t>/</a:t>
            </a:r>
            <a:endParaRPr kumimoji="0" lang="ja-JP" altLang="en-US" sz="2400" dirty="0">
              <a:latin typeface="Arial" pitchFamily="34" charset="0"/>
              <a:ea typeface="ＭＳ Ｐゴシック" pitchFamily="50" charset="-128"/>
            </a:endParaRPr>
          </a:p>
        </p:txBody>
      </p:sp>
      <p:sp>
        <p:nvSpPr>
          <p:cNvPr id="387078" name="Oval 6"/>
          <p:cNvSpPr>
            <a:spLocks noChangeArrowheads="1"/>
          </p:cNvSpPr>
          <p:nvPr/>
        </p:nvSpPr>
        <p:spPr bwMode="auto">
          <a:xfrm>
            <a:off x="1981200" y="1999091"/>
            <a:ext cx="1951038" cy="619125"/>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260" tIns="66606" rIns="-73260" bIns="66606" anchor="ctr"/>
          <a:lstStyle/>
          <a:p>
            <a:endParaRPr lang="ja-JP" altLang="en-US" sz="2400">
              <a:latin typeface="ＤＦＧ平成ゴシック体W7" pitchFamily="50" charset="-128"/>
              <a:ea typeface="ＭＳ Ｐゴシック" pitchFamily="50" charset="-128"/>
            </a:endParaRPr>
          </a:p>
        </p:txBody>
      </p:sp>
      <p:cxnSp>
        <p:nvCxnSpPr>
          <p:cNvPr id="387079" name="AutoShape 7"/>
          <p:cNvCxnSpPr>
            <a:cxnSpLocks noChangeShapeType="1"/>
            <a:stCxn id="387077" idx="0"/>
            <a:endCxn id="387078" idx="6"/>
          </p:cNvCxnSpPr>
          <p:nvPr/>
        </p:nvCxnSpPr>
        <p:spPr bwMode="auto">
          <a:xfrm flipH="1" flipV="1">
            <a:off x="3932238" y="2308654"/>
            <a:ext cx="2209006" cy="867934"/>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387080" name="Text Box 8"/>
          <p:cNvSpPr txBox="1">
            <a:spLocks noChangeArrowheads="1"/>
          </p:cNvSpPr>
          <p:nvPr/>
        </p:nvSpPr>
        <p:spPr bwMode="auto">
          <a:xfrm>
            <a:off x="865187" y="4954587"/>
            <a:ext cx="1269899" cy="307777"/>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r>
              <a:rPr lang="ja-JP" altLang="en-US" sz="1400" dirty="0" smtClean="0">
                <a:solidFill>
                  <a:schemeClr val="bg1"/>
                </a:solidFill>
                <a:latin typeface="Arial" pitchFamily="34" charset="0"/>
                <a:ea typeface="ＭＳ Ｐゴシック" pitchFamily="50" charset="-128"/>
                <a:cs typeface="Arial" pitchFamily="34" charset="0"/>
              </a:rPr>
              <a:t>メールアドレス</a:t>
            </a:r>
            <a:endParaRPr lang="ja-JP" altLang="en-US" sz="1400" dirty="0">
              <a:solidFill>
                <a:schemeClr val="bg1"/>
              </a:solidFill>
              <a:latin typeface="Arial" pitchFamily="34" charset="0"/>
              <a:ea typeface="ＭＳ Ｐゴシック" pitchFamily="50" charset="-128"/>
              <a:cs typeface="Arial" pitchFamily="34" charset="0"/>
            </a:endParaRPr>
          </a:p>
        </p:txBody>
      </p:sp>
      <p:sp>
        <p:nvSpPr>
          <p:cNvPr id="387081" name="Text Box 9"/>
          <p:cNvSpPr txBox="1">
            <a:spLocks noChangeArrowheads="1"/>
          </p:cNvSpPr>
          <p:nvPr/>
        </p:nvSpPr>
        <p:spPr bwMode="auto">
          <a:xfrm>
            <a:off x="1077863" y="5365749"/>
            <a:ext cx="985837" cy="304800"/>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r>
              <a:rPr lang="ja-JP" altLang="en-US" sz="1400">
                <a:solidFill>
                  <a:schemeClr val="bg1"/>
                </a:solidFill>
                <a:latin typeface="Arial" pitchFamily="34" charset="0"/>
                <a:ea typeface="ＭＳ Ｐゴシック" pitchFamily="50" charset="-128"/>
                <a:cs typeface="Arial" pitchFamily="34" charset="0"/>
              </a:rPr>
              <a:t>パスワード</a:t>
            </a:r>
          </a:p>
        </p:txBody>
      </p:sp>
      <p:sp>
        <p:nvSpPr>
          <p:cNvPr id="387082" name="Oval 10"/>
          <p:cNvSpPr>
            <a:spLocks noChangeArrowheads="1"/>
          </p:cNvSpPr>
          <p:nvPr/>
        </p:nvSpPr>
        <p:spPr bwMode="auto">
          <a:xfrm>
            <a:off x="1123849" y="5659437"/>
            <a:ext cx="1106488" cy="411162"/>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260" tIns="66606" rIns="-73260" bIns="66606" anchor="ctr"/>
          <a:lstStyle/>
          <a:p>
            <a:endParaRPr lang="ja-JP" altLang="en-US" sz="2400">
              <a:latin typeface="Arial" pitchFamily="34" charset="0"/>
              <a:ea typeface="ＭＳ Ｐゴシック" pitchFamily="50" charset="-128"/>
            </a:endParaRPr>
          </a:p>
        </p:txBody>
      </p:sp>
      <p:sp>
        <p:nvSpPr>
          <p:cNvPr id="3" name="スライド番号プレースホルダー 2"/>
          <p:cNvSpPr>
            <a:spLocks noGrp="1"/>
          </p:cNvSpPr>
          <p:nvPr>
            <p:ph type="sldNum" sz="quarter" idx="10"/>
          </p:nvPr>
        </p:nvSpPr>
        <p:spPr/>
        <p:txBody>
          <a:bodyPr/>
          <a:lstStyle/>
          <a:p>
            <a:pPr>
              <a:defRPr/>
            </a:pPr>
            <a:fld id="{A80140EF-3E1F-4ABE-894D-D23F3D5E3ACF}" type="slidenum">
              <a:rPr lang="en-US" altLang="ja-JP" smtClean="0"/>
              <a:pPr>
                <a:defRPr/>
              </a:pPr>
              <a:t>36</a:t>
            </a:fld>
            <a:endParaRPr lang="en-US" altLang="ja-JP"/>
          </a:p>
        </p:txBody>
      </p:sp>
    </p:spTree>
    <p:extLst>
      <p:ext uri="{BB962C8B-B14F-4D97-AF65-F5344CB8AC3E}">
        <p14:creationId xmlns:p14="http://schemas.microsoft.com/office/powerpoint/2010/main" val="20035722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店舗を紹介する</a:t>
            </a:r>
            <a:r>
              <a:rPr kumimoji="1" lang="en-US" altLang="ja-JP" dirty="0" smtClean="0"/>
              <a:t>URL</a:t>
            </a:r>
            <a:r>
              <a:rPr kumimoji="1" lang="ja-JP" altLang="en-US" dirty="0" err="1" smtClean="0"/>
              <a:t>を登</a:t>
            </a:r>
            <a:r>
              <a:rPr kumimoji="1" lang="ja-JP" altLang="en-US" dirty="0" smtClean="0"/>
              <a:t>録する</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dirty="0"/>
          </a:p>
        </p:txBody>
      </p:sp>
      <p:pic>
        <p:nvPicPr>
          <p:cNvPr id="5" name="図 4"/>
          <p:cNvPicPr>
            <a:picLocks noChangeAspect="1"/>
          </p:cNvPicPr>
          <p:nvPr/>
        </p:nvPicPr>
        <p:blipFill>
          <a:blip r:embed="rId2"/>
          <a:stretch>
            <a:fillRect/>
          </a:stretch>
        </p:blipFill>
        <p:spPr>
          <a:xfrm>
            <a:off x="2236787" y="2158999"/>
            <a:ext cx="8458200" cy="7106175"/>
          </a:xfrm>
          <a:prstGeom prst="rect">
            <a:avLst/>
          </a:prstGeom>
          <a:ln w="28575">
            <a:noFill/>
          </a:ln>
        </p:spPr>
      </p:pic>
      <p:sp>
        <p:nvSpPr>
          <p:cNvPr id="6" name="Text Box 5"/>
          <p:cNvSpPr txBox="1">
            <a:spLocks noChangeArrowheads="1"/>
          </p:cNvSpPr>
          <p:nvPr/>
        </p:nvSpPr>
        <p:spPr bwMode="auto">
          <a:xfrm>
            <a:off x="381000" y="4830305"/>
            <a:ext cx="4418012" cy="503845"/>
          </a:xfrm>
          <a:prstGeom prst="rect">
            <a:avLst/>
          </a:prstGeom>
          <a:solidFill>
            <a:srgbClr val="FFCC00"/>
          </a:solidFill>
          <a:ln w="38100" cap="sq">
            <a:solidFill>
              <a:srgbClr val="CC0000"/>
            </a:solidFill>
            <a:miter lim="800000"/>
            <a:headEnd type="none" w="sm" len="sm"/>
            <a:tailEnd type="none" w="sm" len="sm"/>
          </a:ln>
        </p:spPr>
        <p:txBody>
          <a:bodyPr lIns="-73260" tIns="66606" rIns="-73260" bIns="66606">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dirty="0" smtClean="0">
                <a:latin typeface="Arial" pitchFamily="34" charset="0"/>
                <a:ea typeface="ＭＳ Ｐゴシック" pitchFamily="50" charset="-128"/>
              </a:rPr>
              <a:t>1. </a:t>
            </a:r>
            <a:r>
              <a:rPr kumimoji="0" lang="en-US" altLang="ja-JP" sz="2400" dirty="0" err="1" smtClean="0">
                <a:latin typeface="Arial" pitchFamily="34" charset="0"/>
                <a:ea typeface="ＭＳ Ｐゴシック" pitchFamily="50" charset="-128"/>
              </a:rPr>
              <a:t>ucode</a:t>
            </a:r>
            <a:r>
              <a:rPr kumimoji="0" lang="ja-JP" altLang="en-US" sz="2400" dirty="0" smtClean="0">
                <a:latin typeface="Arial" pitchFamily="34" charset="0"/>
                <a:ea typeface="ＭＳ Ｐゴシック" pitchFamily="50" charset="-128"/>
              </a:rPr>
              <a:t>解決先情報登録を選択</a:t>
            </a:r>
            <a:endParaRPr kumimoji="0" lang="ja-JP" altLang="en-US" sz="2400" dirty="0">
              <a:latin typeface="Arial" pitchFamily="34" charset="0"/>
              <a:ea typeface="ＭＳ Ｐゴシック" pitchFamily="50" charset="-128"/>
            </a:endParaRPr>
          </a:p>
        </p:txBody>
      </p:sp>
      <p:sp>
        <p:nvSpPr>
          <p:cNvPr id="7" name="Oval 6"/>
          <p:cNvSpPr>
            <a:spLocks noChangeArrowheads="1"/>
          </p:cNvSpPr>
          <p:nvPr/>
        </p:nvSpPr>
        <p:spPr bwMode="auto">
          <a:xfrm>
            <a:off x="2217391" y="3050718"/>
            <a:ext cx="1405870" cy="292100"/>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260" tIns="66606" rIns="-73260" bIns="66606" anchor="ctr"/>
          <a:lstStyle/>
          <a:p>
            <a:endParaRPr lang="ja-JP" altLang="en-US" sz="2400">
              <a:latin typeface="ＤＦＧ平成ゴシック体W7" pitchFamily="50" charset="-128"/>
              <a:ea typeface="ＭＳ Ｐゴシック" pitchFamily="50" charset="-128"/>
            </a:endParaRPr>
          </a:p>
        </p:txBody>
      </p:sp>
      <p:cxnSp>
        <p:nvCxnSpPr>
          <p:cNvPr id="8" name="AutoShape 7"/>
          <p:cNvCxnSpPr>
            <a:cxnSpLocks noChangeShapeType="1"/>
            <a:stCxn id="6" idx="0"/>
            <a:endCxn id="7" idx="4"/>
          </p:cNvCxnSpPr>
          <p:nvPr/>
        </p:nvCxnSpPr>
        <p:spPr bwMode="auto">
          <a:xfrm flipV="1">
            <a:off x="2590006" y="3342818"/>
            <a:ext cx="330320" cy="1487487"/>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13" name="Oval 6"/>
          <p:cNvSpPr>
            <a:spLocks noChangeArrowheads="1"/>
          </p:cNvSpPr>
          <p:nvPr/>
        </p:nvSpPr>
        <p:spPr bwMode="auto">
          <a:xfrm>
            <a:off x="8256587" y="8383587"/>
            <a:ext cx="1143000" cy="292100"/>
          </a:xfrm>
          <a:prstGeom prst="ellipse">
            <a:avLst/>
          </a:prstGeom>
          <a:noFill/>
          <a:ln w="38100" cap="sq">
            <a:solidFill>
              <a:srgbClr val="C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260" tIns="66606" rIns="-73260" bIns="66606" anchor="ctr"/>
          <a:lstStyle/>
          <a:p>
            <a:endParaRPr lang="ja-JP" altLang="en-US" sz="2400">
              <a:latin typeface="ＤＦＧ平成ゴシック体W7" pitchFamily="50" charset="-128"/>
              <a:ea typeface="ＭＳ Ｐゴシック" pitchFamily="50" charset="-128"/>
            </a:endParaRPr>
          </a:p>
        </p:txBody>
      </p:sp>
      <p:sp>
        <p:nvSpPr>
          <p:cNvPr id="14" name="Text Box 5"/>
          <p:cNvSpPr txBox="1">
            <a:spLocks noChangeArrowheads="1"/>
          </p:cNvSpPr>
          <p:nvPr/>
        </p:nvSpPr>
        <p:spPr bwMode="auto">
          <a:xfrm>
            <a:off x="4799011" y="7501610"/>
            <a:ext cx="2387901" cy="503845"/>
          </a:xfrm>
          <a:prstGeom prst="rect">
            <a:avLst/>
          </a:prstGeom>
          <a:solidFill>
            <a:srgbClr val="FFCC00"/>
          </a:solidFill>
          <a:ln w="38100" cap="sq">
            <a:solidFill>
              <a:srgbClr val="CC0000"/>
            </a:solidFill>
            <a:miter lim="800000"/>
            <a:headEnd type="none" w="sm" len="sm"/>
            <a:tailEnd type="none" w="sm" len="sm"/>
          </a:ln>
        </p:spPr>
        <p:txBody>
          <a:bodyPr wrap="square" lIns="-73260" tIns="66606" rIns="-73260" bIns="66606">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dirty="0" smtClean="0">
                <a:latin typeface="Arial" pitchFamily="34" charset="0"/>
                <a:ea typeface="ＭＳ Ｐゴシック" pitchFamily="50" charset="-128"/>
              </a:rPr>
              <a:t>2.</a:t>
            </a:r>
            <a:r>
              <a:rPr kumimoji="0" lang="ja-JP" altLang="en-US" sz="2400" dirty="0" smtClean="0">
                <a:latin typeface="Arial" pitchFamily="34" charset="0"/>
                <a:ea typeface="ＭＳ Ｐゴシック" pitchFamily="50" charset="-128"/>
              </a:rPr>
              <a:t> 「</a:t>
            </a:r>
            <a:r>
              <a:rPr kumimoji="0" lang="en-US" altLang="ja-JP" sz="2400" dirty="0" smtClean="0">
                <a:latin typeface="Arial" pitchFamily="34" charset="0"/>
                <a:ea typeface="ＭＳ Ｐゴシック" pitchFamily="50" charset="-128"/>
              </a:rPr>
              <a:t>URL</a:t>
            </a:r>
            <a:r>
              <a:rPr kumimoji="0" lang="ja-JP" altLang="en-US" sz="2400" dirty="0" smtClean="0">
                <a:latin typeface="Arial" pitchFamily="34" charset="0"/>
                <a:ea typeface="ＭＳ Ｐゴシック" pitchFamily="50" charset="-128"/>
              </a:rPr>
              <a:t>」を選択</a:t>
            </a:r>
            <a:endParaRPr kumimoji="0" lang="ja-JP" altLang="en-US" sz="2400" dirty="0">
              <a:latin typeface="Arial" pitchFamily="34" charset="0"/>
              <a:ea typeface="ＭＳ Ｐゴシック" pitchFamily="50" charset="-128"/>
            </a:endParaRPr>
          </a:p>
        </p:txBody>
      </p:sp>
      <p:cxnSp>
        <p:nvCxnSpPr>
          <p:cNvPr id="15" name="AutoShape 7"/>
          <p:cNvCxnSpPr>
            <a:cxnSpLocks noChangeShapeType="1"/>
            <a:stCxn id="13" idx="2"/>
            <a:endCxn id="14" idx="3"/>
          </p:cNvCxnSpPr>
          <p:nvPr/>
        </p:nvCxnSpPr>
        <p:spPr bwMode="auto">
          <a:xfrm flipH="1" flipV="1">
            <a:off x="7186912" y="7753533"/>
            <a:ext cx="1069675" cy="776104"/>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19" name="角丸四角形 18"/>
          <p:cNvSpPr/>
          <p:nvPr/>
        </p:nvSpPr>
        <p:spPr bwMode="auto">
          <a:xfrm>
            <a:off x="6884987" y="8675687"/>
            <a:ext cx="3581400" cy="241300"/>
          </a:xfrm>
          <a:prstGeom prst="roundRect">
            <a:avLst/>
          </a:prstGeom>
          <a:noFill/>
          <a:ln w="28575" cap="sq"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sz="1200" dirty="0" smtClean="0">
                <a:latin typeface="+mj-lt"/>
                <a:ea typeface="Osaka" charset="-128"/>
                <a:cs typeface="Osaka" charset="-128"/>
              </a:rPr>
              <a:t>http://www.tron.org/</a:t>
            </a:r>
            <a:endParaRPr kumimoji="1" lang="ja-JP" altLang="en-US" sz="1200" b="0" i="0" u="none" strike="noStrike" cap="none" normalizeH="0" baseline="0" dirty="0">
              <a:ln>
                <a:noFill/>
              </a:ln>
              <a:solidFill>
                <a:schemeClr val="tx1"/>
              </a:solidFill>
              <a:effectLst/>
              <a:latin typeface="+mj-lt"/>
              <a:ea typeface="Osaka" charset="-128"/>
              <a:cs typeface="Osaka" charset="-128"/>
            </a:endParaRPr>
          </a:p>
        </p:txBody>
      </p:sp>
      <p:sp>
        <p:nvSpPr>
          <p:cNvPr id="20" name="Text Box 5"/>
          <p:cNvSpPr txBox="1">
            <a:spLocks noChangeArrowheads="1"/>
          </p:cNvSpPr>
          <p:nvPr/>
        </p:nvSpPr>
        <p:spPr bwMode="auto">
          <a:xfrm>
            <a:off x="9749136" y="7249687"/>
            <a:ext cx="2387901" cy="503845"/>
          </a:xfrm>
          <a:prstGeom prst="rect">
            <a:avLst/>
          </a:prstGeom>
          <a:solidFill>
            <a:srgbClr val="FFCC00"/>
          </a:solidFill>
          <a:ln w="38100" cap="sq">
            <a:solidFill>
              <a:srgbClr val="CC0000"/>
            </a:solidFill>
            <a:miter lim="800000"/>
            <a:headEnd type="none" w="sm" len="sm"/>
            <a:tailEnd type="none" w="sm" len="sm"/>
          </a:ln>
        </p:spPr>
        <p:txBody>
          <a:bodyPr wrap="square" lIns="-73260" tIns="66606" rIns="-73260" bIns="66606">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dirty="0" smtClean="0">
                <a:latin typeface="Arial" pitchFamily="34" charset="0"/>
                <a:ea typeface="ＭＳ Ｐゴシック" pitchFamily="50" charset="-128"/>
              </a:rPr>
              <a:t>3.</a:t>
            </a:r>
            <a:r>
              <a:rPr kumimoji="0" lang="ja-JP" altLang="en-US" sz="2400" dirty="0" smtClean="0">
                <a:latin typeface="Arial" pitchFamily="34" charset="0"/>
                <a:ea typeface="ＭＳ Ｐゴシック" pitchFamily="50" charset="-128"/>
              </a:rPr>
              <a:t> </a:t>
            </a:r>
            <a:r>
              <a:rPr kumimoji="0" lang="en-US" altLang="ja-JP" sz="2400" dirty="0" smtClean="0">
                <a:latin typeface="Arial" pitchFamily="34" charset="0"/>
                <a:ea typeface="ＭＳ Ｐゴシック" pitchFamily="50" charset="-128"/>
              </a:rPr>
              <a:t>URL</a:t>
            </a:r>
            <a:r>
              <a:rPr kumimoji="0" lang="ja-JP" altLang="en-US" sz="2400" dirty="0" smtClean="0">
                <a:latin typeface="Arial" pitchFamily="34" charset="0"/>
                <a:ea typeface="ＭＳ Ｐゴシック" pitchFamily="50" charset="-128"/>
              </a:rPr>
              <a:t>を入力</a:t>
            </a:r>
            <a:endParaRPr kumimoji="0" lang="ja-JP" altLang="en-US" sz="2400" dirty="0">
              <a:latin typeface="Arial" pitchFamily="34" charset="0"/>
              <a:ea typeface="ＭＳ Ｐゴシック" pitchFamily="50" charset="-128"/>
            </a:endParaRPr>
          </a:p>
        </p:txBody>
      </p:sp>
      <p:cxnSp>
        <p:nvCxnSpPr>
          <p:cNvPr id="21" name="AutoShape 7"/>
          <p:cNvCxnSpPr>
            <a:cxnSpLocks noChangeShapeType="1"/>
            <a:stCxn id="19" idx="3"/>
            <a:endCxn id="20" idx="2"/>
          </p:cNvCxnSpPr>
          <p:nvPr/>
        </p:nvCxnSpPr>
        <p:spPr bwMode="auto">
          <a:xfrm flipV="1">
            <a:off x="10466387" y="7753532"/>
            <a:ext cx="476700" cy="1042805"/>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24" name="Oval 6"/>
          <p:cNvSpPr>
            <a:spLocks noChangeArrowheads="1"/>
          </p:cNvSpPr>
          <p:nvPr/>
        </p:nvSpPr>
        <p:spPr bwMode="auto">
          <a:xfrm>
            <a:off x="3356596" y="8593606"/>
            <a:ext cx="1143000" cy="292100"/>
          </a:xfrm>
          <a:prstGeom prst="ellipse">
            <a:avLst/>
          </a:prstGeom>
          <a:noFill/>
          <a:ln w="38100" cap="sq">
            <a:solidFill>
              <a:srgbClr val="C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260" tIns="66606" rIns="-73260" bIns="66606" anchor="ctr"/>
          <a:lstStyle/>
          <a:p>
            <a:endParaRPr lang="ja-JP" altLang="en-US" sz="2400">
              <a:latin typeface="ＤＦＧ平成ゴシック体W7" pitchFamily="50" charset="-128"/>
              <a:ea typeface="ＭＳ Ｐゴシック" pitchFamily="50" charset="-128"/>
            </a:endParaRPr>
          </a:p>
        </p:txBody>
      </p:sp>
      <p:sp>
        <p:nvSpPr>
          <p:cNvPr id="25" name="Text Box 5"/>
          <p:cNvSpPr txBox="1">
            <a:spLocks noChangeArrowheads="1"/>
          </p:cNvSpPr>
          <p:nvPr/>
        </p:nvSpPr>
        <p:spPr bwMode="auto">
          <a:xfrm>
            <a:off x="794737" y="7644752"/>
            <a:ext cx="2511725" cy="503845"/>
          </a:xfrm>
          <a:prstGeom prst="rect">
            <a:avLst/>
          </a:prstGeom>
          <a:solidFill>
            <a:srgbClr val="FFCC00"/>
          </a:solidFill>
          <a:ln w="38100" cap="sq">
            <a:solidFill>
              <a:srgbClr val="CC0000"/>
            </a:solidFill>
            <a:miter lim="800000"/>
            <a:headEnd type="none" w="sm" len="sm"/>
            <a:tailEnd type="none" w="sm" len="sm"/>
          </a:ln>
        </p:spPr>
        <p:txBody>
          <a:bodyPr wrap="square" lIns="-73260" tIns="66606" rIns="-73260" bIns="66606">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dirty="0" smtClean="0">
                <a:latin typeface="Arial" pitchFamily="34" charset="0"/>
                <a:ea typeface="ＭＳ Ｐゴシック" pitchFamily="50" charset="-128"/>
              </a:rPr>
              <a:t>4.</a:t>
            </a:r>
            <a:r>
              <a:rPr kumimoji="0" lang="ja-JP" altLang="en-US" sz="2400" dirty="0" smtClean="0">
                <a:latin typeface="Arial" pitchFamily="34" charset="0"/>
                <a:ea typeface="ＭＳ Ｐゴシック" pitchFamily="50" charset="-128"/>
              </a:rPr>
              <a:t> チェックを入れる</a:t>
            </a:r>
            <a:endParaRPr kumimoji="0" lang="ja-JP" altLang="en-US" sz="2400" dirty="0">
              <a:latin typeface="Arial" pitchFamily="34" charset="0"/>
              <a:ea typeface="ＭＳ Ｐゴシック" pitchFamily="50" charset="-128"/>
            </a:endParaRPr>
          </a:p>
        </p:txBody>
      </p:sp>
      <p:cxnSp>
        <p:nvCxnSpPr>
          <p:cNvPr id="26" name="AutoShape 7"/>
          <p:cNvCxnSpPr>
            <a:cxnSpLocks noChangeShapeType="1"/>
            <a:stCxn id="24" idx="2"/>
            <a:endCxn id="25" idx="2"/>
          </p:cNvCxnSpPr>
          <p:nvPr/>
        </p:nvCxnSpPr>
        <p:spPr bwMode="auto">
          <a:xfrm flipH="1" flipV="1">
            <a:off x="2050600" y="8148597"/>
            <a:ext cx="1305996" cy="591059"/>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31" name="Oval 6"/>
          <p:cNvSpPr>
            <a:spLocks noChangeArrowheads="1"/>
          </p:cNvSpPr>
          <p:nvPr/>
        </p:nvSpPr>
        <p:spPr bwMode="auto">
          <a:xfrm>
            <a:off x="8598313" y="5566036"/>
            <a:ext cx="1143000" cy="292100"/>
          </a:xfrm>
          <a:prstGeom prst="ellipse">
            <a:avLst/>
          </a:prstGeom>
          <a:noFill/>
          <a:ln w="38100" cap="sq">
            <a:solidFill>
              <a:srgbClr val="C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260" tIns="66606" rIns="-73260" bIns="66606" anchor="ctr"/>
          <a:lstStyle/>
          <a:p>
            <a:endParaRPr lang="ja-JP" altLang="en-US" sz="2400">
              <a:latin typeface="ＤＦＧ平成ゴシック体W7" pitchFamily="50" charset="-128"/>
              <a:ea typeface="ＭＳ Ｐゴシック" pitchFamily="50" charset="-128"/>
            </a:endParaRPr>
          </a:p>
        </p:txBody>
      </p:sp>
      <p:sp>
        <p:nvSpPr>
          <p:cNvPr id="32" name="Text Box 5"/>
          <p:cNvSpPr txBox="1">
            <a:spLocks noChangeArrowheads="1"/>
          </p:cNvSpPr>
          <p:nvPr/>
        </p:nvSpPr>
        <p:spPr bwMode="auto">
          <a:xfrm>
            <a:off x="8675098" y="4066525"/>
            <a:ext cx="2934289" cy="503845"/>
          </a:xfrm>
          <a:prstGeom prst="rect">
            <a:avLst/>
          </a:prstGeom>
          <a:solidFill>
            <a:srgbClr val="FFCC00"/>
          </a:solidFill>
          <a:ln w="38100" cap="sq">
            <a:solidFill>
              <a:srgbClr val="CC0000"/>
            </a:solidFill>
            <a:miter lim="800000"/>
            <a:headEnd type="none" w="sm" len="sm"/>
            <a:tailEnd type="none" w="sm" len="sm"/>
          </a:ln>
        </p:spPr>
        <p:txBody>
          <a:bodyPr wrap="square" lIns="-73260" tIns="66606" rIns="-73260" bIns="66606">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dirty="0" smtClean="0">
                <a:latin typeface="Arial" pitchFamily="34" charset="0"/>
                <a:ea typeface="ＭＳ Ｐゴシック" pitchFamily="50" charset="-128"/>
              </a:rPr>
              <a:t>5.</a:t>
            </a:r>
            <a:r>
              <a:rPr kumimoji="0" lang="ja-JP" altLang="en-US" sz="2400" dirty="0" smtClean="0">
                <a:latin typeface="Arial" pitchFamily="34" charset="0"/>
                <a:ea typeface="ＭＳ Ｐゴシック" pitchFamily="50" charset="-128"/>
              </a:rPr>
              <a:t> 「更新」ボタンを押す</a:t>
            </a:r>
            <a:endParaRPr kumimoji="0" lang="ja-JP" altLang="en-US" sz="2400" dirty="0">
              <a:latin typeface="Arial" pitchFamily="34" charset="0"/>
              <a:ea typeface="ＭＳ Ｐゴシック" pitchFamily="50" charset="-128"/>
            </a:endParaRPr>
          </a:p>
        </p:txBody>
      </p:sp>
      <p:cxnSp>
        <p:nvCxnSpPr>
          <p:cNvPr id="33" name="AutoShape 7"/>
          <p:cNvCxnSpPr>
            <a:cxnSpLocks noChangeShapeType="1"/>
            <a:stCxn id="31" idx="0"/>
            <a:endCxn id="32" idx="2"/>
          </p:cNvCxnSpPr>
          <p:nvPr/>
        </p:nvCxnSpPr>
        <p:spPr bwMode="auto">
          <a:xfrm flipV="1">
            <a:off x="9169813" y="4570370"/>
            <a:ext cx="972430" cy="995666"/>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sp>
        <p:nvSpPr>
          <p:cNvPr id="4" name="スライド番号プレースホルダー 3"/>
          <p:cNvSpPr>
            <a:spLocks noGrp="1"/>
          </p:cNvSpPr>
          <p:nvPr>
            <p:ph type="sldNum" sz="quarter" idx="10"/>
          </p:nvPr>
        </p:nvSpPr>
        <p:spPr/>
        <p:txBody>
          <a:bodyPr/>
          <a:lstStyle/>
          <a:p>
            <a:pPr>
              <a:defRPr/>
            </a:pPr>
            <a:fld id="{A80140EF-3E1F-4ABE-894D-D23F3D5E3ACF}" type="slidenum">
              <a:rPr lang="en-US" altLang="ja-JP" smtClean="0"/>
              <a:pPr>
                <a:defRPr/>
              </a:pPr>
              <a:t>37</a:t>
            </a:fld>
            <a:endParaRPr lang="en-US" altLang="ja-JP"/>
          </a:p>
        </p:txBody>
      </p:sp>
    </p:spTree>
    <p:extLst>
      <p:ext uri="{BB962C8B-B14F-4D97-AF65-F5344CB8AC3E}">
        <p14:creationId xmlns:p14="http://schemas.microsoft.com/office/powerpoint/2010/main" val="5447742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スマートフォンで確認</a:t>
            </a:r>
            <a:endParaRPr kumimoji="1" lang="ja-JP" altLang="en-US" dirty="0"/>
          </a:p>
        </p:txBody>
      </p:sp>
      <p:pic>
        <p:nvPicPr>
          <p:cNvPr id="5" name="コンテンツ プレースホルダー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3413" y="2430568"/>
            <a:ext cx="3194695" cy="5679459"/>
          </a:xfrm>
        </p:spPr>
      </p:pic>
      <p:sp>
        <p:nvSpPr>
          <p:cNvPr id="7" name="Oval 6"/>
          <p:cNvSpPr>
            <a:spLocks noChangeArrowheads="1"/>
          </p:cNvSpPr>
          <p:nvPr/>
        </p:nvSpPr>
        <p:spPr bwMode="auto">
          <a:xfrm>
            <a:off x="2559367" y="5193342"/>
            <a:ext cx="1086292" cy="914750"/>
          </a:xfrm>
          <a:prstGeom prst="ellipse">
            <a:avLst/>
          </a:prstGeom>
          <a:noFill/>
          <a:ln w="38100" cap="sq">
            <a:solidFill>
              <a:srgbClr val="CC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3260" tIns="66606" rIns="-73260" bIns="66606" anchor="ctr"/>
          <a:lstStyle/>
          <a:p>
            <a:endParaRPr lang="ja-JP" altLang="en-US" sz="2400">
              <a:latin typeface="ＤＦＧ平成ゴシック体W7" pitchFamily="50" charset="-128"/>
              <a:ea typeface="ＭＳ Ｐゴシック" pitchFamily="50" charset="-128"/>
            </a:endParaRPr>
          </a:p>
        </p:txBody>
      </p:sp>
      <p:sp>
        <p:nvSpPr>
          <p:cNvPr id="8" name="Text Box 5"/>
          <p:cNvSpPr txBox="1">
            <a:spLocks noChangeArrowheads="1"/>
          </p:cNvSpPr>
          <p:nvPr/>
        </p:nvSpPr>
        <p:spPr bwMode="auto">
          <a:xfrm>
            <a:off x="221624" y="6631702"/>
            <a:ext cx="3227387" cy="503845"/>
          </a:xfrm>
          <a:prstGeom prst="rect">
            <a:avLst/>
          </a:prstGeom>
          <a:solidFill>
            <a:srgbClr val="FFCC00"/>
          </a:solidFill>
          <a:ln w="38100" cap="sq">
            <a:solidFill>
              <a:srgbClr val="CC0000"/>
            </a:solidFill>
            <a:miter lim="800000"/>
            <a:headEnd type="none" w="sm" len="sm"/>
            <a:tailEnd type="none" w="sm" len="sm"/>
          </a:ln>
        </p:spPr>
        <p:txBody>
          <a:bodyPr wrap="square" lIns="-73260" tIns="66606" rIns="-73260" bIns="66606">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dirty="0" smtClean="0">
                <a:latin typeface="Arial" pitchFamily="34" charset="0"/>
                <a:ea typeface="ＭＳ Ｐゴシック" pitchFamily="50" charset="-128"/>
              </a:rPr>
              <a:t>1. </a:t>
            </a:r>
            <a:r>
              <a:rPr kumimoji="0" lang="en-US" altLang="ja-JP" sz="2400" dirty="0" err="1" smtClean="0">
                <a:latin typeface="Arial" pitchFamily="34" charset="0"/>
                <a:ea typeface="ＭＳ Ｐゴシック" pitchFamily="50" charset="-128"/>
              </a:rPr>
              <a:t>ucode</a:t>
            </a:r>
            <a:r>
              <a:rPr kumimoji="0" lang="en-US" altLang="ja-JP" sz="2400" dirty="0" smtClean="0">
                <a:latin typeface="Arial" pitchFamily="34" charset="0"/>
                <a:ea typeface="ＭＳ Ｐゴシック" pitchFamily="50" charset="-128"/>
              </a:rPr>
              <a:t> reader</a:t>
            </a:r>
            <a:r>
              <a:rPr kumimoji="0" lang="ja-JP" altLang="en-US" sz="2400" dirty="0" smtClean="0">
                <a:latin typeface="Arial" pitchFamily="34" charset="0"/>
                <a:ea typeface="ＭＳ Ｐゴシック" pitchFamily="50" charset="-128"/>
              </a:rPr>
              <a:t>を起動</a:t>
            </a:r>
            <a:endParaRPr kumimoji="0" lang="ja-JP" altLang="en-US" sz="2400" dirty="0">
              <a:latin typeface="Arial" pitchFamily="34" charset="0"/>
              <a:ea typeface="ＭＳ Ｐゴシック" pitchFamily="50" charset="-128"/>
            </a:endParaRPr>
          </a:p>
        </p:txBody>
      </p:sp>
      <p:cxnSp>
        <p:nvCxnSpPr>
          <p:cNvPr id="9" name="AutoShape 7"/>
          <p:cNvCxnSpPr>
            <a:cxnSpLocks noChangeShapeType="1"/>
            <a:stCxn id="7" idx="3"/>
            <a:endCxn id="8" idx="0"/>
          </p:cNvCxnSpPr>
          <p:nvPr/>
        </p:nvCxnSpPr>
        <p:spPr bwMode="auto">
          <a:xfrm flipH="1">
            <a:off x="1835318" y="5974130"/>
            <a:ext cx="883133" cy="657572"/>
          </a:xfrm>
          <a:prstGeom prst="straightConnector1">
            <a:avLst/>
          </a:prstGeom>
          <a:noFill/>
          <a:ln w="38100" cap="sq">
            <a:solidFill>
              <a:srgbClr val="CC0000"/>
            </a:solidFill>
            <a:round/>
            <a:headEnd type="triangle" w="med" len="med"/>
            <a:tailEnd/>
          </a:ln>
          <a:extLst>
            <a:ext uri="{909E8E84-426E-40DD-AFC4-6F175D3DCCD1}">
              <a14:hiddenFill xmlns:a14="http://schemas.microsoft.com/office/drawing/2010/main">
                <a:noFill/>
              </a14:hiddenFill>
            </a:ext>
          </a:extLst>
        </p:spPr>
      </p:cxnSp>
      <p:pic>
        <p:nvPicPr>
          <p:cNvPr id="18" name="図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040" y="4515977"/>
            <a:ext cx="1597935" cy="3320488"/>
          </a:xfrm>
          <a:prstGeom prst="rect">
            <a:avLst/>
          </a:prstGeom>
        </p:spPr>
      </p:pic>
      <p:sp>
        <p:nvSpPr>
          <p:cNvPr id="19" name="直方体 18"/>
          <p:cNvSpPr/>
          <p:nvPr/>
        </p:nvSpPr>
        <p:spPr bwMode="auto">
          <a:xfrm>
            <a:off x="6361401" y="2368219"/>
            <a:ext cx="1971386" cy="2586368"/>
          </a:xfrm>
          <a:prstGeom prst="cube">
            <a:avLst>
              <a:gd name="adj" fmla="val 10883"/>
            </a:avLst>
          </a:prstGeom>
          <a:noFill/>
          <a:ln w="12700" cap="sq"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9600" b="0" i="0" u="none" strike="noStrike" cap="none" normalizeH="0" baseline="0">
              <a:ln>
                <a:noFill/>
              </a:ln>
              <a:solidFill>
                <a:schemeClr val="tx1"/>
              </a:solidFill>
              <a:effectLst/>
              <a:latin typeface="Times" charset="0"/>
              <a:ea typeface="Osaka" charset="-128"/>
              <a:cs typeface="Osaka" charset="-128"/>
            </a:endParaRPr>
          </a:p>
        </p:txBody>
      </p:sp>
      <p:pic>
        <p:nvPicPr>
          <p:cNvPr id="107526" name="Picture 6" descr="http://ts.uctec.com/uctec/kokosil_marker/jp/img/kokosilmarke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9165" y="3220551"/>
            <a:ext cx="1748331" cy="1181372"/>
          </a:xfrm>
          <a:prstGeom prst="rect">
            <a:avLst/>
          </a:prstGeom>
          <a:noFill/>
          <a:extLst>
            <a:ext uri="{909E8E84-426E-40DD-AFC4-6F175D3DCCD1}">
              <a14:hiddenFill xmlns:a14="http://schemas.microsoft.com/office/drawing/2010/main">
                <a:solidFill>
                  <a:srgbClr val="FFFFFF"/>
                </a:solidFill>
              </a14:hiddenFill>
            </a:ext>
          </a:extLst>
        </p:spPr>
      </p:pic>
      <p:sp>
        <p:nvSpPr>
          <p:cNvPr id="20" name="曲折矢印 19"/>
          <p:cNvSpPr/>
          <p:nvPr/>
        </p:nvSpPr>
        <p:spPr bwMode="auto">
          <a:xfrm rot="7308235" flipV="1">
            <a:off x="4497986" y="3243389"/>
            <a:ext cx="1784193" cy="1097506"/>
          </a:xfrm>
          <a:prstGeom prst="bentArrow">
            <a:avLst>
              <a:gd name="adj1" fmla="val 40444"/>
              <a:gd name="adj2" fmla="val 29413"/>
              <a:gd name="adj3" fmla="val 25000"/>
              <a:gd name="adj4" fmla="val 43750"/>
            </a:avLst>
          </a:prstGeom>
          <a:solidFill>
            <a:schemeClr val="accent1"/>
          </a:solidFill>
          <a:ln w="12700" cap="sq"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9600" b="0" i="0" u="none" strike="noStrike" cap="none" normalizeH="0" baseline="0">
              <a:ln>
                <a:noFill/>
              </a:ln>
              <a:solidFill>
                <a:schemeClr val="tx1"/>
              </a:solidFill>
              <a:effectLst/>
              <a:latin typeface="Times" charset="0"/>
              <a:ea typeface="Osaka" charset="-128"/>
              <a:cs typeface="Osaka" charset="-128"/>
            </a:endParaRPr>
          </a:p>
        </p:txBody>
      </p:sp>
      <p:sp>
        <p:nvSpPr>
          <p:cNvPr id="23" name="Text Box 5"/>
          <p:cNvSpPr txBox="1">
            <a:spLocks noChangeArrowheads="1"/>
          </p:cNvSpPr>
          <p:nvPr/>
        </p:nvSpPr>
        <p:spPr bwMode="auto">
          <a:xfrm>
            <a:off x="3887376" y="5421636"/>
            <a:ext cx="4661694" cy="503845"/>
          </a:xfrm>
          <a:prstGeom prst="rect">
            <a:avLst/>
          </a:prstGeom>
          <a:solidFill>
            <a:srgbClr val="FFCC00"/>
          </a:solidFill>
          <a:ln w="38100" cap="sq">
            <a:solidFill>
              <a:srgbClr val="CC0000"/>
            </a:solidFill>
            <a:miter lim="800000"/>
            <a:headEnd type="none" w="sm" len="sm"/>
            <a:tailEnd type="none" w="sm" len="sm"/>
          </a:ln>
        </p:spPr>
        <p:txBody>
          <a:bodyPr wrap="square" lIns="-73260" tIns="66606" rIns="-73260" bIns="66606">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dirty="0" smtClean="0">
                <a:latin typeface="Arial" pitchFamily="34" charset="0"/>
                <a:ea typeface="ＭＳ Ｐゴシック" pitchFamily="50" charset="-128"/>
              </a:rPr>
              <a:t>2. </a:t>
            </a:r>
            <a:r>
              <a:rPr kumimoji="0" lang="ja-JP" altLang="en-US" sz="2400" dirty="0" smtClean="0">
                <a:latin typeface="Arial" pitchFamily="34" charset="0"/>
                <a:ea typeface="ＭＳ Ｐゴシック" pitchFamily="50" charset="-128"/>
              </a:rPr>
              <a:t>マーカをスマートフォンに近づける</a:t>
            </a:r>
            <a:endParaRPr kumimoji="0" lang="ja-JP" altLang="en-US" sz="2400" dirty="0">
              <a:latin typeface="Arial" pitchFamily="34" charset="0"/>
              <a:ea typeface="ＭＳ Ｐゴシック" pitchFamily="50" charset="-128"/>
            </a:endParaRPr>
          </a:p>
        </p:txBody>
      </p:sp>
      <p:cxnSp>
        <p:nvCxnSpPr>
          <p:cNvPr id="22" name="直線矢印コネクタ 21"/>
          <p:cNvCxnSpPr/>
          <p:nvPr/>
        </p:nvCxnSpPr>
        <p:spPr bwMode="auto">
          <a:xfrm>
            <a:off x="3645659" y="6116627"/>
            <a:ext cx="807915" cy="0"/>
          </a:xfrm>
          <a:prstGeom prst="straightConnector1">
            <a:avLst/>
          </a:prstGeom>
          <a:solidFill>
            <a:schemeClr val="accent1"/>
          </a:solidFill>
          <a:ln w="76200" cap="sq" cmpd="sng" algn="ctr">
            <a:solidFill>
              <a:schemeClr val="tx1"/>
            </a:solidFill>
            <a:prstDash val="solid"/>
            <a:round/>
            <a:headEnd type="none" w="sm" len="sm"/>
            <a:tailEnd type="triangle"/>
          </a:ln>
          <a:effectLst/>
        </p:spPr>
      </p:cxnSp>
      <p:pic>
        <p:nvPicPr>
          <p:cNvPr id="24" name="図 23"/>
          <p:cNvPicPr>
            <a:picLocks noChangeAspect="1"/>
          </p:cNvPicPr>
          <p:nvPr/>
        </p:nvPicPr>
        <p:blipFill>
          <a:blip r:embed="rId6"/>
          <a:stretch>
            <a:fillRect/>
          </a:stretch>
        </p:blipFill>
        <p:spPr>
          <a:xfrm>
            <a:off x="8967683" y="2197030"/>
            <a:ext cx="3280459" cy="5831926"/>
          </a:xfrm>
          <a:prstGeom prst="rect">
            <a:avLst/>
          </a:prstGeom>
        </p:spPr>
      </p:pic>
      <p:sp>
        <p:nvSpPr>
          <p:cNvPr id="14" name="角丸四角形 13"/>
          <p:cNvSpPr/>
          <p:nvPr/>
        </p:nvSpPr>
        <p:spPr bwMode="auto">
          <a:xfrm>
            <a:off x="6199187" y="7088187"/>
            <a:ext cx="3859213" cy="2404765"/>
          </a:xfrm>
          <a:prstGeom prst="roundRect">
            <a:avLst/>
          </a:prstGeom>
          <a:solidFill>
            <a:schemeClr val="bg1"/>
          </a:solidFill>
          <a:ln w="12700" cap="sq"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9600" b="0" i="0" u="none" strike="noStrike" cap="none" normalizeH="0" baseline="0">
              <a:ln>
                <a:noFill/>
              </a:ln>
              <a:solidFill>
                <a:schemeClr val="tx1"/>
              </a:solidFill>
              <a:effectLst/>
              <a:latin typeface="Times" charset="0"/>
              <a:ea typeface="Osaka" charset="-128"/>
              <a:cs typeface="Osaka" charset="-128"/>
            </a:endParaRPr>
          </a:p>
        </p:txBody>
      </p:sp>
      <p:sp>
        <p:nvSpPr>
          <p:cNvPr id="17" name="テキスト ボックス 16"/>
          <p:cNvSpPr txBox="1"/>
          <p:nvPr/>
        </p:nvSpPr>
        <p:spPr>
          <a:xfrm>
            <a:off x="6320238" y="6904715"/>
            <a:ext cx="3389069" cy="461665"/>
          </a:xfrm>
          <a:prstGeom prst="rect">
            <a:avLst/>
          </a:prstGeom>
          <a:solidFill>
            <a:schemeClr val="bg1"/>
          </a:solidFill>
        </p:spPr>
        <p:txBody>
          <a:bodyPr wrap="none" rtlCol="0">
            <a:spAutoFit/>
          </a:bodyPr>
          <a:lstStyle/>
          <a:p>
            <a:r>
              <a:rPr kumimoji="1" lang="en-US" altLang="ja-JP" sz="2400" dirty="0" err="1" smtClean="0">
                <a:latin typeface="メイリオ" panose="020B0604030504040204" pitchFamily="50" charset="-128"/>
                <a:ea typeface="メイリオ" panose="020B0604030504040204" pitchFamily="50" charset="-128"/>
              </a:rPr>
              <a:t>ucode</a:t>
            </a:r>
            <a:r>
              <a:rPr kumimoji="1" lang="en-US" altLang="ja-JP" sz="2400" dirty="0" smtClean="0">
                <a:latin typeface="メイリオ" panose="020B0604030504040204" pitchFamily="50" charset="-128"/>
                <a:ea typeface="メイリオ" panose="020B0604030504040204" pitchFamily="50" charset="-128"/>
              </a:rPr>
              <a:t> reader</a:t>
            </a:r>
            <a:r>
              <a:rPr kumimoji="1" lang="ja-JP" altLang="en-US" sz="2400" dirty="0" err="1" smtClean="0">
                <a:latin typeface="メイリオ" panose="020B0604030504040204" pitchFamily="50" charset="-128"/>
                <a:ea typeface="メイリオ" panose="020B0604030504040204" pitchFamily="50" charset="-128"/>
              </a:rPr>
              <a:t>の入</a:t>
            </a:r>
            <a:r>
              <a:rPr kumimoji="1" lang="ja-JP" altLang="en-US" sz="2400" dirty="0" smtClean="0">
                <a:latin typeface="メイリオ" panose="020B0604030504040204" pitchFamily="50" charset="-128"/>
                <a:ea typeface="メイリオ" panose="020B0604030504040204" pitchFamily="50" charset="-128"/>
              </a:rPr>
              <a:t>手先</a:t>
            </a:r>
            <a:endParaRPr kumimoji="1" lang="ja-JP" altLang="en-US" sz="2400" dirty="0">
              <a:latin typeface="メイリオ" panose="020B0604030504040204" pitchFamily="50" charset="-128"/>
              <a:ea typeface="メイリオ" panose="020B0604030504040204" pitchFamily="50" charset="-128"/>
            </a:endParaRPr>
          </a:p>
        </p:txBody>
      </p:sp>
      <p:pic>
        <p:nvPicPr>
          <p:cNvPr id="107522" name="Picture 2" descr="http://home.intra.ubin.jp/~shindo/qrcode/qr_img.php?s=4?e=M&amp;v=&amp;d=https%3A%2F%2Fitunes.apple.com%2Fjp%2Fapp%2Fucode-reader%2Fid582216165%3Fmt%3D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20238" y="7324207"/>
            <a:ext cx="1781969" cy="1781969"/>
          </a:xfrm>
          <a:prstGeom prst="rect">
            <a:avLst/>
          </a:prstGeom>
          <a:noFill/>
          <a:extLst>
            <a:ext uri="{909E8E84-426E-40DD-AFC4-6F175D3DCCD1}">
              <a14:hiddenFill xmlns:a14="http://schemas.microsoft.com/office/drawing/2010/main">
                <a:solidFill>
                  <a:srgbClr val="FFFFFF"/>
                </a:solidFill>
              </a14:hiddenFill>
            </a:ext>
          </a:extLst>
        </p:spPr>
      </p:pic>
      <p:pic>
        <p:nvPicPr>
          <p:cNvPr id="107524" name="Picture 4" descr="http://home.intra.ubin.jp/~shindo/qrcode/qr_img.php?s=4?e=M&amp;v=&amp;d=https%3A%2F%2Fplay.google.com%2Fstore%2Fapps%2Fdetails%3Fid%3Dcom.uctec.ucdroid.ucode%26hl%3Dj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78407" y="7357941"/>
            <a:ext cx="1714500" cy="1714500"/>
          </a:xfrm>
          <a:prstGeom prst="rect">
            <a:avLst/>
          </a:prstGeom>
          <a:noFill/>
          <a:extLst>
            <a:ext uri="{909E8E84-426E-40DD-AFC4-6F175D3DCCD1}">
              <a14:hiddenFill xmlns:a14="http://schemas.microsoft.com/office/drawing/2010/main">
                <a:solidFill>
                  <a:srgbClr val="FFFFFF"/>
                </a:solidFill>
              </a14:hiddenFill>
            </a:ext>
          </a:extLst>
        </p:spPr>
      </p:pic>
      <p:sp>
        <p:nvSpPr>
          <p:cNvPr id="13" name="テキスト ボックス 12"/>
          <p:cNvSpPr txBox="1"/>
          <p:nvPr/>
        </p:nvSpPr>
        <p:spPr>
          <a:xfrm>
            <a:off x="6463261" y="9006491"/>
            <a:ext cx="1495922" cy="461665"/>
          </a:xfrm>
          <a:prstGeom prst="rect">
            <a:avLst/>
          </a:prstGeom>
          <a:noFill/>
        </p:spPr>
        <p:txBody>
          <a:bodyPr wrap="none" rtlCol="0">
            <a:spAutoFit/>
          </a:bodyPr>
          <a:lstStyle/>
          <a:p>
            <a:r>
              <a:rPr kumimoji="1" lang="en-US" altLang="ja-JP" sz="2400" dirty="0" smtClean="0">
                <a:latin typeface="メイリオ" panose="020B0604030504040204" pitchFamily="50" charset="-128"/>
                <a:ea typeface="メイリオ" panose="020B0604030504040204" pitchFamily="50" charset="-128"/>
              </a:rPr>
              <a:t>i</a:t>
            </a:r>
            <a:r>
              <a:rPr lang="en-US" altLang="ja-JP" sz="2400" dirty="0" smtClean="0">
                <a:latin typeface="メイリオ" panose="020B0604030504040204" pitchFamily="50" charset="-128"/>
                <a:ea typeface="メイリオ" panose="020B0604030504040204" pitchFamily="50" charset="-128"/>
              </a:rPr>
              <a:t>Phone</a:t>
            </a:r>
            <a:r>
              <a:rPr lang="ja-JP" altLang="en-US" sz="2400" dirty="0" smtClean="0">
                <a:latin typeface="メイリオ" panose="020B0604030504040204" pitchFamily="50" charset="-128"/>
                <a:ea typeface="メイリオ" panose="020B0604030504040204" pitchFamily="50" charset="-128"/>
              </a:rPr>
              <a:t>版</a:t>
            </a:r>
            <a:endParaRPr kumimoji="1" lang="ja-JP" altLang="en-US" sz="24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8208348" y="9006491"/>
            <a:ext cx="1654620" cy="461665"/>
          </a:xfrm>
          <a:prstGeom prst="rect">
            <a:avLst/>
          </a:prstGeom>
          <a:noFill/>
        </p:spPr>
        <p:txBody>
          <a:bodyPr wrap="none" rtlCol="0">
            <a:spAutoFit/>
          </a:bodyPr>
          <a:lstStyle/>
          <a:p>
            <a:r>
              <a:rPr lang="en-US" altLang="ja-JP" sz="2400" dirty="0" smtClean="0">
                <a:latin typeface="メイリオ" panose="020B0604030504040204" pitchFamily="50" charset="-128"/>
                <a:ea typeface="メイリオ" panose="020B0604030504040204" pitchFamily="50" charset="-128"/>
              </a:rPr>
              <a:t>Android</a:t>
            </a:r>
            <a:r>
              <a:rPr lang="ja-JP" altLang="en-US" sz="2400" dirty="0" smtClean="0">
                <a:latin typeface="メイリオ" panose="020B0604030504040204" pitchFamily="50" charset="-128"/>
                <a:ea typeface="メイリオ" panose="020B0604030504040204" pitchFamily="50" charset="-128"/>
              </a:rPr>
              <a:t>版</a:t>
            </a:r>
            <a:endParaRPr kumimoji="1" lang="ja-JP" altLang="en-US" sz="2400" dirty="0">
              <a:latin typeface="メイリオ" panose="020B0604030504040204" pitchFamily="50" charset="-128"/>
              <a:ea typeface="メイリオ" panose="020B0604030504040204" pitchFamily="50" charset="-128"/>
            </a:endParaRPr>
          </a:p>
        </p:txBody>
      </p:sp>
      <p:sp>
        <p:nvSpPr>
          <p:cNvPr id="32" name="Text Box 5"/>
          <p:cNvSpPr txBox="1">
            <a:spLocks noChangeArrowheads="1"/>
          </p:cNvSpPr>
          <p:nvPr/>
        </p:nvSpPr>
        <p:spPr bwMode="auto">
          <a:xfrm>
            <a:off x="9197300" y="4298950"/>
            <a:ext cx="3027168" cy="503845"/>
          </a:xfrm>
          <a:prstGeom prst="rect">
            <a:avLst/>
          </a:prstGeom>
          <a:solidFill>
            <a:srgbClr val="FFCC00"/>
          </a:solidFill>
          <a:ln w="38100" cap="sq">
            <a:solidFill>
              <a:srgbClr val="CC0000"/>
            </a:solidFill>
            <a:miter lim="800000"/>
            <a:headEnd type="none" w="sm" len="sm"/>
            <a:tailEnd type="none" w="sm" len="sm"/>
          </a:ln>
        </p:spPr>
        <p:txBody>
          <a:bodyPr wrap="square" lIns="-73260" tIns="66606" rIns="-73260" bIns="66606">
            <a:spAutoFit/>
          </a:bodyPr>
          <a:lstStyle>
            <a:lvl1pPr>
              <a:defRPr kumimoji="1" sz="9600">
                <a:solidFill>
                  <a:schemeClr val="tx1"/>
                </a:solidFill>
                <a:latin typeface="Times" pitchFamily="18" charset="0"/>
                <a:ea typeface="Osaka"/>
                <a:cs typeface="Osaka"/>
              </a:defRPr>
            </a:lvl1pPr>
            <a:lvl2pPr marL="742950" indent="-285750">
              <a:defRPr kumimoji="1" sz="9600">
                <a:solidFill>
                  <a:schemeClr val="tx1"/>
                </a:solidFill>
                <a:latin typeface="Times" pitchFamily="18" charset="0"/>
                <a:ea typeface="Osaka"/>
                <a:cs typeface="Osaka"/>
              </a:defRPr>
            </a:lvl2pPr>
            <a:lvl3pPr marL="1143000" indent="-228600">
              <a:defRPr kumimoji="1" sz="9600">
                <a:solidFill>
                  <a:schemeClr val="tx1"/>
                </a:solidFill>
                <a:latin typeface="Times" pitchFamily="18" charset="0"/>
                <a:ea typeface="Osaka"/>
                <a:cs typeface="Osaka"/>
              </a:defRPr>
            </a:lvl3pPr>
            <a:lvl4pPr marL="1600200" indent="-228600">
              <a:defRPr kumimoji="1" sz="9600">
                <a:solidFill>
                  <a:schemeClr val="tx1"/>
                </a:solidFill>
                <a:latin typeface="Times" pitchFamily="18" charset="0"/>
                <a:ea typeface="Osaka"/>
                <a:cs typeface="Osaka"/>
              </a:defRPr>
            </a:lvl4pPr>
            <a:lvl5pPr marL="2057400" indent="-228600">
              <a:defRPr kumimoji="1" sz="9600">
                <a:solidFill>
                  <a:schemeClr val="tx1"/>
                </a:solidFill>
                <a:latin typeface="Times" pitchFamily="18" charset="0"/>
                <a:ea typeface="Osaka"/>
                <a:cs typeface="Osaka"/>
              </a:defRPr>
            </a:lvl5pPr>
            <a:lvl6pPr marL="2514600" indent="-228600" fontAlgn="base">
              <a:spcBef>
                <a:spcPct val="0"/>
              </a:spcBef>
              <a:spcAft>
                <a:spcPct val="0"/>
              </a:spcAft>
              <a:defRPr kumimoji="1" sz="9600">
                <a:solidFill>
                  <a:schemeClr val="tx1"/>
                </a:solidFill>
                <a:latin typeface="Times" pitchFamily="18" charset="0"/>
                <a:ea typeface="Osaka"/>
                <a:cs typeface="Osaka"/>
              </a:defRPr>
            </a:lvl6pPr>
            <a:lvl7pPr marL="2971800" indent="-228600" fontAlgn="base">
              <a:spcBef>
                <a:spcPct val="0"/>
              </a:spcBef>
              <a:spcAft>
                <a:spcPct val="0"/>
              </a:spcAft>
              <a:defRPr kumimoji="1" sz="9600">
                <a:solidFill>
                  <a:schemeClr val="tx1"/>
                </a:solidFill>
                <a:latin typeface="Times" pitchFamily="18" charset="0"/>
                <a:ea typeface="Osaka"/>
                <a:cs typeface="Osaka"/>
              </a:defRPr>
            </a:lvl7pPr>
            <a:lvl8pPr marL="3429000" indent="-228600" fontAlgn="base">
              <a:spcBef>
                <a:spcPct val="0"/>
              </a:spcBef>
              <a:spcAft>
                <a:spcPct val="0"/>
              </a:spcAft>
              <a:defRPr kumimoji="1" sz="9600">
                <a:solidFill>
                  <a:schemeClr val="tx1"/>
                </a:solidFill>
                <a:latin typeface="Times" pitchFamily="18" charset="0"/>
                <a:ea typeface="Osaka"/>
                <a:cs typeface="Osaka"/>
              </a:defRPr>
            </a:lvl8pPr>
            <a:lvl9pPr marL="3886200" indent="-228600" fontAlgn="base">
              <a:spcBef>
                <a:spcPct val="0"/>
              </a:spcBef>
              <a:spcAft>
                <a:spcPct val="0"/>
              </a:spcAft>
              <a:defRPr kumimoji="1" sz="9600">
                <a:solidFill>
                  <a:schemeClr val="tx1"/>
                </a:solidFill>
                <a:latin typeface="Times" pitchFamily="18" charset="0"/>
                <a:ea typeface="Osaka"/>
                <a:cs typeface="Osaka"/>
              </a:defRPr>
            </a:lvl9pPr>
          </a:lstStyle>
          <a:p>
            <a:pPr algn="ctr"/>
            <a:r>
              <a:rPr kumimoji="0" lang="en-US" altLang="ja-JP" sz="2400" dirty="0" smtClean="0">
                <a:latin typeface="Arial" pitchFamily="34" charset="0"/>
                <a:ea typeface="ＭＳ Ｐゴシック" pitchFamily="50" charset="-128"/>
              </a:rPr>
              <a:t>3. </a:t>
            </a:r>
            <a:r>
              <a:rPr kumimoji="0" lang="ja-JP" altLang="en-US" sz="2400" dirty="0" smtClean="0">
                <a:latin typeface="Arial" pitchFamily="34" charset="0"/>
                <a:ea typeface="ＭＳ Ｐゴシック" pitchFamily="50" charset="-128"/>
              </a:rPr>
              <a:t>情報が表示される</a:t>
            </a:r>
            <a:endParaRPr kumimoji="0" lang="ja-JP" altLang="en-US" sz="2400" dirty="0">
              <a:latin typeface="Arial" pitchFamily="34" charset="0"/>
              <a:ea typeface="ＭＳ Ｐゴシック" pitchFamily="50" charset="-128"/>
            </a:endParaRPr>
          </a:p>
        </p:txBody>
      </p:sp>
      <p:sp>
        <p:nvSpPr>
          <p:cNvPr id="3" name="スライド番号プレースホルダー 2"/>
          <p:cNvSpPr>
            <a:spLocks noGrp="1"/>
          </p:cNvSpPr>
          <p:nvPr>
            <p:ph type="sldNum" sz="quarter" idx="10"/>
          </p:nvPr>
        </p:nvSpPr>
        <p:spPr/>
        <p:txBody>
          <a:bodyPr/>
          <a:lstStyle/>
          <a:p>
            <a:pPr>
              <a:defRPr/>
            </a:pPr>
            <a:fld id="{A80140EF-3E1F-4ABE-894D-D23F3D5E3ACF}" type="slidenum">
              <a:rPr lang="en-US" altLang="ja-JP" smtClean="0"/>
              <a:pPr>
                <a:defRPr/>
              </a:pPr>
              <a:t>38</a:t>
            </a:fld>
            <a:endParaRPr lang="en-US" altLang="ja-JP"/>
          </a:p>
        </p:txBody>
      </p:sp>
    </p:spTree>
    <p:extLst>
      <p:ext uri="{BB962C8B-B14F-4D97-AF65-F5344CB8AC3E}">
        <p14:creationId xmlns:p14="http://schemas.microsoft.com/office/powerpoint/2010/main" val="29977689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a:xfrm>
            <a:off x="976313" y="3030538"/>
            <a:ext cx="11055350" cy="2092325"/>
          </a:xfrm>
        </p:spPr>
        <p:txBody>
          <a:bodyPr/>
          <a:lstStyle/>
          <a:p>
            <a:pPr>
              <a:lnSpc>
                <a:spcPct val="100000"/>
              </a:lnSpc>
            </a:pPr>
            <a:r>
              <a:rPr lang="ja-JP" altLang="en-US" sz="4800" dirty="0" smtClean="0">
                <a:latin typeface="Rockwell" charset="0"/>
                <a:ea typeface="ＭＳ Ｐゴシック" pitchFamily="50" charset="-128"/>
                <a:cs typeface="ＤＦＧ平成ゴシック体W7" pitchFamily="50" charset="-128"/>
              </a:rPr>
              <a:t>基盤となる</a:t>
            </a:r>
            <a:r>
              <a:rPr lang="en-US" altLang="ja-JP" sz="4800" dirty="0" err="1" smtClean="0">
                <a:latin typeface="Rockwell" charset="0"/>
                <a:ea typeface="ＭＳ Ｐゴシック" pitchFamily="50" charset="-128"/>
                <a:cs typeface="ＤＦＧ平成ゴシック体W7" pitchFamily="50" charset="-128"/>
              </a:rPr>
              <a:t>ucode</a:t>
            </a:r>
            <a:r>
              <a:rPr lang="ja-JP" altLang="en-US" sz="4800" dirty="0" smtClean="0">
                <a:latin typeface="Rockwell" charset="0"/>
                <a:ea typeface="ＭＳ Ｐゴシック" pitchFamily="50" charset="-128"/>
                <a:cs typeface="ＤＦＧ平成ゴシック体W7" pitchFamily="50" charset="-128"/>
              </a:rPr>
              <a:t>管理ツール／</a:t>
            </a:r>
            <a:r>
              <a:rPr lang="en-US" altLang="ja-JP" sz="4800" dirty="0" smtClean="0">
                <a:latin typeface="Rockwell" charset="0"/>
                <a:ea typeface="ＭＳ Ｐゴシック" pitchFamily="50" charset="-128"/>
                <a:cs typeface="ＤＦＧ平成ゴシック体W7" pitchFamily="50" charset="-128"/>
              </a:rPr>
              <a:t>API</a:t>
            </a:r>
          </a:p>
        </p:txBody>
      </p:sp>
      <p:sp>
        <p:nvSpPr>
          <p:cNvPr id="61443" name="Rectangle 3"/>
          <p:cNvSpPr>
            <a:spLocks noGrp="1" noChangeArrowheads="1"/>
          </p:cNvSpPr>
          <p:nvPr>
            <p:ph type="subTitle" idx="1"/>
          </p:nvPr>
        </p:nvSpPr>
        <p:spPr>
          <a:xfrm>
            <a:off x="1951038" y="5529263"/>
            <a:ext cx="9105900" cy="2492375"/>
          </a:xfrm>
        </p:spPr>
        <p:txBody>
          <a:bodyPr/>
          <a:lstStyle/>
          <a:p>
            <a:endParaRPr lang="ja-JP" altLang="en-US" sz="4000" smtClean="0">
              <a:latin typeface="Arial" pitchFamily="34" charset="0"/>
              <a:ea typeface="ＭＳ Ｐゴシック" pitchFamily="50" charset="-128"/>
            </a:endParaRPr>
          </a:p>
        </p:txBody>
      </p:sp>
      <p:sp>
        <p:nvSpPr>
          <p:cNvPr id="2" name="スライド番号プレースホルダー 1"/>
          <p:cNvSpPr>
            <a:spLocks noGrp="1"/>
          </p:cNvSpPr>
          <p:nvPr>
            <p:ph type="sldNum" sz="quarter" idx="10"/>
          </p:nvPr>
        </p:nvSpPr>
        <p:spPr/>
        <p:txBody>
          <a:bodyPr/>
          <a:lstStyle/>
          <a:p>
            <a:pPr>
              <a:defRPr/>
            </a:pPr>
            <a:fld id="{9B2B3FD1-6793-4494-B624-33042B325579}" type="slidenum">
              <a:rPr lang="en-US" altLang="ja-JP" smtClean="0"/>
              <a:pPr>
                <a:defRPr/>
              </a:pPr>
              <a:t>39</a:t>
            </a:fld>
            <a:endParaRPr lang="en-US" altLang="ja-JP"/>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ctrTitle"/>
          </p:nvPr>
        </p:nvSpPr>
        <p:spPr>
          <a:xfrm>
            <a:off x="976313" y="3030538"/>
            <a:ext cx="11055350" cy="2092325"/>
          </a:xfrm>
        </p:spPr>
        <p:txBody>
          <a:bodyPr/>
          <a:lstStyle/>
          <a:p>
            <a:pPr>
              <a:lnSpc>
                <a:spcPct val="100000"/>
              </a:lnSpc>
            </a:pPr>
            <a:r>
              <a:rPr lang="en-US" altLang="ja-JP" sz="4800" dirty="0" err="1" smtClean="0">
                <a:latin typeface="Rockwell" charset="0"/>
                <a:ea typeface="ＭＳ Ｐゴシック" pitchFamily="50" charset="-128"/>
                <a:cs typeface="ＤＦＧ平成ゴシック体W7" pitchFamily="50" charset="-128"/>
              </a:rPr>
              <a:t>ucode</a:t>
            </a:r>
            <a:r>
              <a:rPr lang="ja-JP" altLang="en-US" sz="4800" dirty="0" smtClean="0">
                <a:latin typeface="Rockwell" charset="0"/>
                <a:ea typeface="ＭＳ Ｐゴシック" pitchFamily="50" charset="-128"/>
                <a:cs typeface="ＤＦＧ平成ゴシック体W7" pitchFamily="50" charset="-128"/>
              </a:rPr>
              <a:t>タグ実習</a:t>
            </a:r>
          </a:p>
        </p:txBody>
      </p:sp>
      <p:sp>
        <p:nvSpPr>
          <p:cNvPr id="15363" name="Rectangle 5"/>
          <p:cNvSpPr>
            <a:spLocks noGrp="1" noChangeArrowheads="1"/>
          </p:cNvSpPr>
          <p:nvPr>
            <p:ph type="subTitle" idx="1"/>
          </p:nvPr>
        </p:nvSpPr>
        <p:spPr>
          <a:xfrm>
            <a:off x="1951038" y="5529263"/>
            <a:ext cx="9105900" cy="2492375"/>
          </a:xfrm>
        </p:spPr>
        <p:txBody>
          <a:bodyPr/>
          <a:lstStyle/>
          <a:p>
            <a:endParaRPr lang="ja-JP" altLang="en-US" sz="4000" smtClean="0">
              <a:latin typeface="Arial" pitchFamily="34" charset="0"/>
              <a:ea typeface="ＭＳ Ｐゴシック" pitchFamily="50" charset="-128"/>
            </a:endParaRPr>
          </a:p>
        </p:txBody>
      </p:sp>
      <p:sp>
        <p:nvSpPr>
          <p:cNvPr id="2" name="スライド番号プレースホルダー 1"/>
          <p:cNvSpPr>
            <a:spLocks noGrp="1"/>
          </p:cNvSpPr>
          <p:nvPr>
            <p:ph type="sldNum" sz="quarter" idx="10"/>
          </p:nvPr>
        </p:nvSpPr>
        <p:spPr/>
        <p:txBody>
          <a:bodyPr/>
          <a:lstStyle/>
          <a:p>
            <a:pPr>
              <a:defRPr/>
            </a:pPr>
            <a:fld id="{9B2B3FD1-6793-4494-B624-33042B325579}" type="slidenum">
              <a:rPr lang="en-US" altLang="ja-JP" smtClean="0"/>
              <a:pPr>
                <a:defRPr/>
              </a:pPr>
              <a:t>4</a:t>
            </a:fld>
            <a:endParaRPr lang="en-US" altLang="ja-JP"/>
          </a:p>
        </p:txBody>
      </p:sp>
    </p:spTree>
    <p:extLst>
      <p:ext uri="{BB962C8B-B14F-4D97-AF65-F5344CB8AC3E}">
        <p14:creationId xmlns:p14="http://schemas.microsoft.com/office/powerpoint/2010/main" val="39717005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ja-JP" altLang="en-US" smtClean="0">
                <a:latin typeface="Rockwell" charset="0"/>
                <a:ea typeface="ＭＳ Ｐゴシック" pitchFamily="50" charset="-128"/>
              </a:rPr>
              <a:t>システムの構築・運用フロー</a:t>
            </a:r>
          </a:p>
        </p:txBody>
      </p:sp>
      <p:sp>
        <p:nvSpPr>
          <p:cNvPr id="5" name="角丸四角形 4"/>
          <p:cNvSpPr>
            <a:spLocks noChangeArrowheads="1"/>
          </p:cNvSpPr>
          <p:nvPr/>
        </p:nvSpPr>
        <p:spPr bwMode="auto">
          <a:xfrm>
            <a:off x="4064794" y="2106613"/>
            <a:ext cx="4878388" cy="1017587"/>
          </a:xfrm>
          <a:prstGeom prst="roundRect">
            <a:avLst>
              <a:gd name="adj" fmla="val 16667"/>
            </a:avLst>
          </a:prstGeom>
          <a:solidFill>
            <a:srgbClr val="9ED3D7"/>
          </a:solidFill>
          <a:ln w="9525" algn="ctr">
            <a:noFill/>
            <a:round/>
            <a:headEnd/>
            <a:tailEnd/>
          </a:ln>
          <a:effectLst>
            <a:outerShdw dist="38100" dir="2700000" algn="tl" rotWithShape="0">
              <a:srgbClr val="000000">
                <a:alpha val="39999"/>
              </a:srgbClr>
            </a:outerShdw>
          </a:effectLst>
        </p:spPr>
        <p:txBody>
          <a:bodyPr lIns="130083" tIns="65041" rIns="130083" bIns="65041" anchor="ctr"/>
          <a:lstStyle/>
          <a:p>
            <a:pPr defTabSz="1300163">
              <a:lnSpc>
                <a:spcPct val="80000"/>
              </a:lnSpc>
              <a:spcBef>
                <a:spcPct val="50000"/>
              </a:spcBef>
              <a:buClr>
                <a:srgbClr val="FF6600"/>
              </a:buClr>
              <a:buFont typeface="Wingdings" pitchFamily="2" charset="2"/>
              <a:buNone/>
              <a:defRPr/>
            </a:pPr>
            <a:r>
              <a:rPr lang="ja-JP" altLang="en-US" sz="2800" dirty="0">
                <a:effectLst>
                  <a:outerShdw blurRad="38100" dist="38100" dir="2700000" algn="tl">
                    <a:srgbClr val="FFFFFF"/>
                  </a:outerShdw>
                </a:effectLst>
                <a:latin typeface="メイリオ" panose="020B0604030504040204" pitchFamily="50" charset="-128"/>
                <a:ea typeface="メイリオ" panose="020B0604030504040204" pitchFamily="50" charset="-128"/>
              </a:rPr>
              <a:t>１．</a:t>
            </a:r>
            <a:r>
              <a:rPr lang="ja-JP" altLang="en-US" sz="2800" dirty="0" smtClean="0">
                <a:effectLst>
                  <a:outerShdw blurRad="38100" dist="38100" dir="2700000" algn="tl">
                    <a:srgbClr val="FFFFFF"/>
                  </a:outerShdw>
                </a:effectLst>
                <a:latin typeface="メイリオ" panose="020B0604030504040204" pitchFamily="50" charset="-128"/>
                <a:ea typeface="メイリオ" panose="020B0604030504040204" pitchFamily="50" charset="-128"/>
              </a:rPr>
              <a:t>サービス要件</a:t>
            </a:r>
            <a:r>
              <a:rPr lang="ja-JP" altLang="en-US" sz="2800" dirty="0">
                <a:effectLst>
                  <a:outerShdw blurRad="38100" dist="38100" dir="2700000" algn="tl">
                    <a:srgbClr val="FFFFFF"/>
                  </a:outerShdw>
                </a:effectLst>
                <a:latin typeface="メイリオ" panose="020B0604030504040204" pitchFamily="50" charset="-128"/>
                <a:ea typeface="メイリオ" panose="020B0604030504040204" pitchFamily="50" charset="-128"/>
              </a:rPr>
              <a:t>定義</a:t>
            </a:r>
          </a:p>
        </p:txBody>
      </p:sp>
      <p:sp>
        <p:nvSpPr>
          <p:cNvPr id="6" name="角丸四角形 5"/>
          <p:cNvSpPr>
            <a:spLocks noChangeArrowheads="1"/>
          </p:cNvSpPr>
          <p:nvPr/>
        </p:nvSpPr>
        <p:spPr bwMode="auto">
          <a:xfrm>
            <a:off x="1627187" y="5054600"/>
            <a:ext cx="4189412" cy="1016000"/>
          </a:xfrm>
          <a:prstGeom prst="roundRect">
            <a:avLst>
              <a:gd name="adj" fmla="val 16667"/>
            </a:avLst>
          </a:prstGeom>
          <a:solidFill>
            <a:srgbClr val="9ED3D7"/>
          </a:solidFill>
          <a:ln w="9525" algn="ctr">
            <a:noFill/>
            <a:round/>
            <a:headEnd/>
            <a:tailEnd/>
          </a:ln>
          <a:effectLst>
            <a:outerShdw dist="38100" dir="2700000" algn="tl" rotWithShape="0">
              <a:srgbClr val="000000">
                <a:alpha val="39999"/>
              </a:srgbClr>
            </a:outerShdw>
          </a:effectLst>
        </p:spPr>
        <p:txBody>
          <a:bodyPr lIns="130083" tIns="65041" rIns="130083" bIns="65041" anchor="ctr"/>
          <a:lstStyle/>
          <a:p>
            <a:pPr defTabSz="1300163">
              <a:lnSpc>
                <a:spcPct val="80000"/>
              </a:lnSpc>
              <a:spcBef>
                <a:spcPct val="50000"/>
              </a:spcBef>
              <a:buClr>
                <a:srgbClr val="FF6600"/>
              </a:buClr>
              <a:buFont typeface="Wingdings" pitchFamily="2" charset="2"/>
              <a:buNone/>
              <a:defRPr/>
            </a:pPr>
            <a:r>
              <a:rPr lang="ja-JP" altLang="en-US" sz="2800" dirty="0">
                <a:effectLst>
                  <a:outerShdw blurRad="38100" dist="38100" dir="2700000" algn="tl">
                    <a:srgbClr val="FFFFFF"/>
                  </a:outerShdw>
                </a:effectLst>
                <a:latin typeface="メイリオ" panose="020B0604030504040204" pitchFamily="50" charset="-128"/>
                <a:ea typeface="メイリオ" panose="020B0604030504040204" pitchFamily="50" charset="-128"/>
              </a:rPr>
              <a:t>３．</a:t>
            </a:r>
            <a:r>
              <a:rPr lang="en-US" altLang="ja-JP" sz="2800" dirty="0" err="1">
                <a:effectLst>
                  <a:outerShdw blurRad="38100" dist="38100" dir="2700000" algn="tl">
                    <a:srgbClr val="FFFFFF"/>
                  </a:outerShdw>
                </a:effectLst>
                <a:latin typeface="メイリオ" panose="020B0604030504040204" pitchFamily="50" charset="-128"/>
                <a:ea typeface="メイリオ" panose="020B0604030504040204" pitchFamily="50" charset="-128"/>
              </a:rPr>
              <a:t>ucode</a:t>
            </a:r>
            <a:r>
              <a:rPr lang="ja-JP" altLang="en-US" sz="2800" dirty="0" smtClean="0">
                <a:effectLst>
                  <a:outerShdw blurRad="38100" dist="38100" dir="2700000" algn="tl">
                    <a:srgbClr val="FFFFFF"/>
                  </a:outerShdw>
                </a:effectLst>
                <a:latin typeface="メイリオ" panose="020B0604030504040204" pitchFamily="50" charset="-128"/>
                <a:ea typeface="メイリオ" panose="020B0604030504040204" pitchFamily="50" charset="-128"/>
              </a:rPr>
              <a:t>タグ貼付</a:t>
            </a:r>
            <a:endParaRPr lang="ja-JP" altLang="en-US" sz="2800" dirty="0">
              <a:effectLst>
                <a:outerShdw blurRad="38100" dist="38100" dir="2700000" algn="tl">
                  <a:srgbClr val="FFFFFF"/>
                </a:outerShdw>
              </a:effectLst>
              <a:latin typeface="メイリオ" panose="020B0604030504040204" pitchFamily="50" charset="-128"/>
              <a:ea typeface="メイリオ" panose="020B0604030504040204" pitchFamily="50" charset="-128"/>
            </a:endParaRPr>
          </a:p>
        </p:txBody>
      </p:sp>
      <p:sp>
        <p:nvSpPr>
          <p:cNvPr id="7" name="角丸四角形 6"/>
          <p:cNvSpPr>
            <a:spLocks noChangeArrowheads="1"/>
          </p:cNvSpPr>
          <p:nvPr/>
        </p:nvSpPr>
        <p:spPr bwMode="auto">
          <a:xfrm>
            <a:off x="6810375" y="5054600"/>
            <a:ext cx="4494212" cy="1016000"/>
          </a:xfrm>
          <a:prstGeom prst="roundRect">
            <a:avLst>
              <a:gd name="adj" fmla="val 16667"/>
            </a:avLst>
          </a:prstGeom>
          <a:solidFill>
            <a:srgbClr val="9ED3D7"/>
          </a:solidFill>
          <a:ln w="9525" algn="ctr">
            <a:noFill/>
            <a:round/>
            <a:headEnd/>
            <a:tailEnd/>
          </a:ln>
          <a:effectLst>
            <a:outerShdw dist="38100" dir="2700000" algn="tl" rotWithShape="0">
              <a:srgbClr val="000000">
                <a:alpha val="39999"/>
              </a:srgbClr>
            </a:outerShdw>
          </a:effectLst>
        </p:spPr>
        <p:txBody>
          <a:bodyPr lIns="130083" tIns="65041" rIns="130083" bIns="65041" anchor="ctr"/>
          <a:lstStyle/>
          <a:p>
            <a:pPr defTabSz="1300163">
              <a:lnSpc>
                <a:spcPct val="80000"/>
              </a:lnSpc>
              <a:spcBef>
                <a:spcPct val="50000"/>
              </a:spcBef>
              <a:buClr>
                <a:srgbClr val="FF6600"/>
              </a:buClr>
              <a:buFont typeface="Wingdings" pitchFamily="2" charset="2"/>
              <a:buNone/>
              <a:defRPr/>
            </a:pPr>
            <a:r>
              <a:rPr lang="ja-JP" altLang="en-US" sz="2800" dirty="0">
                <a:effectLst>
                  <a:outerShdw blurRad="38100" dist="38100" dir="2700000" algn="tl">
                    <a:srgbClr val="FFFFFF"/>
                  </a:outerShdw>
                </a:effectLst>
                <a:latin typeface="メイリオ" panose="020B0604030504040204" pitchFamily="50" charset="-128"/>
                <a:ea typeface="メイリオ" panose="020B0604030504040204" pitchFamily="50" charset="-128"/>
              </a:rPr>
              <a:t>４．データ</a:t>
            </a:r>
            <a:r>
              <a:rPr lang="ja-JP" altLang="en-US" sz="2800" dirty="0" smtClean="0">
                <a:effectLst>
                  <a:outerShdw blurRad="38100" dist="38100" dir="2700000" algn="tl">
                    <a:srgbClr val="FFFFFF"/>
                  </a:outerShdw>
                </a:effectLst>
                <a:latin typeface="メイリオ" panose="020B0604030504040204" pitchFamily="50" charset="-128"/>
                <a:ea typeface="メイリオ" panose="020B0604030504040204" pitchFamily="50" charset="-128"/>
              </a:rPr>
              <a:t>の作成</a:t>
            </a:r>
            <a:r>
              <a:rPr lang="ja-JP" altLang="en-US" sz="2800" dirty="0">
                <a:effectLst>
                  <a:outerShdw blurRad="38100" dist="38100" dir="2700000" algn="tl">
                    <a:srgbClr val="FFFFFF"/>
                  </a:outerShdw>
                </a:effectLst>
                <a:latin typeface="メイリオ" panose="020B0604030504040204" pitchFamily="50" charset="-128"/>
                <a:ea typeface="メイリオ" panose="020B0604030504040204" pitchFamily="50" charset="-128"/>
              </a:rPr>
              <a:t>・投入</a:t>
            </a:r>
          </a:p>
        </p:txBody>
      </p:sp>
      <p:sp>
        <p:nvSpPr>
          <p:cNvPr id="8" name="角丸四角形 7"/>
          <p:cNvSpPr>
            <a:spLocks noChangeArrowheads="1"/>
          </p:cNvSpPr>
          <p:nvPr/>
        </p:nvSpPr>
        <p:spPr bwMode="auto">
          <a:xfrm>
            <a:off x="4064794" y="3530600"/>
            <a:ext cx="4878388" cy="1016000"/>
          </a:xfrm>
          <a:prstGeom prst="roundRect">
            <a:avLst>
              <a:gd name="adj" fmla="val 16667"/>
            </a:avLst>
          </a:prstGeom>
          <a:solidFill>
            <a:srgbClr val="9ED3D7"/>
          </a:solidFill>
          <a:ln w="9525" algn="ctr">
            <a:noFill/>
            <a:round/>
            <a:headEnd/>
            <a:tailEnd/>
          </a:ln>
          <a:effectLst>
            <a:outerShdw dist="38100" dir="2700000" algn="tl" rotWithShape="0">
              <a:srgbClr val="000000">
                <a:alpha val="39999"/>
              </a:srgbClr>
            </a:outerShdw>
          </a:effectLst>
        </p:spPr>
        <p:txBody>
          <a:bodyPr lIns="130083" tIns="65041" rIns="130083" bIns="65041" anchor="ctr"/>
          <a:lstStyle/>
          <a:p>
            <a:pPr defTabSz="1300163">
              <a:lnSpc>
                <a:spcPct val="80000"/>
              </a:lnSpc>
              <a:spcBef>
                <a:spcPct val="50000"/>
              </a:spcBef>
              <a:buClr>
                <a:srgbClr val="FF6600"/>
              </a:buClr>
              <a:buFont typeface="Wingdings" pitchFamily="2" charset="2"/>
              <a:buNone/>
              <a:defRPr/>
            </a:pPr>
            <a:r>
              <a:rPr lang="ja-JP" altLang="en-US" sz="2800" dirty="0">
                <a:effectLst>
                  <a:outerShdw blurRad="38100" dist="38100" dir="2700000" algn="tl">
                    <a:srgbClr val="FFFFFF"/>
                  </a:outerShdw>
                </a:effectLst>
                <a:latin typeface="メイリオ" panose="020B0604030504040204" pitchFamily="50" charset="-128"/>
                <a:ea typeface="メイリオ" panose="020B0604030504040204" pitchFamily="50" charset="-128"/>
              </a:rPr>
              <a:t>２．</a:t>
            </a:r>
            <a:r>
              <a:rPr lang="ja-JP" altLang="en-US" sz="2800" dirty="0" smtClean="0">
                <a:effectLst>
                  <a:outerShdw blurRad="38100" dist="38100" dir="2700000" algn="tl">
                    <a:srgbClr val="FFFFFF"/>
                  </a:outerShdw>
                </a:effectLst>
                <a:latin typeface="メイリオ" panose="020B0604030504040204" pitchFamily="50" charset="-128"/>
                <a:ea typeface="メイリオ" panose="020B0604030504040204" pitchFamily="50" charset="-128"/>
              </a:rPr>
              <a:t>アプリケーション構築</a:t>
            </a:r>
            <a:endParaRPr lang="ja-JP" altLang="en-US" sz="2800" dirty="0">
              <a:effectLst>
                <a:outerShdw blurRad="38100" dist="38100" dir="2700000" algn="tl">
                  <a:srgbClr val="FFFFFF"/>
                </a:outerShdw>
              </a:effectLst>
              <a:latin typeface="メイリオ" panose="020B0604030504040204" pitchFamily="50" charset="-128"/>
              <a:ea typeface="メイリオ" panose="020B0604030504040204" pitchFamily="50" charset="-128"/>
            </a:endParaRPr>
          </a:p>
        </p:txBody>
      </p:sp>
      <p:sp>
        <p:nvSpPr>
          <p:cNvPr id="9" name="角丸四角形 8"/>
          <p:cNvSpPr>
            <a:spLocks noChangeArrowheads="1"/>
          </p:cNvSpPr>
          <p:nvPr/>
        </p:nvSpPr>
        <p:spPr bwMode="auto">
          <a:xfrm>
            <a:off x="4065588" y="6781800"/>
            <a:ext cx="4878388" cy="1017588"/>
          </a:xfrm>
          <a:prstGeom prst="roundRect">
            <a:avLst>
              <a:gd name="adj" fmla="val 16667"/>
            </a:avLst>
          </a:prstGeom>
          <a:solidFill>
            <a:srgbClr val="9ED3D7"/>
          </a:solidFill>
          <a:ln w="9525" algn="ctr">
            <a:noFill/>
            <a:round/>
            <a:headEnd/>
            <a:tailEnd/>
          </a:ln>
          <a:effectLst>
            <a:outerShdw dist="38100" dir="2700000" algn="tl" rotWithShape="0">
              <a:srgbClr val="000000">
                <a:alpha val="39999"/>
              </a:srgbClr>
            </a:outerShdw>
          </a:effectLst>
        </p:spPr>
        <p:txBody>
          <a:bodyPr lIns="130083" tIns="65041" rIns="130083" bIns="65041" anchor="ctr"/>
          <a:lstStyle/>
          <a:p>
            <a:pPr defTabSz="1300163">
              <a:lnSpc>
                <a:spcPct val="80000"/>
              </a:lnSpc>
              <a:spcBef>
                <a:spcPct val="50000"/>
              </a:spcBef>
              <a:buClr>
                <a:srgbClr val="FF6600"/>
              </a:buClr>
              <a:buFont typeface="Wingdings" pitchFamily="2" charset="2"/>
              <a:buNone/>
              <a:defRPr/>
            </a:pPr>
            <a:r>
              <a:rPr lang="ja-JP" altLang="en-US" sz="2800" dirty="0">
                <a:effectLst>
                  <a:outerShdw blurRad="38100" dist="38100" dir="2700000" algn="tl">
                    <a:srgbClr val="FFFFFF"/>
                  </a:outerShdw>
                </a:effectLst>
                <a:latin typeface="メイリオ" panose="020B0604030504040204" pitchFamily="50" charset="-128"/>
                <a:ea typeface="メイリオ" panose="020B0604030504040204" pitchFamily="50" charset="-128"/>
              </a:rPr>
              <a:t>５．インテグレーション／</a:t>
            </a:r>
            <a:r>
              <a:rPr lang="en-US" altLang="ja-JP" sz="2800" dirty="0">
                <a:effectLst>
                  <a:outerShdw blurRad="38100" dist="38100" dir="2700000" algn="tl">
                    <a:srgbClr val="FFFFFF"/>
                  </a:outerShdw>
                </a:effectLst>
                <a:latin typeface="メイリオ" panose="020B0604030504040204" pitchFamily="50" charset="-128"/>
                <a:ea typeface="メイリオ" panose="020B0604030504040204" pitchFamily="50" charset="-128"/>
              </a:rPr>
              <a:t/>
            </a:r>
            <a:br>
              <a:rPr lang="en-US" altLang="ja-JP" sz="2800" dirty="0">
                <a:effectLst>
                  <a:outerShdw blurRad="38100" dist="38100" dir="2700000" algn="tl">
                    <a:srgbClr val="FFFFFF"/>
                  </a:outerShdw>
                </a:effectLst>
                <a:latin typeface="メイリオ" panose="020B0604030504040204" pitchFamily="50" charset="-128"/>
                <a:ea typeface="メイリオ" panose="020B0604030504040204" pitchFamily="50" charset="-128"/>
              </a:rPr>
            </a:br>
            <a:r>
              <a:rPr lang="ja-JP" altLang="en-US" sz="2800" dirty="0">
                <a:effectLst>
                  <a:outerShdw blurRad="38100" dist="38100" dir="2700000" algn="tl">
                    <a:srgbClr val="FFFFFF"/>
                  </a:outerShdw>
                </a:effectLst>
                <a:latin typeface="メイリオ" panose="020B0604030504040204" pitchFamily="50" charset="-128"/>
                <a:ea typeface="メイリオ" panose="020B0604030504040204" pitchFamily="50" charset="-128"/>
              </a:rPr>
              <a:t>動作試験</a:t>
            </a:r>
          </a:p>
        </p:txBody>
      </p:sp>
      <p:sp>
        <p:nvSpPr>
          <p:cNvPr id="10" name="角丸四角形 9"/>
          <p:cNvSpPr>
            <a:spLocks noChangeArrowheads="1"/>
          </p:cNvSpPr>
          <p:nvPr/>
        </p:nvSpPr>
        <p:spPr bwMode="auto">
          <a:xfrm>
            <a:off x="4064794" y="8205788"/>
            <a:ext cx="4878388" cy="1016000"/>
          </a:xfrm>
          <a:prstGeom prst="roundRect">
            <a:avLst>
              <a:gd name="adj" fmla="val 16667"/>
            </a:avLst>
          </a:prstGeom>
          <a:solidFill>
            <a:srgbClr val="9ED3D7"/>
          </a:solidFill>
          <a:ln w="9525" algn="ctr">
            <a:noFill/>
            <a:round/>
            <a:headEnd/>
            <a:tailEnd/>
          </a:ln>
          <a:effectLst>
            <a:outerShdw dist="38100" dir="2700000" algn="tl" rotWithShape="0">
              <a:srgbClr val="000000">
                <a:alpha val="39999"/>
              </a:srgbClr>
            </a:outerShdw>
          </a:effectLst>
        </p:spPr>
        <p:txBody>
          <a:bodyPr lIns="130083" tIns="65041" rIns="130083" bIns="65041" anchor="ctr"/>
          <a:lstStyle/>
          <a:p>
            <a:pPr defTabSz="1300163">
              <a:lnSpc>
                <a:spcPct val="80000"/>
              </a:lnSpc>
              <a:spcBef>
                <a:spcPct val="50000"/>
              </a:spcBef>
              <a:buClr>
                <a:srgbClr val="FF6600"/>
              </a:buClr>
              <a:buFont typeface="Wingdings" pitchFamily="2" charset="2"/>
              <a:buNone/>
              <a:defRPr/>
            </a:pPr>
            <a:r>
              <a:rPr lang="ja-JP" altLang="en-US" sz="2800" dirty="0">
                <a:effectLst>
                  <a:outerShdw blurRad="38100" dist="38100" dir="2700000" algn="tl">
                    <a:srgbClr val="FFFFFF"/>
                  </a:outerShdw>
                </a:effectLst>
                <a:latin typeface="メイリオ" panose="020B0604030504040204" pitchFamily="50" charset="-128"/>
                <a:ea typeface="メイリオ" panose="020B0604030504040204" pitchFamily="50" charset="-128"/>
              </a:rPr>
              <a:t>６．</a:t>
            </a:r>
            <a:r>
              <a:rPr lang="ja-JP" altLang="en-US" sz="2800" dirty="0" smtClean="0">
                <a:effectLst>
                  <a:outerShdw blurRad="38100" dist="38100" dir="2700000" algn="tl">
                    <a:srgbClr val="FFFFFF"/>
                  </a:outerShdw>
                </a:effectLst>
                <a:latin typeface="メイリオ" panose="020B0604030504040204" pitchFamily="50" charset="-128"/>
                <a:ea typeface="メイリオ" panose="020B0604030504040204" pitchFamily="50" charset="-128"/>
              </a:rPr>
              <a:t>サービス運用</a:t>
            </a:r>
            <a:r>
              <a:rPr lang="ja-JP" altLang="en-US" sz="2800" dirty="0">
                <a:effectLst>
                  <a:outerShdw blurRad="38100" dist="38100" dir="2700000" algn="tl">
                    <a:srgbClr val="FFFFFF"/>
                  </a:outerShdw>
                </a:effectLst>
                <a:latin typeface="メイリオ" panose="020B0604030504040204" pitchFamily="50" charset="-128"/>
                <a:ea typeface="メイリオ" panose="020B0604030504040204" pitchFamily="50" charset="-128"/>
              </a:rPr>
              <a:t>・保守</a:t>
            </a:r>
          </a:p>
        </p:txBody>
      </p:sp>
      <p:cxnSp>
        <p:nvCxnSpPr>
          <p:cNvPr id="62473" name="直線矢印コネクタ 11"/>
          <p:cNvCxnSpPr>
            <a:cxnSpLocks noChangeShapeType="1"/>
            <a:stCxn id="5" idx="2"/>
            <a:endCxn id="8" idx="0"/>
          </p:cNvCxnSpPr>
          <p:nvPr/>
        </p:nvCxnSpPr>
        <p:spPr bwMode="auto">
          <a:xfrm>
            <a:off x="6503988" y="3124200"/>
            <a:ext cx="0" cy="406400"/>
          </a:xfrm>
          <a:prstGeom prst="straightConnector1">
            <a:avLst/>
          </a:prstGeom>
          <a:noFill/>
          <a:ln w="28575" algn="ctr">
            <a:solidFill>
              <a:srgbClr val="6B6BCF"/>
            </a:solidFill>
            <a:round/>
            <a:headEnd/>
            <a:tailEnd type="arrow" w="med" len="med"/>
          </a:ln>
          <a:extLst>
            <a:ext uri="{909E8E84-426E-40DD-AFC4-6F175D3DCCD1}">
              <a14:hiddenFill xmlns:a14="http://schemas.microsoft.com/office/drawing/2010/main">
                <a:noFill/>
              </a14:hiddenFill>
            </a:ext>
          </a:extLst>
        </p:spPr>
      </p:cxnSp>
      <p:cxnSp>
        <p:nvCxnSpPr>
          <p:cNvPr id="62474" name="直線矢印コネクタ 19"/>
          <p:cNvCxnSpPr>
            <a:cxnSpLocks noChangeShapeType="1"/>
            <a:stCxn id="9" idx="2"/>
            <a:endCxn id="10" idx="0"/>
          </p:cNvCxnSpPr>
          <p:nvPr/>
        </p:nvCxnSpPr>
        <p:spPr bwMode="auto">
          <a:xfrm flipH="1">
            <a:off x="6503988" y="7799388"/>
            <a:ext cx="794" cy="406400"/>
          </a:xfrm>
          <a:prstGeom prst="straightConnector1">
            <a:avLst/>
          </a:prstGeom>
          <a:noFill/>
          <a:ln w="28575" algn="ctr">
            <a:solidFill>
              <a:srgbClr val="6B6BCF"/>
            </a:solidFill>
            <a:round/>
            <a:headEnd/>
            <a:tailEnd type="arrow" w="med" len="med"/>
          </a:ln>
          <a:extLst>
            <a:ext uri="{909E8E84-426E-40DD-AFC4-6F175D3DCCD1}">
              <a14:hiddenFill xmlns:a14="http://schemas.microsoft.com/office/drawing/2010/main">
                <a:noFill/>
              </a14:hiddenFill>
            </a:ext>
          </a:extLst>
        </p:spPr>
      </p:cxnSp>
      <p:cxnSp>
        <p:nvCxnSpPr>
          <p:cNvPr id="62475" name="図形 30"/>
          <p:cNvCxnSpPr>
            <a:cxnSpLocks noChangeShapeType="1"/>
            <a:stCxn id="8" idx="2"/>
            <a:endCxn id="6" idx="0"/>
          </p:cNvCxnSpPr>
          <p:nvPr/>
        </p:nvCxnSpPr>
        <p:spPr bwMode="auto">
          <a:xfrm rot="5400000">
            <a:off x="4858941" y="3409553"/>
            <a:ext cx="508000" cy="2782095"/>
          </a:xfrm>
          <a:prstGeom prst="bentConnector3">
            <a:avLst>
              <a:gd name="adj1" fmla="val 50000"/>
            </a:avLst>
          </a:prstGeom>
          <a:noFill/>
          <a:ln w="28575" algn="ctr">
            <a:solidFill>
              <a:srgbClr val="6B6BCF"/>
            </a:solidFill>
            <a:round/>
            <a:headEnd/>
            <a:tailEnd type="arrow" w="med" len="med"/>
          </a:ln>
          <a:extLst>
            <a:ext uri="{909E8E84-426E-40DD-AFC4-6F175D3DCCD1}">
              <a14:hiddenFill xmlns:a14="http://schemas.microsoft.com/office/drawing/2010/main">
                <a:noFill/>
              </a14:hiddenFill>
            </a:ext>
          </a:extLst>
        </p:spPr>
      </p:cxnSp>
      <p:cxnSp>
        <p:nvCxnSpPr>
          <p:cNvPr id="62476" name="図形 30"/>
          <p:cNvCxnSpPr>
            <a:cxnSpLocks noChangeShapeType="1"/>
            <a:stCxn id="8" idx="2"/>
            <a:endCxn id="7" idx="0"/>
          </p:cNvCxnSpPr>
          <p:nvPr/>
        </p:nvCxnSpPr>
        <p:spPr bwMode="auto">
          <a:xfrm rot="16200000" flipH="1">
            <a:off x="7526734" y="3523853"/>
            <a:ext cx="508000" cy="2553493"/>
          </a:xfrm>
          <a:prstGeom prst="bentConnector3">
            <a:avLst>
              <a:gd name="adj1" fmla="val 50000"/>
            </a:avLst>
          </a:prstGeom>
          <a:noFill/>
          <a:ln w="28575" algn="ctr">
            <a:solidFill>
              <a:srgbClr val="6B6BCF"/>
            </a:solidFill>
            <a:round/>
            <a:headEnd/>
            <a:tailEnd type="arrow" w="med" len="med"/>
          </a:ln>
          <a:extLst>
            <a:ext uri="{909E8E84-426E-40DD-AFC4-6F175D3DCCD1}">
              <a14:hiddenFill xmlns:a14="http://schemas.microsoft.com/office/drawing/2010/main">
                <a:noFill/>
              </a14:hiddenFill>
            </a:ext>
          </a:extLst>
        </p:spPr>
      </p:cxnSp>
      <p:cxnSp>
        <p:nvCxnSpPr>
          <p:cNvPr id="62477" name="図形 30"/>
          <p:cNvCxnSpPr>
            <a:cxnSpLocks noChangeShapeType="1"/>
            <a:stCxn id="6" idx="2"/>
            <a:endCxn id="9" idx="0"/>
          </p:cNvCxnSpPr>
          <p:nvPr/>
        </p:nvCxnSpPr>
        <p:spPr bwMode="auto">
          <a:xfrm rot="16200000" flipH="1">
            <a:off x="4757737" y="5034755"/>
            <a:ext cx="711200" cy="2782889"/>
          </a:xfrm>
          <a:prstGeom prst="bentConnector3">
            <a:avLst>
              <a:gd name="adj1" fmla="val 50000"/>
            </a:avLst>
          </a:prstGeom>
          <a:noFill/>
          <a:ln w="28575" algn="ctr">
            <a:solidFill>
              <a:srgbClr val="6B6BCF"/>
            </a:solidFill>
            <a:round/>
            <a:headEnd/>
            <a:tailEnd type="arrow" w="med" len="med"/>
          </a:ln>
          <a:extLst>
            <a:ext uri="{909E8E84-426E-40DD-AFC4-6F175D3DCCD1}">
              <a14:hiddenFill xmlns:a14="http://schemas.microsoft.com/office/drawing/2010/main">
                <a:noFill/>
              </a14:hiddenFill>
            </a:ext>
          </a:extLst>
        </p:spPr>
      </p:cxnSp>
      <p:cxnSp>
        <p:nvCxnSpPr>
          <p:cNvPr id="62478" name="図形 30"/>
          <p:cNvCxnSpPr>
            <a:cxnSpLocks noChangeShapeType="1"/>
            <a:stCxn id="7" idx="2"/>
            <a:endCxn id="9" idx="0"/>
          </p:cNvCxnSpPr>
          <p:nvPr/>
        </p:nvCxnSpPr>
        <p:spPr bwMode="auto">
          <a:xfrm rot="5400000">
            <a:off x="7425532" y="5149851"/>
            <a:ext cx="711200" cy="2552699"/>
          </a:xfrm>
          <a:prstGeom prst="bentConnector3">
            <a:avLst>
              <a:gd name="adj1" fmla="val 50000"/>
            </a:avLst>
          </a:prstGeom>
          <a:noFill/>
          <a:ln w="28575" algn="ctr">
            <a:solidFill>
              <a:srgbClr val="6B6BCF"/>
            </a:solidFill>
            <a:round/>
            <a:headEnd/>
            <a:tailEnd type="arrow" w="med" len="med"/>
          </a:ln>
          <a:extLst>
            <a:ext uri="{909E8E84-426E-40DD-AFC4-6F175D3DCCD1}">
              <a14:hiddenFill xmlns:a14="http://schemas.microsoft.com/office/drawing/2010/main">
                <a:noFill/>
              </a14:hiddenFill>
            </a:ext>
          </a:extLst>
        </p:spPr>
      </p:cxnSp>
      <p:sp>
        <p:nvSpPr>
          <p:cNvPr id="2" name="スライド番号プレースホルダー 1"/>
          <p:cNvSpPr>
            <a:spLocks noGrp="1"/>
          </p:cNvSpPr>
          <p:nvPr>
            <p:ph type="sldNum" sz="quarter" idx="10"/>
          </p:nvPr>
        </p:nvSpPr>
        <p:spPr/>
        <p:txBody>
          <a:bodyPr/>
          <a:lstStyle/>
          <a:p>
            <a:pPr>
              <a:defRPr/>
            </a:pPr>
            <a:fld id="{6EF0B216-2C42-4FCF-AE70-694CF7298CC9}" type="slidenum">
              <a:rPr lang="en-US" altLang="ja-JP" smtClean="0"/>
              <a:pPr>
                <a:defRPr/>
              </a:pPr>
              <a:t>40</a:t>
            </a:fld>
            <a:endParaRPr lang="en-US" altLang="ja-JP"/>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ja-JP" altLang="en-US" smtClean="0">
                <a:latin typeface="Rockwell" charset="0"/>
                <a:ea typeface="ＭＳ Ｐゴシック" pitchFamily="50" charset="-128"/>
              </a:rPr>
              <a:t>システムの構築・運用フロー</a:t>
            </a:r>
          </a:p>
        </p:txBody>
      </p:sp>
      <p:sp>
        <p:nvSpPr>
          <p:cNvPr id="63491" name="Rectangle 3"/>
          <p:cNvSpPr>
            <a:spLocks noGrp="1" noChangeArrowheads="1"/>
          </p:cNvSpPr>
          <p:nvPr>
            <p:ph type="body" idx="1"/>
          </p:nvPr>
        </p:nvSpPr>
        <p:spPr/>
        <p:txBody>
          <a:bodyPr/>
          <a:lstStyle/>
          <a:p>
            <a:pPr marL="685800" indent="-685800">
              <a:buFont typeface="ＤＦ平成ゴシック体W7" pitchFamily="49" charset="-128"/>
              <a:buAutoNum type="arabicPeriod"/>
            </a:pPr>
            <a:r>
              <a:rPr lang="ja-JP" altLang="en-US" sz="3600" smtClean="0">
                <a:latin typeface="Arial" pitchFamily="34" charset="0"/>
                <a:ea typeface="ＭＳ Ｐゴシック" pitchFamily="50" charset="-128"/>
              </a:rPr>
              <a:t>サービス要件定義</a:t>
            </a:r>
            <a:endParaRPr lang="en-US" altLang="ja-JP" sz="3600" smtClean="0">
              <a:latin typeface="Arial" pitchFamily="34" charset="0"/>
              <a:ea typeface="ＭＳ Ｐゴシック" pitchFamily="50" charset="-128"/>
            </a:endParaRPr>
          </a:p>
          <a:p>
            <a:pPr marL="1308100" lvl="1" indent="-533400"/>
            <a:r>
              <a:rPr lang="ja-JP" altLang="en-US" sz="2800" smtClean="0">
                <a:latin typeface="Arial" pitchFamily="34" charset="0"/>
                <a:ea typeface="ＭＳ Ｐゴシック" pitchFamily="50" charset="-128"/>
              </a:rPr>
              <a:t>サービス内容の詳細化／具体化</a:t>
            </a:r>
            <a:endParaRPr lang="en-US" altLang="ja-JP" sz="2800" smtClean="0">
              <a:latin typeface="Arial" pitchFamily="34" charset="0"/>
              <a:ea typeface="ＭＳ Ｐゴシック" pitchFamily="50" charset="-128"/>
            </a:endParaRPr>
          </a:p>
          <a:p>
            <a:pPr marL="1308100" lvl="1" indent="-533400"/>
            <a:r>
              <a:rPr lang="ja-JP" altLang="en-US" sz="2800" smtClean="0">
                <a:latin typeface="Arial" pitchFamily="34" charset="0"/>
                <a:ea typeface="ＭＳ Ｐゴシック" pitchFamily="50" charset="-128"/>
              </a:rPr>
              <a:t>スケジュール、費用など、構築に関する計画の立案</a:t>
            </a:r>
            <a:endParaRPr lang="en-US" altLang="ja-JP" sz="2800" smtClean="0">
              <a:latin typeface="Arial" pitchFamily="34" charset="0"/>
              <a:ea typeface="ＭＳ Ｐゴシック" pitchFamily="50" charset="-128"/>
            </a:endParaRPr>
          </a:p>
          <a:p>
            <a:pPr marL="1308100" lvl="1" indent="-533400"/>
            <a:r>
              <a:rPr lang="ja-JP" altLang="en-US" sz="2800" smtClean="0">
                <a:latin typeface="Arial" pitchFamily="34" charset="0"/>
                <a:ea typeface="ＭＳ Ｐゴシック" pitchFamily="50" charset="-128"/>
              </a:rPr>
              <a:t>「対象物が何か」「どのような情報を管理するか」を整理</a:t>
            </a:r>
            <a:endParaRPr lang="en-US" altLang="ja-JP" sz="2800" smtClean="0">
              <a:latin typeface="Arial" pitchFamily="34" charset="0"/>
              <a:ea typeface="ＭＳ Ｐゴシック" pitchFamily="50" charset="-128"/>
            </a:endParaRPr>
          </a:p>
          <a:p>
            <a:pPr marL="1790700" lvl="2" indent="-457200"/>
            <a:r>
              <a:rPr lang="ja-JP" altLang="en-US" sz="2400" smtClean="0">
                <a:latin typeface="Arial" pitchFamily="34" charset="0"/>
                <a:ea typeface="ＭＳ Ｐゴシック" pitchFamily="50" charset="-128"/>
              </a:rPr>
              <a:t>目的の検討： 棚卸、資産管理（帳票作成）、貸出管理</a:t>
            </a:r>
            <a:endParaRPr lang="en-US" altLang="ja-JP" sz="2400" smtClean="0">
              <a:latin typeface="Arial" pitchFamily="34" charset="0"/>
              <a:ea typeface="ＭＳ Ｐゴシック" pitchFamily="50" charset="-128"/>
            </a:endParaRPr>
          </a:p>
          <a:p>
            <a:pPr marL="1790700" lvl="2" indent="-457200"/>
            <a:r>
              <a:rPr lang="ja-JP" altLang="en-US" sz="2400" smtClean="0">
                <a:latin typeface="Arial" pitchFamily="34" charset="0"/>
                <a:ea typeface="ＭＳ Ｐゴシック" pitchFamily="50" charset="-128"/>
              </a:rPr>
              <a:t>利用場所の調整</a:t>
            </a:r>
            <a:endParaRPr lang="en-US" altLang="ja-JP" sz="2400" smtClean="0">
              <a:latin typeface="Arial" pitchFamily="34" charset="0"/>
              <a:ea typeface="ＭＳ Ｐゴシック" pitchFamily="50" charset="-128"/>
            </a:endParaRPr>
          </a:p>
          <a:p>
            <a:pPr marL="1790700" lvl="2" indent="-457200"/>
            <a:r>
              <a:rPr lang="en-US" altLang="ja-JP" sz="2400" smtClean="0">
                <a:latin typeface="Arial" pitchFamily="34" charset="0"/>
                <a:ea typeface="ＭＳ Ｐゴシック" pitchFamily="50" charset="-128"/>
              </a:rPr>
              <a:t>ucode</a:t>
            </a:r>
            <a:r>
              <a:rPr lang="ja-JP" altLang="en-US" sz="2400" smtClean="0">
                <a:latin typeface="Arial" pitchFamily="34" charset="0"/>
                <a:ea typeface="ＭＳ Ｐゴシック" pitchFamily="50" charset="-128"/>
              </a:rPr>
              <a:t>タグの選定</a:t>
            </a:r>
            <a:endParaRPr lang="en-US" altLang="ja-JP" sz="2400" smtClean="0">
              <a:latin typeface="Arial" pitchFamily="34" charset="0"/>
              <a:ea typeface="ＭＳ Ｐゴシック" pitchFamily="50" charset="-128"/>
            </a:endParaRPr>
          </a:p>
          <a:p>
            <a:pPr marL="1308100" lvl="1" indent="-533400"/>
            <a:r>
              <a:rPr lang="ja-JP" altLang="en-US" sz="2800" smtClean="0">
                <a:latin typeface="Arial" pitchFamily="34" charset="0"/>
                <a:ea typeface="ＭＳ Ｐゴシック" pitchFamily="50" charset="-128"/>
              </a:rPr>
              <a:t>役割・業務フローの調整</a:t>
            </a:r>
            <a:endParaRPr lang="en-US" altLang="ja-JP" sz="2800" smtClean="0">
              <a:latin typeface="Arial" pitchFamily="34" charset="0"/>
              <a:ea typeface="ＭＳ Ｐゴシック" pitchFamily="50" charset="-128"/>
            </a:endParaRPr>
          </a:p>
          <a:p>
            <a:pPr marL="1790700" lvl="2" indent="-457200"/>
            <a:r>
              <a:rPr lang="ja-JP" altLang="en-US" sz="2400" smtClean="0">
                <a:latin typeface="Arial" pitchFamily="34" charset="0"/>
                <a:ea typeface="ＭＳ Ｐゴシック" pitchFamily="50" charset="-128"/>
              </a:rPr>
              <a:t>誰がどのように運用するのか</a:t>
            </a:r>
            <a:endParaRPr lang="en-US" altLang="ja-JP" sz="2400" smtClean="0">
              <a:latin typeface="Arial" pitchFamily="34" charset="0"/>
              <a:ea typeface="ＭＳ Ｐゴシック" pitchFamily="50" charset="-128"/>
            </a:endParaRPr>
          </a:p>
          <a:p>
            <a:pPr marL="1790700" lvl="2" indent="-457200"/>
            <a:r>
              <a:rPr lang="ja-JP" altLang="en-US" sz="2400" smtClean="0">
                <a:latin typeface="Arial" pitchFamily="34" charset="0"/>
                <a:ea typeface="ＭＳ Ｐゴシック" pitchFamily="50" charset="-128"/>
              </a:rPr>
              <a:t>どの端末で閲覧するか　などを決める</a:t>
            </a:r>
            <a:endParaRPr lang="en-US" altLang="ja-JP" sz="2400" smtClean="0">
              <a:latin typeface="Arial" pitchFamily="34" charset="0"/>
              <a:ea typeface="ＭＳ Ｐゴシック" pitchFamily="50" charset="-128"/>
            </a:endParaRPr>
          </a:p>
          <a:p>
            <a:pPr marL="1790700" lvl="2" indent="-457200"/>
            <a:endParaRPr lang="en-US" altLang="ja-JP" sz="2400" smtClean="0">
              <a:latin typeface="Arial" pitchFamily="34" charset="0"/>
              <a:ea typeface="ＭＳ Ｐゴシック" pitchFamily="50" charset="-128"/>
            </a:endParaRPr>
          </a:p>
          <a:p>
            <a:pPr marL="685800" indent="-685800">
              <a:buFont typeface="ＤＦ平成ゴシック体W7" pitchFamily="49" charset="-128"/>
              <a:buAutoNum type="arabicPeriod"/>
            </a:pPr>
            <a:r>
              <a:rPr lang="ja-JP" altLang="en-US" sz="3600" smtClean="0">
                <a:latin typeface="Arial" pitchFamily="34" charset="0"/>
                <a:ea typeface="ＭＳ Ｐゴシック" pitchFamily="50" charset="-128"/>
              </a:rPr>
              <a:t>アプリケーション（システム）構築</a:t>
            </a:r>
            <a:endParaRPr lang="en-US" altLang="ja-JP" sz="3600" smtClean="0">
              <a:latin typeface="Arial" pitchFamily="34" charset="0"/>
              <a:ea typeface="ＭＳ Ｐゴシック" pitchFamily="50" charset="-128"/>
            </a:endParaRPr>
          </a:p>
          <a:p>
            <a:pPr marL="1308100" lvl="1" indent="-533400"/>
            <a:r>
              <a:rPr lang="ja-JP" altLang="en-US" sz="2800" smtClean="0">
                <a:latin typeface="Arial" pitchFamily="34" charset="0"/>
                <a:ea typeface="ＭＳ Ｐゴシック" pitchFamily="50" charset="-128"/>
              </a:rPr>
              <a:t>サービス要件に応じてアプリケーション（システム）を開発</a:t>
            </a:r>
            <a:endParaRPr lang="en-US" altLang="ja-JP" sz="2800" smtClean="0">
              <a:latin typeface="Arial" pitchFamily="34" charset="0"/>
              <a:ea typeface="ＭＳ Ｐゴシック" pitchFamily="50" charset="-128"/>
            </a:endParaRPr>
          </a:p>
          <a:p>
            <a:pPr marL="1308100" lvl="1" indent="-533400"/>
            <a:r>
              <a:rPr lang="ja-JP" altLang="en-US" sz="2800" smtClean="0">
                <a:latin typeface="Arial" pitchFamily="34" charset="0"/>
                <a:ea typeface="ＭＳ Ｐゴシック" pitchFamily="50" charset="-128"/>
              </a:rPr>
              <a:t>データベースの構築／既存システムの連携　など</a:t>
            </a:r>
            <a:endParaRPr lang="en-US" altLang="ja-JP" sz="2800" smtClean="0">
              <a:latin typeface="Arial" pitchFamily="34" charset="0"/>
              <a:ea typeface="ＭＳ Ｐゴシック" pitchFamily="50" charset="-128"/>
            </a:endParaRPr>
          </a:p>
        </p:txBody>
      </p:sp>
      <p:sp>
        <p:nvSpPr>
          <p:cNvPr id="2" name="スライド番号プレースホルダー 1"/>
          <p:cNvSpPr>
            <a:spLocks noGrp="1"/>
          </p:cNvSpPr>
          <p:nvPr>
            <p:ph type="sldNum" sz="quarter" idx="10"/>
          </p:nvPr>
        </p:nvSpPr>
        <p:spPr/>
        <p:txBody>
          <a:bodyPr/>
          <a:lstStyle/>
          <a:p>
            <a:pPr>
              <a:defRPr/>
            </a:pPr>
            <a:fld id="{A80140EF-3E1F-4ABE-894D-D23F3D5E3ACF}" type="slidenum">
              <a:rPr lang="en-US" altLang="ja-JP" smtClean="0"/>
              <a:pPr>
                <a:defRPr/>
              </a:pPr>
              <a:t>41</a:t>
            </a:fld>
            <a:endParaRPr lang="en-US" altLang="ja-JP"/>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ja-JP" altLang="en-US" smtClean="0">
                <a:latin typeface="Rockwell" charset="0"/>
                <a:ea typeface="ＭＳ Ｐゴシック" pitchFamily="50" charset="-128"/>
              </a:rPr>
              <a:t>システムの構築・運用フロー</a:t>
            </a:r>
          </a:p>
        </p:txBody>
      </p:sp>
      <p:sp>
        <p:nvSpPr>
          <p:cNvPr id="64515" name="Rectangle 3"/>
          <p:cNvSpPr>
            <a:spLocks noGrp="1" noChangeArrowheads="1"/>
          </p:cNvSpPr>
          <p:nvPr>
            <p:ph type="body" idx="1"/>
          </p:nvPr>
        </p:nvSpPr>
        <p:spPr/>
        <p:txBody>
          <a:bodyPr/>
          <a:lstStyle/>
          <a:p>
            <a:pPr marL="762000" indent="-762000">
              <a:buFont typeface="ＤＦ平成ゴシック体W7" pitchFamily="49" charset="-128"/>
              <a:buAutoNum type="arabicPeriod" startAt="3"/>
            </a:pP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タグ貼付</a:t>
            </a:r>
          </a:p>
          <a:p>
            <a:pPr marL="1384300" lvl="1" indent="-609600"/>
            <a:r>
              <a:rPr lang="ja-JP" altLang="en-US" smtClean="0">
                <a:latin typeface="Arial" pitchFamily="34" charset="0"/>
                <a:ea typeface="ＭＳ Ｐゴシック" pitchFamily="50" charset="-128"/>
              </a:rPr>
              <a:t>管理する対象（備品）への</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タグを貼付</a:t>
            </a:r>
            <a:endParaRPr lang="en-US" altLang="ja-JP" smtClean="0">
              <a:latin typeface="Arial" pitchFamily="34" charset="0"/>
              <a:ea typeface="ＭＳ Ｐゴシック" pitchFamily="50" charset="-128"/>
            </a:endParaRPr>
          </a:p>
          <a:p>
            <a:pPr marL="1384300" lvl="1" indent="-609600"/>
            <a:r>
              <a:rPr lang="ja-JP" altLang="en-US" smtClean="0">
                <a:latin typeface="Arial" pitchFamily="34" charset="0"/>
                <a:ea typeface="ＭＳ Ｐゴシック" pitchFamily="50" charset="-128"/>
              </a:rPr>
              <a:t>設置場所を管理する場合は、その場所ごとに</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タグを設置</a:t>
            </a:r>
          </a:p>
          <a:p>
            <a:pPr marL="762000" indent="-762000">
              <a:buFont typeface="ＤＦ平成ゴシック体W7" pitchFamily="49" charset="-128"/>
              <a:buAutoNum type="arabicPeriod" startAt="3"/>
            </a:pPr>
            <a:r>
              <a:rPr lang="ja-JP" altLang="en-US" smtClean="0">
                <a:latin typeface="Arial" pitchFamily="34" charset="0"/>
                <a:ea typeface="ＭＳ Ｐゴシック" pitchFamily="50" charset="-128"/>
              </a:rPr>
              <a:t>データの作成・投入</a:t>
            </a:r>
          </a:p>
          <a:p>
            <a:pPr marL="1384300" lvl="1" indent="-609600"/>
            <a:r>
              <a:rPr lang="ja-JP" altLang="en-US" smtClean="0">
                <a:latin typeface="Arial" pitchFamily="34" charset="0"/>
                <a:ea typeface="ＭＳ Ｐゴシック" pitchFamily="50" charset="-128"/>
              </a:rPr>
              <a:t>既存システムからデータを抽出し、マスタデータを作成</a:t>
            </a:r>
            <a:endParaRPr lang="en-US" altLang="ja-JP" smtClean="0">
              <a:latin typeface="Arial" pitchFamily="34" charset="0"/>
              <a:ea typeface="ＭＳ Ｐゴシック" pitchFamily="50" charset="-128"/>
            </a:endParaRPr>
          </a:p>
          <a:p>
            <a:pPr marL="1384300" lvl="1" indent="-609600"/>
            <a:r>
              <a:rPr lang="ja-JP" altLang="en-US" smtClean="0">
                <a:latin typeface="Arial" pitchFamily="34" charset="0"/>
                <a:ea typeface="ＭＳ Ｐゴシック" pitchFamily="50" charset="-128"/>
              </a:rPr>
              <a:t>作成したマスタデータの投入</a:t>
            </a:r>
          </a:p>
          <a:p>
            <a:pPr marL="762000" indent="-762000">
              <a:buFont typeface="ＤＦ平成ゴシック体W7" pitchFamily="49" charset="-128"/>
              <a:buAutoNum type="arabicPeriod" startAt="3"/>
            </a:pPr>
            <a:r>
              <a:rPr lang="ja-JP" altLang="en-US" smtClean="0">
                <a:latin typeface="Arial" pitchFamily="34" charset="0"/>
                <a:ea typeface="ＭＳ Ｐゴシック" pitchFamily="50" charset="-128"/>
              </a:rPr>
              <a:t>インテグレーション・動作試験</a:t>
            </a:r>
          </a:p>
          <a:p>
            <a:pPr marL="1384300" lvl="1" indent="-609600"/>
            <a:r>
              <a:rPr lang="ja-JP" altLang="en-US" smtClean="0">
                <a:latin typeface="Arial" pitchFamily="34" charset="0"/>
                <a:ea typeface="ＭＳ Ｐゴシック" pitchFamily="50" charset="-128"/>
              </a:rPr>
              <a:t>システム／データ等を統合した段階で、最終的な動作をチェック</a:t>
            </a:r>
          </a:p>
          <a:p>
            <a:pPr marL="762000" indent="-762000">
              <a:buFont typeface="ＤＦ平成ゴシック体W7" pitchFamily="49" charset="-128"/>
              <a:buAutoNum type="arabicPeriod" startAt="3"/>
            </a:pPr>
            <a:r>
              <a:rPr lang="ja-JP" altLang="en-US" smtClean="0">
                <a:latin typeface="Arial" pitchFamily="34" charset="0"/>
                <a:ea typeface="ＭＳ Ｐゴシック" pitchFamily="50" charset="-128"/>
              </a:rPr>
              <a:t>サービス運用・保守</a:t>
            </a:r>
          </a:p>
          <a:p>
            <a:pPr marL="1384300" lvl="1" indent="-609600"/>
            <a:r>
              <a:rPr lang="ja-JP" altLang="en-US" smtClean="0">
                <a:latin typeface="Arial" pitchFamily="34" charset="0"/>
                <a:ea typeface="ＭＳ Ｐゴシック" pitchFamily="50" charset="-128"/>
              </a:rPr>
              <a:t>利用者に向けた運用および保守</a:t>
            </a:r>
          </a:p>
        </p:txBody>
      </p:sp>
      <p:sp>
        <p:nvSpPr>
          <p:cNvPr id="2" name="スライド番号プレースホルダー 1"/>
          <p:cNvSpPr>
            <a:spLocks noGrp="1"/>
          </p:cNvSpPr>
          <p:nvPr>
            <p:ph type="sldNum" sz="quarter" idx="10"/>
          </p:nvPr>
        </p:nvSpPr>
        <p:spPr/>
        <p:txBody>
          <a:bodyPr/>
          <a:lstStyle/>
          <a:p>
            <a:pPr>
              <a:defRPr/>
            </a:pPr>
            <a:fld id="{A80140EF-3E1F-4ABE-894D-D23F3D5E3ACF}" type="slidenum">
              <a:rPr lang="en-US" altLang="ja-JP" smtClean="0"/>
              <a:pPr>
                <a:defRPr/>
              </a:pPr>
              <a:t>42</a:t>
            </a:fld>
            <a:endParaRPr lang="en-US" altLang="ja-JP"/>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4"/>
          <p:cNvSpPr>
            <a:spLocks noGrp="1" noChangeArrowheads="1"/>
          </p:cNvSpPr>
          <p:nvPr>
            <p:ph type="title"/>
          </p:nvPr>
        </p:nvSpPr>
        <p:spPr/>
        <p:txBody>
          <a:bodyPr/>
          <a:lstStyle/>
          <a:p>
            <a:r>
              <a:rPr lang="ja-JP" altLang="en-US" smtClean="0">
                <a:latin typeface="Rockwell" charset="0"/>
                <a:ea typeface="ＭＳ Ｐゴシック" pitchFamily="50" charset="-128"/>
              </a:rPr>
              <a:t>アプリケーションから</a:t>
            </a:r>
            <a:r>
              <a:rPr lang="en-US" altLang="ja-JP" smtClean="0">
                <a:latin typeface="Rockwell" charset="0"/>
                <a:ea typeface="ＭＳ Ｐゴシック" pitchFamily="50" charset="-128"/>
              </a:rPr>
              <a:t>ucode</a:t>
            </a:r>
            <a:r>
              <a:rPr lang="ja-JP" altLang="en-US" smtClean="0">
                <a:latin typeface="Rockwell" charset="0"/>
                <a:ea typeface="ＭＳ Ｐゴシック" pitchFamily="50" charset="-128"/>
              </a:rPr>
              <a:t>を発行するには？</a:t>
            </a:r>
          </a:p>
        </p:txBody>
      </p:sp>
      <p:sp>
        <p:nvSpPr>
          <p:cNvPr id="65539" name="Rectangle 5"/>
          <p:cNvSpPr>
            <a:spLocks noGrp="1" noChangeArrowheads="1"/>
          </p:cNvSpPr>
          <p:nvPr>
            <p:ph type="body" sz="half" idx="1"/>
          </p:nvPr>
        </p:nvSpPr>
        <p:spPr/>
        <p:txBody>
          <a:bodyPr/>
          <a:lstStyle/>
          <a:p>
            <a:r>
              <a:rPr lang="en-US" altLang="ja-JP" sz="3200" smtClean="0">
                <a:latin typeface="Arial" pitchFamily="34" charset="0"/>
                <a:ea typeface="ＭＳ Ｐゴシック" pitchFamily="50" charset="-128"/>
              </a:rPr>
              <a:t>uID</a:t>
            </a:r>
            <a:r>
              <a:rPr lang="ja-JP" altLang="en-US" sz="3200" smtClean="0">
                <a:latin typeface="Arial" pitchFamily="34" charset="0"/>
                <a:ea typeface="ＭＳ Ｐゴシック" pitchFamily="50" charset="-128"/>
              </a:rPr>
              <a:t>センターから割当を受けると</a:t>
            </a:r>
            <a:r>
              <a:rPr lang="en-US" altLang="ja-JP" sz="3200" smtClean="0">
                <a:latin typeface="Arial" pitchFamily="34" charset="0"/>
                <a:ea typeface="ＭＳ Ｐゴシック" pitchFamily="50" charset="-128"/>
              </a:rPr>
              <a:t>48</a:t>
            </a:r>
            <a:r>
              <a:rPr lang="ja-JP" altLang="en-US" sz="3200" smtClean="0">
                <a:latin typeface="Arial" pitchFamily="34" charset="0"/>
                <a:ea typeface="ＭＳ Ｐゴシック" pitchFamily="50" charset="-128"/>
              </a:rPr>
              <a:t>ビット（約</a:t>
            </a:r>
            <a:r>
              <a:rPr lang="en-US" altLang="ja-JP" sz="3200" smtClean="0">
                <a:latin typeface="Arial" pitchFamily="34" charset="0"/>
                <a:ea typeface="ＭＳ Ｐゴシック" pitchFamily="50" charset="-128"/>
              </a:rPr>
              <a:t>281</a:t>
            </a:r>
            <a:r>
              <a:rPr lang="ja-JP" altLang="en-US" sz="3200" smtClean="0">
                <a:latin typeface="Arial" pitchFamily="34" charset="0"/>
                <a:ea typeface="ＭＳ Ｐゴシック" pitchFamily="50" charset="-128"/>
              </a:rPr>
              <a:t>兆個）の</a:t>
            </a:r>
            <a:r>
              <a:rPr lang="en-US" altLang="ja-JP" sz="3200" smtClean="0">
                <a:latin typeface="Arial" pitchFamily="34" charset="0"/>
                <a:ea typeface="ＭＳ Ｐゴシック" pitchFamily="50" charset="-128"/>
              </a:rPr>
              <a:t>ucode</a:t>
            </a:r>
            <a:r>
              <a:rPr lang="ja-JP" altLang="en-US" sz="3200" smtClean="0">
                <a:latin typeface="Arial" pitchFamily="34" charset="0"/>
                <a:ea typeface="ＭＳ Ｐゴシック" pitchFamily="50" charset="-128"/>
              </a:rPr>
              <a:t>を</a:t>
            </a:r>
            <a:br>
              <a:rPr lang="ja-JP" altLang="en-US" sz="3200" smtClean="0">
                <a:latin typeface="Arial" pitchFamily="34" charset="0"/>
                <a:ea typeface="ＭＳ Ｐゴシック" pitchFamily="50" charset="-128"/>
              </a:rPr>
            </a:br>
            <a:r>
              <a:rPr lang="ja-JP" altLang="en-US" sz="3200" smtClean="0">
                <a:latin typeface="Arial" pitchFamily="34" charset="0"/>
                <a:ea typeface="ＭＳ Ｐゴシック" pitchFamily="50" charset="-128"/>
              </a:rPr>
              <a:t>発行可能</a:t>
            </a:r>
          </a:p>
          <a:p>
            <a:r>
              <a:rPr lang="ja-JP" altLang="en-US" sz="3200" smtClean="0">
                <a:latin typeface="Arial" pitchFamily="34" charset="0"/>
                <a:ea typeface="ＭＳ Ｐゴシック" pitchFamily="50" charset="-128"/>
              </a:rPr>
              <a:t>これを手作業で管理するのは困難</a:t>
            </a:r>
          </a:p>
          <a:p>
            <a:endParaRPr lang="ja-JP" altLang="en-US" sz="3200" smtClean="0">
              <a:latin typeface="Arial" pitchFamily="34" charset="0"/>
              <a:ea typeface="ＭＳ Ｐゴシック" pitchFamily="50" charset="-128"/>
            </a:endParaRPr>
          </a:p>
          <a:p>
            <a:r>
              <a:rPr lang="en-US" altLang="ja-JP" sz="3200" smtClean="0">
                <a:latin typeface="Arial" pitchFamily="34" charset="0"/>
                <a:ea typeface="ＭＳ Ｐゴシック" pitchFamily="50" charset="-128"/>
              </a:rPr>
              <a:t>ucode</a:t>
            </a:r>
            <a:r>
              <a:rPr lang="ja-JP" altLang="en-US" sz="3200" smtClean="0">
                <a:latin typeface="Arial" pitchFamily="34" charset="0"/>
                <a:ea typeface="ＭＳ Ｐゴシック" pitchFamily="50" charset="-128"/>
              </a:rPr>
              <a:t>管理ツール</a:t>
            </a:r>
          </a:p>
          <a:p>
            <a:pPr lvl="1"/>
            <a:r>
              <a:rPr lang="ja-JP" altLang="en-US" sz="2400" smtClean="0">
                <a:latin typeface="Arial" pitchFamily="34" charset="0"/>
                <a:ea typeface="ＭＳ Ｐゴシック" pitchFamily="50" charset="-128"/>
              </a:rPr>
              <a:t>領域の細分化，</a:t>
            </a:r>
            <a:r>
              <a:rPr lang="en-US" altLang="ja-JP" sz="2400" smtClean="0">
                <a:latin typeface="Arial" pitchFamily="34" charset="0"/>
                <a:ea typeface="ＭＳ Ｐゴシック" pitchFamily="50" charset="-128"/>
              </a:rPr>
              <a:t>ucode</a:t>
            </a:r>
            <a:r>
              <a:rPr lang="ja-JP" altLang="en-US" sz="2400" smtClean="0">
                <a:latin typeface="Arial" pitchFamily="34" charset="0"/>
                <a:ea typeface="ＭＳ Ｐゴシック" pitchFamily="50" charset="-128"/>
              </a:rPr>
              <a:t>の発行，情報の紐づけを</a:t>
            </a:r>
            <a:r>
              <a:rPr lang="en-US" altLang="ja-JP" sz="2400" smtClean="0">
                <a:latin typeface="Arial" pitchFamily="34" charset="0"/>
                <a:ea typeface="ＭＳ Ｐゴシック" pitchFamily="50" charset="-128"/>
              </a:rPr>
              <a:t>web</a:t>
            </a:r>
            <a:r>
              <a:rPr lang="ja-JP" altLang="en-US" sz="2400" smtClean="0">
                <a:latin typeface="Arial" pitchFamily="34" charset="0"/>
                <a:ea typeface="ＭＳ Ｐゴシック" pitchFamily="50" charset="-128"/>
              </a:rPr>
              <a:t>ベースで行う</a:t>
            </a:r>
          </a:p>
        </p:txBody>
      </p:sp>
      <p:sp>
        <p:nvSpPr>
          <p:cNvPr id="65540" name="AutoShape 6"/>
          <p:cNvSpPr>
            <a:spLocks noChangeArrowheads="1"/>
          </p:cNvSpPr>
          <p:nvPr/>
        </p:nvSpPr>
        <p:spPr bwMode="auto">
          <a:xfrm>
            <a:off x="5132388" y="3887788"/>
            <a:ext cx="1066800" cy="914400"/>
          </a:xfrm>
          <a:prstGeom prst="downArrow">
            <a:avLst>
              <a:gd name="adj1" fmla="val 50000"/>
              <a:gd name="adj2" fmla="val 25000"/>
            </a:avLst>
          </a:prstGeom>
          <a:solidFill>
            <a:schemeClr val="accent1"/>
          </a:solidFill>
          <a:ln w="9525" algn="ctr">
            <a:solidFill>
              <a:schemeClr val="tx1"/>
            </a:solidFill>
            <a:miter lim="800000"/>
            <a:headEnd/>
            <a:tailEnd/>
          </a:ln>
        </p:spPr>
        <p:txBody>
          <a:bodyPr wrap="none" anchor="ctr"/>
          <a:lstStyle/>
          <a:p>
            <a:endParaRPr lang="ja-JP" altLang="en-US">
              <a:ea typeface="ＭＳ Ｐゴシック" pitchFamily="50" charset="-128"/>
            </a:endParaRPr>
          </a:p>
        </p:txBody>
      </p:sp>
      <p:pic>
        <p:nvPicPr>
          <p:cNvPr id="65541" name="Picture 8" descr="us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9788" y="5783263"/>
            <a:ext cx="6791325" cy="381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スライド番号プレースホルダー 1"/>
          <p:cNvSpPr>
            <a:spLocks noGrp="1"/>
          </p:cNvSpPr>
          <p:nvPr>
            <p:ph type="sldNum" sz="quarter" idx="10"/>
          </p:nvPr>
        </p:nvSpPr>
        <p:spPr/>
        <p:txBody>
          <a:bodyPr/>
          <a:lstStyle/>
          <a:p>
            <a:pPr>
              <a:defRPr/>
            </a:pPr>
            <a:fld id="{5B0E4095-8539-4C67-97BE-BC54BB254596}" type="slidenum">
              <a:rPr lang="en-US" altLang="ja-JP" smtClean="0"/>
              <a:pPr>
                <a:defRPr/>
              </a:pPr>
              <a:t>43</a:t>
            </a:fld>
            <a:endParaRPr lang="en-US" altLang="ja-JP"/>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altLang="ja-JP" smtClean="0">
                <a:latin typeface="Rockwell" charset="0"/>
                <a:ea typeface="ＭＳ Ｐゴシック" pitchFamily="50" charset="-128"/>
              </a:rPr>
              <a:t>ucode</a:t>
            </a:r>
            <a:r>
              <a:rPr lang="ja-JP" altLang="en-US" smtClean="0">
                <a:latin typeface="Rockwell" charset="0"/>
                <a:ea typeface="ＭＳ Ｐゴシック" pitchFamily="50" charset="-128"/>
              </a:rPr>
              <a:t>管理ツールの機能構成</a:t>
            </a:r>
          </a:p>
        </p:txBody>
      </p:sp>
      <p:sp>
        <p:nvSpPr>
          <p:cNvPr id="66563" name="Rectangle 3"/>
          <p:cNvSpPr>
            <a:spLocks noChangeArrowheads="1"/>
          </p:cNvSpPr>
          <p:nvPr/>
        </p:nvSpPr>
        <p:spPr bwMode="auto">
          <a:xfrm>
            <a:off x="2944813" y="2232025"/>
            <a:ext cx="8670925" cy="5734050"/>
          </a:xfrm>
          <a:prstGeom prst="rect">
            <a:avLst/>
          </a:prstGeom>
          <a:solidFill>
            <a:srgbClr val="FFCCFF"/>
          </a:solidFill>
          <a:ln w="19050" algn="ctr">
            <a:solidFill>
              <a:srgbClr val="FF0000"/>
            </a:solidFill>
            <a:prstDash val="dash"/>
            <a:miter lim="800000"/>
            <a:headEnd/>
            <a:tailEnd/>
          </a:ln>
        </p:spPr>
        <p:txBody>
          <a:bodyPr anchor="ctr">
            <a:spAutoFit/>
          </a:bodyPr>
          <a:lstStyle/>
          <a:p>
            <a:endParaRPr lang="ja-JP" altLang="en-US">
              <a:ea typeface="ＭＳ Ｐゴシック" pitchFamily="50" charset="-128"/>
            </a:endParaRPr>
          </a:p>
        </p:txBody>
      </p:sp>
      <p:sp>
        <p:nvSpPr>
          <p:cNvPr id="66564" name="AutoShape 4"/>
          <p:cNvSpPr>
            <a:spLocks noChangeArrowheads="1"/>
          </p:cNvSpPr>
          <p:nvPr/>
        </p:nvSpPr>
        <p:spPr bwMode="auto">
          <a:xfrm>
            <a:off x="8312150" y="4946650"/>
            <a:ext cx="2478088" cy="1308100"/>
          </a:xfrm>
          <a:prstGeom prst="can">
            <a:avLst>
              <a:gd name="adj" fmla="val 25000"/>
            </a:avLst>
          </a:prstGeom>
          <a:solidFill>
            <a:srgbClr val="0099FF"/>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a:ea typeface="ＭＳ Ｐゴシック" pitchFamily="50" charset="-128"/>
            </a:endParaRPr>
          </a:p>
        </p:txBody>
      </p:sp>
      <p:sp>
        <p:nvSpPr>
          <p:cNvPr id="66565" name="AutoShape 5"/>
          <p:cNvSpPr>
            <a:spLocks noChangeArrowheads="1"/>
          </p:cNvSpPr>
          <p:nvPr/>
        </p:nvSpPr>
        <p:spPr bwMode="auto">
          <a:xfrm>
            <a:off x="5938838" y="3236913"/>
            <a:ext cx="1341437" cy="1208087"/>
          </a:xfrm>
          <a:prstGeom prst="can">
            <a:avLst>
              <a:gd name="adj" fmla="val 25000"/>
            </a:avLst>
          </a:prstGeom>
          <a:solidFill>
            <a:srgbClr val="0099FF"/>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a:ea typeface="ＭＳ Ｐゴシック" pitchFamily="50" charset="-128"/>
            </a:endParaRPr>
          </a:p>
        </p:txBody>
      </p:sp>
      <p:sp>
        <p:nvSpPr>
          <p:cNvPr id="66566" name="AutoShape 6"/>
          <p:cNvSpPr>
            <a:spLocks noChangeArrowheads="1"/>
          </p:cNvSpPr>
          <p:nvPr/>
        </p:nvSpPr>
        <p:spPr bwMode="auto">
          <a:xfrm>
            <a:off x="3460750" y="4043363"/>
            <a:ext cx="1343025" cy="1206500"/>
          </a:xfrm>
          <a:prstGeom prst="can">
            <a:avLst>
              <a:gd name="adj" fmla="val 25000"/>
            </a:avLst>
          </a:prstGeom>
          <a:solidFill>
            <a:srgbClr val="0099FF"/>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a:ea typeface="ＭＳ Ｐゴシック" pitchFamily="50" charset="-128"/>
            </a:endParaRPr>
          </a:p>
        </p:txBody>
      </p:sp>
      <p:sp>
        <p:nvSpPr>
          <p:cNvPr id="66567" name="AutoShape 7"/>
          <p:cNvSpPr>
            <a:spLocks noChangeArrowheads="1"/>
          </p:cNvSpPr>
          <p:nvPr/>
        </p:nvSpPr>
        <p:spPr bwMode="auto">
          <a:xfrm>
            <a:off x="984250" y="4344988"/>
            <a:ext cx="928688" cy="804862"/>
          </a:xfrm>
          <a:prstGeom prst="can">
            <a:avLst>
              <a:gd name="adj" fmla="val 25000"/>
            </a:avLst>
          </a:prstGeom>
          <a:solidFill>
            <a:srgbClr val="0099FF"/>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a:ea typeface="ＭＳ Ｐゴシック" pitchFamily="50" charset="-128"/>
            </a:endParaRPr>
          </a:p>
        </p:txBody>
      </p:sp>
      <p:sp>
        <p:nvSpPr>
          <p:cNvPr id="66568" name="Rectangle 8"/>
          <p:cNvSpPr>
            <a:spLocks noChangeArrowheads="1"/>
          </p:cNvSpPr>
          <p:nvPr/>
        </p:nvSpPr>
        <p:spPr bwMode="auto">
          <a:xfrm>
            <a:off x="365125" y="2232025"/>
            <a:ext cx="2373313" cy="5734050"/>
          </a:xfrm>
          <a:prstGeom prst="rect">
            <a:avLst/>
          </a:prstGeom>
          <a:noFill/>
          <a:ln w="19050" algn="ctr">
            <a:solidFill>
              <a:schemeClr val="accent2"/>
            </a:solidFill>
            <a:prstDash val="dash"/>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ja-JP" altLang="en-US">
              <a:ea typeface="ＭＳ Ｐゴシック" pitchFamily="50" charset="-128"/>
            </a:endParaRPr>
          </a:p>
        </p:txBody>
      </p:sp>
      <p:sp>
        <p:nvSpPr>
          <p:cNvPr id="66569" name="AutoShape 9"/>
          <p:cNvSpPr>
            <a:spLocks noChangeArrowheads="1"/>
          </p:cNvSpPr>
          <p:nvPr/>
        </p:nvSpPr>
        <p:spPr bwMode="auto">
          <a:xfrm>
            <a:off x="5111750" y="6154738"/>
            <a:ext cx="1341438" cy="1206500"/>
          </a:xfrm>
          <a:prstGeom prst="can">
            <a:avLst>
              <a:gd name="adj" fmla="val 25000"/>
            </a:avLst>
          </a:prstGeom>
          <a:solidFill>
            <a:srgbClr val="0099FF"/>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a:ea typeface="ＭＳ Ｐゴシック" pitchFamily="50" charset="-128"/>
            </a:endParaRPr>
          </a:p>
        </p:txBody>
      </p:sp>
      <p:sp>
        <p:nvSpPr>
          <p:cNvPr id="66570" name="AutoShape 10"/>
          <p:cNvSpPr>
            <a:spLocks noChangeArrowheads="1"/>
          </p:cNvSpPr>
          <p:nvPr/>
        </p:nvSpPr>
        <p:spPr bwMode="auto">
          <a:xfrm>
            <a:off x="9964738" y="3338513"/>
            <a:ext cx="928687" cy="804862"/>
          </a:xfrm>
          <a:prstGeom prst="can">
            <a:avLst>
              <a:gd name="adj" fmla="val 25000"/>
            </a:avLst>
          </a:prstGeom>
          <a:solidFill>
            <a:srgbClr val="0099FF"/>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a:ea typeface="ＭＳ Ｐゴシック" pitchFamily="50" charset="-128"/>
            </a:endParaRPr>
          </a:p>
        </p:txBody>
      </p:sp>
      <p:sp>
        <p:nvSpPr>
          <p:cNvPr id="66571" name="AutoShape 11"/>
          <p:cNvSpPr>
            <a:spLocks noChangeArrowheads="1"/>
          </p:cNvSpPr>
          <p:nvPr/>
        </p:nvSpPr>
        <p:spPr bwMode="auto">
          <a:xfrm rot="-9206097">
            <a:off x="6970713" y="4545013"/>
            <a:ext cx="1341437" cy="303212"/>
          </a:xfrm>
          <a:custGeom>
            <a:avLst/>
            <a:gdLst>
              <a:gd name="T0" fmla="*/ 62481023 w 21600"/>
              <a:gd name="T1" fmla="*/ 0 h 21600"/>
              <a:gd name="T2" fmla="*/ 0 w 21600"/>
              <a:gd name="T3" fmla="*/ 2128183 h 21600"/>
              <a:gd name="T4" fmla="*/ 62481023 w 21600"/>
              <a:gd name="T5" fmla="*/ 4256367 h 21600"/>
              <a:gd name="T6" fmla="*/ 83308021 w 21600"/>
              <a:gd name="T7" fmla="*/ 2128183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66CC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p>
            <a:endParaRPr lang="ja-JP" altLang="en-US"/>
          </a:p>
        </p:txBody>
      </p:sp>
      <p:sp>
        <p:nvSpPr>
          <p:cNvPr id="66572" name="AutoShape 12"/>
          <p:cNvSpPr>
            <a:spLocks noChangeArrowheads="1"/>
          </p:cNvSpPr>
          <p:nvPr/>
        </p:nvSpPr>
        <p:spPr bwMode="auto">
          <a:xfrm rot="-10272780">
            <a:off x="4789488" y="4908550"/>
            <a:ext cx="3511550" cy="201613"/>
          </a:xfrm>
          <a:custGeom>
            <a:avLst/>
            <a:gdLst>
              <a:gd name="T0" fmla="*/ 428159072 w 21600"/>
              <a:gd name="T1" fmla="*/ 0 h 21600"/>
              <a:gd name="T2" fmla="*/ 0 w 21600"/>
              <a:gd name="T3" fmla="*/ 940926 h 21600"/>
              <a:gd name="T4" fmla="*/ 428159072 w 21600"/>
              <a:gd name="T5" fmla="*/ 1881843 h 21600"/>
              <a:gd name="T6" fmla="*/ 570878817 w 21600"/>
              <a:gd name="T7" fmla="*/ 94092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66CC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p>
            <a:endParaRPr lang="ja-JP" altLang="en-US"/>
          </a:p>
        </p:txBody>
      </p:sp>
      <p:sp>
        <p:nvSpPr>
          <p:cNvPr id="66573" name="Text Box 13"/>
          <p:cNvSpPr txBox="1">
            <a:spLocks noChangeArrowheads="1"/>
          </p:cNvSpPr>
          <p:nvPr/>
        </p:nvSpPr>
        <p:spPr bwMode="auto">
          <a:xfrm>
            <a:off x="2994025" y="3486150"/>
            <a:ext cx="24241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en-US" altLang="ja-JP" sz="2400">
                <a:latin typeface="Times New Roman" pitchFamily="18" charset="0"/>
              </a:rPr>
              <a:t>ucode</a:t>
            </a:r>
            <a:r>
              <a:rPr kumimoji="0" lang="ja-JP" altLang="en-US" sz="2400">
                <a:latin typeface="Times New Roman" pitchFamily="18" charset="0"/>
              </a:rPr>
              <a:t>解決サーバ</a:t>
            </a:r>
          </a:p>
        </p:txBody>
      </p:sp>
      <p:sp>
        <p:nvSpPr>
          <p:cNvPr id="66574" name="Text Box 14"/>
          <p:cNvSpPr txBox="1">
            <a:spLocks noChangeArrowheads="1"/>
          </p:cNvSpPr>
          <p:nvPr/>
        </p:nvSpPr>
        <p:spPr bwMode="auto">
          <a:xfrm>
            <a:off x="5424488" y="2579688"/>
            <a:ext cx="24241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en-US" altLang="ja-JP" sz="2400">
                <a:latin typeface="Times New Roman" pitchFamily="18" charset="0"/>
              </a:rPr>
              <a:t>ucode</a:t>
            </a:r>
            <a:r>
              <a:rPr kumimoji="0" lang="ja-JP" altLang="en-US" sz="2400">
                <a:latin typeface="Times New Roman" pitchFamily="18" charset="0"/>
              </a:rPr>
              <a:t>署名サーバ</a:t>
            </a:r>
          </a:p>
        </p:txBody>
      </p:sp>
      <p:sp>
        <p:nvSpPr>
          <p:cNvPr id="66575" name="Text Box 15"/>
          <p:cNvSpPr txBox="1">
            <a:spLocks noChangeArrowheads="1"/>
          </p:cNvSpPr>
          <p:nvPr/>
        </p:nvSpPr>
        <p:spPr bwMode="auto">
          <a:xfrm>
            <a:off x="296863" y="8308975"/>
            <a:ext cx="5826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en-US" altLang="ja-JP" sz="2400">
                <a:latin typeface="MS UI Gothic" pitchFamily="50" charset="-128"/>
                <a:ea typeface="MS UI Gothic" pitchFamily="50" charset="-128"/>
              </a:rPr>
              <a:t>UC</a:t>
            </a:r>
          </a:p>
        </p:txBody>
      </p:sp>
      <p:sp>
        <p:nvSpPr>
          <p:cNvPr id="66576" name="Text Box 16"/>
          <p:cNvSpPr txBox="1">
            <a:spLocks noChangeArrowheads="1"/>
          </p:cNvSpPr>
          <p:nvPr/>
        </p:nvSpPr>
        <p:spPr bwMode="auto">
          <a:xfrm>
            <a:off x="10514013" y="8291513"/>
            <a:ext cx="7794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en-US" altLang="ja-JP" sz="2400">
                <a:latin typeface="MS UI Gothic" pitchFamily="50" charset="-128"/>
                <a:ea typeface="MS UI Gothic" pitchFamily="50" charset="-128"/>
              </a:rPr>
              <a:t>User</a:t>
            </a:r>
          </a:p>
        </p:txBody>
      </p:sp>
      <p:sp>
        <p:nvSpPr>
          <p:cNvPr id="66577" name="Text Box 17"/>
          <p:cNvSpPr txBox="1">
            <a:spLocks noChangeArrowheads="1"/>
          </p:cNvSpPr>
          <p:nvPr/>
        </p:nvSpPr>
        <p:spPr bwMode="auto">
          <a:xfrm>
            <a:off x="7318375" y="8291513"/>
            <a:ext cx="969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en-US" altLang="ja-JP" sz="2400">
                <a:latin typeface="MS UI Gothic" pitchFamily="50" charset="-128"/>
                <a:ea typeface="MS UI Gothic" pitchFamily="50" charset="-128"/>
              </a:rPr>
              <a:t>Admin</a:t>
            </a:r>
          </a:p>
        </p:txBody>
      </p:sp>
      <p:sp>
        <p:nvSpPr>
          <p:cNvPr id="66578" name="AutoShape 18"/>
          <p:cNvSpPr>
            <a:spLocks noChangeArrowheads="1"/>
          </p:cNvSpPr>
          <p:nvPr/>
        </p:nvSpPr>
        <p:spPr bwMode="auto">
          <a:xfrm rot="-4972499">
            <a:off x="7739856" y="7003257"/>
            <a:ext cx="2112963" cy="412750"/>
          </a:xfrm>
          <a:custGeom>
            <a:avLst/>
            <a:gdLst>
              <a:gd name="T0" fmla="*/ 155021241 w 21600"/>
              <a:gd name="T1" fmla="*/ 0 h 21600"/>
              <a:gd name="T2" fmla="*/ 0 w 21600"/>
              <a:gd name="T3" fmla="*/ 3943578 h 21600"/>
              <a:gd name="T4" fmla="*/ 155021241 w 21600"/>
              <a:gd name="T5" fmla="*/ 7887155 h 21600"/>
              <a:gd name="T6" fmla="*/ 206694955 w 21600"/>
              <a:gd name="T7" fmla="*/ 3943578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p>
            <a:endParaRPr lang="ja-JP" altLang="en-US"/>
          </a:p>
        </p:txBody>
      </p:sp>
      <p:sp>
        <p:nvSpPr>
          <p:cNvPr id="542739" name="Rectangle 19"/>
          <p:cNvSpPr>
            <a:spLocks noChangeArrowheads="1"/>
          </p:cNvSpPr>
          <p:nvPr/>
        </p:nvSpPr>
        <p:spPr bwMode="auto">
          <a:xfrm>
            <a:off x="8623300" y="5511800"/>
            <a:ext cx="619125" cy="579438"/>
          </a:xfrm>
          <a:prstGeom prst="rect">
            <a:avLst/>
          </a:prstGeom>
          <a:solidFill>
            <a:srgbClr val="FF0000"/>
          </a:solidFill>
          <a:ln w="9525" algn="ctr">
            <a:noFill/>
            <a:miter lim="800000"/>
            <a:headEnd/>
            <a:tailEnd/>
          </a:ln>
          <a:effectLst>
            <a:outerShdw dist="35921" dir="2700000" algn="ctr" rotWithShape="0">
              <a:schemeClr val="bg2"/>
            </a:outerShdw>
          </a:effectLst>
        </p:spPr>
        <p:txBody>
          <a:bodyPr anchor="ctr">
            <a:spAutoFit/>
          </a:bodyPr>
          <a:lstStyle/>
          <a:p>
            <a:pPr eaLnBrk="0" hangingPunct="0"/>
            <a:r>
              <a:rPr kumimoji="0" lang="en-US" altLang="ja-JP">
                <a:solidFill>
                  <a:schemeClr val="bg1"/>
                </a:solidFill>
                <a:latin typeface="Times New Roman" pitchFamily="18" charset="0"/>
              </a:rPr>
              <a:t>a</a:t>
            </a:r>
          </a:p>
        </p:txBody>
      </p:sp>
      <p:sp>
        <p:nvSpPr>
          <p:cNvPr id="542740" name="Rectangle 20"/>
          <p:cNvSpPr>
            <a:spLocks noChangeArrowheads="1"/>
          </p:cNvSpPr>
          <p:nvPr/>
        </p:nvSpPr>
        <p:spPr bwMode="auto">
          <a:xfrm>
            <a:off x="9756775" y="5511800"/>
            <a:ext cx="620713" cy="579438"/>
          </a:xfrm>
          <a:prstGeom prst="rect">
            <a:avLst/>
          </a:prstGeom>
          <a:solidFill>
            <a:schemeClr val="accent2"/>
          </a:solidFill>
          <a:ln w="9525" algn="ctr">
            <a:noFill/>
            <a:miter lim="800000"/>
            <a:headEnd/>
            <a:tailEnd/>
          </a:ln>
          <a:effectLst>
            <a:outerShdw dist="35921" dir="2700000" algn="ctr" rotWithShape="0">
              <a:schemeClr val="bg2"/>
            </a:outerShdw>
          </a:effectLst>
        </p:spPr>
        <p:txBody>
          <a:bodyPr anchor="ctr">
            <a:spAutoFit/>
          </a:bodyPr>
          <a:lstStyle/>
          <a:p>
            <a:pPr eaLnBrk="0" hangingPunct="0"/>
            <a:r>
              <a:rPr kumimoji="0" lang="en-US" altLang="ja-JP">
                <a:solidFill>
                  <a:schemeClr val="bg1"/>
                </a:solidFill>
                <a:latin typeface="Times New Roman" pitchFamily="18" charset="0"/>
              </a:rPr>
              <a:t>u</a:t>
            </a:r>
          </a:p>
        </p:txBody>
      </p:sp>
      <p:sp>
        <p:nvSpPr>
          <p:cNvPr id="66581" name="AutoShape 21"/>
          <p:cNvSpPr>
            <a:spLocks noChangeArrowheads="1"/>
          </p:cNvSpPr>
          <p:nvPr/>
        </p:nvSpPr>
        <p:spPr bwMode="auto">
          <a:xfrm rot="-7166159">
            <a:off x="9497219" y="7025481"/>
            <a:ext cx="2514600" cy="376238"/>
          </a:xfrm>
          <a:custGeom>
            <a:avLst/>
            <a:gdLst>
              <a:gd name="T0" fmla="*/ 219555991 w 21600"/>
              <a:gd name="T1" fmla="*/ 0 h 21600"/>
              <a:gd name="T2" fmla="*/ 0 w 21600"/>
              <a:gd name="T3" fmla="*/ 3276737 h 21600"/>
              <a:gd name="T4" fmla="*/ 219555991 w 21600"/>
              <a:gd name="T5" fmla="*/ 6553474 h 21600"/>
              <a:gd name="T6" fmla="*/ 292741361 w 21600"/>
              <a:gd name="T7" fmla="*/ 327673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2"/>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p>
            <a:endParaRPr lang="ja-JP" altLang="en-US"/>
          </a:p>
        </p:txBody>
      </p:sp>
      <p:sp>
        <p:nvSpPr>
          <p:cNvPr id="66582" name="Text Box 22"/>
          <p:cNvSpPr txBox="1">
            <a:spLocks noChangeArrowheads="1"/>
          </p:cNvSpPr>
          <p:nvPr/>
        </p:nvSpPr>
        <p:spPr bwMode="auto">
          <a:xfrm>
            <a:off x="2898775" y="8591550"/>
            <a:ext cx="12461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ja-JP" altLang="en-US" sz="2400">
                <a:latin typeface="Times New Roman" pitchFamily="18" charset="0"/>
              </a:rPr>
              <a:t>ケータイ</a:t>
            </a:r>
          </a:p>
        </p:txBody>
      </p:sp>
      <p:sp>
        <p:nvSpPr>
          <p:cNvPr id="66583" name="AutoShape 23"/>
          <p:cNvSpPr>
            <a:spLocks noChangeArrowheads="1"/>
          </p:cNvSpPr>
          <p:nvPr/>
        </p:nvSpPr>
        <p:spPr bwMode="auto">
          <a:xfrm rot="-7906171">
            <a:off x="8657432" y="6892131"/>
            <a:ext cx="2576512" cy="377825"/>
          </a:xfrm>
          <a:custGeom>
            <a:avLst/>
            <a:gdLst>
              <a:gd name="T0" fmla="*/ 230500465 w 21600"/>
              <a:gd name="T1" fmla="*/ 0 h 21600"/>
              <a:gd name="T2" fmla="*/ 0 w 21600"/>
              <a:gd name="T3" fmla="*/ 3304429 h 21600"/>
              <a:gd name="T4" fmla="*/ 230500465 w 21600"/>
              <a:gd name="T5" fmla="*/ 6608876 h 21600"/>
              <a:gd name="T6" fmla="*/ 307333994 w 21600"/>
              <a:gd name="T7" fmla="*/ 3304429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p>
            <a:endParaRPr lang="ja-JP" altLang="en-US"/>
          </a:p>
        </p:txBody>
      </p:sp>
      <p:grpSp>
        <p:nvGrpSpPr>
          <p:cNvPr id="66584" name="Group 24"/>
          <p:cNvGrpSpPr>
            <a:grpSpLocks/>
          </p:cNvGrpSpPr>
          <p:nvPr/>
        </p:nvGrpSpPr>
        <p:grpSpPr bwMode="auto">
          <a:xfrm>
            <a:off x="9550400" y="6859588"/>
            <a:ext cx="827088" cy="403225"/>
            <a:chOff x="3216" y="2688"/>
            <a:chExt cx="528" cy="288"/>
          </a:xfrm>
        </p:grpSpPr>
        <p:sp>
          <p:nvSpPr>
            <p:cNvPr id="66611" name="Line 25"/>
            <p:cNvSpPr>
              <a:spLocks noChangeShapeType="1"/>
            </p:cNvSpPr>
            <p:nvPr/>
          </p:nvSpPr>
          <p:spPr bwMode="auto">
            <a:xfrm>
              <a:off x="3216" y="2688"/>
              <a:ext cx="528" cy="288"/>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ja-JP" altLang="en-US"/>
            </a:p>
          </p:txBody>
        </p:sp>
        <p:sp>
          <p:nvSpPr>
            <p:cNvPr id="66612" name="Line 26"/>
            <p:cNvSpPr>
              <a:spLocks noChangeShapeType="1"/>
            </p:cNvSpPr>
            <p:nvPr/>
          </p:nvSpPr>
          <p:spPr bwMode="auto">
            <a:xfrm flipH="1">
              <a:off x="3216" y="2688"/>
              <a:ext cx="528" cy="288"/>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ja-JP" altLang="en-US"/>
            </a:p>
          </p:txBody>
        </p:sp>
      </p:grpSp>
      <p:sp>
        <p:nvSpPr>
          <p:cNvPr id="66585" name="Text Box 27"/>
          <p:cNvSpPr txBox="1">
            <a:spLocks noChangeArrowheads="1"/>
          </p:cNvSpPr>
          <p:nvPr/>
        </p:nvSpPr>
        <p:spPr bwMode="auto">
          <a:xfrm>
            <a:off x="9051925" y="2159000"/>
            <a:ext cx="2382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en-US" altLang="ja-JP" sz="2400">
                <a:solidFill>
                  <a:srgbClr val="FF0000"/>
                </a:solidFill>
                <a:latin typeface="Times New Roman" pitchFamily="18" charset="0"/>
              </a:rPr>
              <a:t>ucode</a:t>
            </a:r>
            <a:r>
              <a:rPr kumimoji="0" lang="ja-JP" altLang="en-US" sz="2400">
                <a:solidFill>
                  <a:srgbClr val="FF0000"/>
                </a:solidFill>
                <a:latin typeface="Times New Roman" pitchFamily="18" charset="0"/>
              </a:rPr>
              <a:t>管理ツール</a:t>
            </a:r>
          </a:p>
        </p:txBody>
      </p:sp>
      <p:sp>
        <p:nvSpPr>
          <p:cNvPr id="66586" name="Text Box 28"/>
          <p:cNvSpPr txBox="1">
            <a:spLocks noChangeArrowheads="1"/>
          </p:cNvSpPr>
          <p:nvPr/>
        </p:nvSpPr>
        <p:spPr bwMode="auto">
          <a:xfrm>
            <a:off x="5572125" y="6283325"/>
            <a:ext cx="17335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en-US" altLang="ja-JP" sz="2400">
                <a:latin typeface="Times New Roman" pitchFamily="18" charset="0"/>
              </a:rPr>
              <a:t>ucode</a:t>
            </a:r>
            <a:r>
              <a:rPr kumimoji="0" lang="ja-JP" altLang="en-US" sz="2400">
                <a:latin typeface="Times New Roman" pitchFamily="18" charset="0"/>
              </a:rPr>
              <a:t>解決</a:t>
            </a:r>
          </a:p>
          <a:p>
            <a:r>
              <a:rPr kumimoji="0" lang="ja-JP" altLang="en-US" sz="2400">
                <a:latin typeface="Times New Roman" pitchFamily="18" charset="0"/>
              </a:rPr>
              <a:t>ゲートウェイ</a:t>
            </a:r>
          </a:p>
        </p:txBody>
      </p:sp>
      <p:sp>
        <p:nvSpPr>
          <p:cNvPr id="66587" name="Text Box 29"/>
          <p:cNvSpPr txBox="1">
            <a:spLocks noChangeArrowheads="1"/>
          </p:cNvSpPr>
          <p:nvPr/>
        </p:nvSpPr>
        <p:spPr bwMode="auto">
          <a:xfrm>
            <a:off x="9155113" y="2776538"/>
            <a:ext cx="20970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ja-JP" altLang="en-US" sz="2400">
                <a:latin typeface="Times New Roman" pitchFamily="18" charset="0"/>
              </a:rPr>
              <a:t>簡易コンテンツ</a:t>
            </a:r>
          </a:p>
        </p:txBody>
      </p:sp>
      <p:sp>
        <p:nvSpPr>
          <p:cNvPr id="66588" name="AutoShape 30"/>
          <p:cNvSpPr>
            <a:spLocks noChangeArrowheads="1"/>
          </p:cNvSpPr>
          <p:nvPr/>
        </p:nvSpPr>
        <p:spPr bwMode="auto">
          <a:xfrm rot="-4381685">
            <a:off x="9704388" y="4308475"/>
            <a:ext cx="1182688" cy="249237"/>
          </a:xfrm>
          <a:custGeom>
            <a:avLst/>
            <a:gdLst>
              <a:gd name="T0" fmla="*/ 48567736 w 21600"/>
              <a:gd name="T1" fmla="*/ 0 h 21600"/>
              <a:gd name="T2" fmla="*/ 0 w 21600"/>
              <a:gd name="T3" fmla="*/ 1437947 h 21600"/>
              <a:gd name="T4" fmla="*/ 48567736 w 21600"/>
              <a:gd name="T5" fmla="*/ 2875883 h 21600"/>
              <a:gd name="T6" fmla="*/ 64756990 w 21600"/>
              <a:gd name="T7" fmla="*/ 14379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66CC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p>
            <a:endParaRPr lang="ja-JP" altLang="en-US"/>
          </a:p>
        </p:txBody>
      </p:sp>
      <p:sp>
        <p:nvSpPr>
          <p:cNvPr id="66589" name="Text Box 31"/>
          <p:cNvSpPr txBox="1">
            <a:spLocks noChangeArrowheads="1"/>
          </p:cNvSpPr>
          <p:nvPr/>
        </p:nvSpPr>
        <p:spPr bwMode="auto">
          <a:xfrm>
            <a:off x="8315325" y="4289425"/>
            <a:ext cx="24241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en-US" altLang="ja-JP" sz="2400">
                <a:latin typeface="Times New Roman" pitchFamily="18" charset="0"/>
              </a:rPr>
              <a:t>ucode</a:t>
            </a:r>
            <a:r>
              <a:rPr kumimoji="0" lang="ja-JP" altLang="en-US" sz="2400">
                <a:latin typeface="Times New Roman" pitchFamily="18" charset="0"/>
              </a:rPr>
              <a:t>管理サーバ</a:t>
            </a:r>
          </a:p>
        </p:txBody>
      </p:sp>
      <p:sp>
        <p:nvSpPr>
          <p:cNvPr id="66590" name="AutoShape 32"/>
          <p:cNvSpPr>
            <a:spLocks noChangeArrowheads="1"/>
          </p:cNvSpPr>
          <p:nvPr/>
        </p:nvSpPr>
        <p:spPr bwMode="auto">
          <a:xfrm>
            <a:off x="10999788" y="3482975"/>
            <a:ext cx="2008187" cy="1319213"/>
          </a:xfrm>
          <a:prstGeom prst="wedgeEllipseCallout">
            <a:avLst>
              <a:gd name="adj1" fmla="val -80750"/>
              <a:gd name="adj2" fmla="val 95847"/>
            </a:avLst>
          </a:prstGeom>
          <a:solidFill>
            <a:srgbClr val="4D4D4D"/>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lstStyle/>
          <a:p>
            <a:pPr eaLnBrk="0" hangingPunct="0"/>
            <a:r>
              <a:rPr kumimoji="0" lang="en-US" altLang="ja-JP" sz="2000">
                <a:solidFill>
                  <a:schemeClr val="bg1"/>
                </a:solidFill>
                <a:latin typeface="Times New Roman" pitchFamily="18" charset="0"/>
                <a:ea typeface="ＭＳ Ｐゴシック" pitchFamily="50" charset="-128"/>
              </a:rPr>
              <a:t>ucode</a:t>
            </a:r>
            <a:r>
              <a:rPr kumimoji="0" lang="ja-JP" altLang="en-US" sz="2000">
                <a:solidFill>
                  <a:schemeClr val="bg1"/>
                </a:solidFill>
                <a:latin typeface="Times New Roman" pitchFamily="18" charset="0"/>
                <a:ea typeface="ＭＳ Ｐゴシック" pitchFamily="50" charset="-128"/>
              </a:rPr>
              <a:t>空間の管理と</a:t>
            </a:r>
            <a:r>
              <a:rPr kumimoji="0" lang="en-US" altLang="ja-JP" sz="2000">
                <a:solidFill>
                  <a:schemeClr val="bg1"/>
                </a:solidFill>
                <a:latin typeface="Times New Roman" pitchFamily="18" charset="0"/>
                <a:ea typeface="ＭＳ Ｐゴシック" pitchFamily="50" charset="-128"/>
              </a:rPr>
              <a:t>ucode</a:t>
            </a:r>
            <a:r>
              <a:rPr kumimoji="0" lang="ja-JP" altLang="en-US" sz="2000">
                <a:solidFill>
                  <a:schemeClr val="bg1"/>
                </a:solidFill>
                <a:latin typeface="Times New Roman" pitchFamily="18" charset="0"/>
                <a:ea typeface="ＭＳ Ｐゴシック" pitchFamily="50" charset="-128"/>
              </a:rPr>
              <a:t>発行</a:t>
            </a:r>
          </a:p>
        </p:txBody>
      </p:sp>
      <p:sp>
        <p:nvSpPr>
          <p:cNvPr id="66591" name="AutoShape 33"/>
          <p:cNvSpPr>
            <a:spLocks noChangeArrowheads="1"/>
          </p:cNvSpPr>
          <p:nvPr/>
        </p:nvSpPr>
        <p:spPr bwMode="auto">
          <a:xfrm>
            <a:off x="6111875" y="1887538"/>
            <a:ext cx="2525713" cy="630237"/>
          </a:xfrm>
          <a:prstGeom prst="wedgeEllipseCallout">
            <a:avLst>
              <a:gd name="adj1" fmla="val -47171"/>
              <a:gd name="adj2" fmla="val 77708"/>
            </a:avLst>
          </a:prstGeom>
          <a:solidFill>
            <a:srgbClr val="4D4D4D"/>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lstStyle/>
          <a:p>
            <a:pPr eaLnBrk="0" hangingPunct="0"/>
            <a:r>
              <a:rPr kumimoji="0" lang="ja-JP" altLang="en-US" sz="2000">
                <a:solidFill>
                  <a:schemeClr val="bg1"/>
                </a:solidFill>
                <a:latin typeface="Times New Roman" pitchFamily="18" charset="0"/>
                <a:ea typeface="ＭＳ Ｐゴシック" pitchFamily="50" charset="-128"/>
              </a:rPr>
              <a:t>署名生成・検証</a:t>
            </a:r>
          </a:p>
        </p:txBody>
      </p:sp>
      <p:sp>
        <p:nvSpPr>
          <p:cNvPr id="66592" name="AutoShape 34"/>
          <p:cNvSpPr>
            <a:spLocks noChangeArrowheads="1"/>
          </p:cNvSpPr>
          <p:nvPr/>
        </p:nvSpPr>
        <p:spPr bwMode="auto">
          <a:xfrm>
            <a:off x="2119313" y="2811463"/>
            <a:ext cx="2271712" cy="627062"/>
          </a:xfrm>
          <a:prstGeom prst="wedgeEllipseCallout">
            <a:avLst>
              <a:gd name="adj1" fmla="val 17176"/>
              <a:gd name="adj2" fmla="val 92046"/>
            </a:avLst>
          </a:prstGeom>
          <a:solidFill>
            <a:srgbClr val="4D4D4D"/>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lstStyle/>
          <a:p>
            <a:pPr eaLnBrk="0" hangingPunct="0"/>
            <a:r>
              <a:rPr kumimoji="0" lang="en-US" altLang="ja-JP" sz="2000">
                <a:solidFill>
                  <a:schemeClr val="bg1"/>
                </a:solidFill>
                <a:latin typeface="Times New Roman" pitchFamily="18" charset="0"/>
                <a:ea typeface="ＭＳ Ｐゴシック" pitchFamily="50" charset="-128"/>
              </a:rPr>
              <a:t>ucode</a:t>
            </a:r>
            <a:r>
              <a:rPr kumimoji="0" lang="ja-JP" altLang="en-US" sz="2000">
                <a:solidFill>
                  <a:schemeClr val="bg1"/>
                </a:solidFill>
                <a:latin typeface="Times New Roman" pitchFamily="18" charset="0"/>
                <a:ea typeface="ＭＳ Ｐゴシック" pitchFamily="50" charset="-128"/>
              </a:rPr>
              <a:t>解決</a:t>
            </a:r>
          </a:p>
        </p:txBody>
      </p:sp>
      <p:sp>
        <p:nvSpPr>
          <p:cNvPr id="66593" name="AutoShape 35"/>
          <p:cNvSpPr>
            <a:spLocks noChangeArrowheads="1"/>
          </p:cNvSpPr>
          <p:nvPr/>
        </p:nvSpPr>
        <p:spPr bwMode="auto">
          <a:xfrm>
            <a:off x="4530725" y="8066088"/>
            <a:ext cx="2201863" cy="727075"/>
          </a:xfrm>
          <a:prstGeom prst="wedgeEllipseCallout">
            <a:avLst>
              <a:gd name="adj1" fmla="val 5153"/>
              <a:gd name="adj2" fmla="val -156551"/>
            </a:avLst>
          </a:prstGeom>
          <a:solidFill>
            <a:srgbClr val="4D4D4D"/>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lstStyle/>
          <a:p>
            <a:pPr eaLnBrk="0" hangingPunct="0"/>
            <a:r>
              <a:rPr kumimoji="0" lang="en-US" altLang="ja-JP" sz="2000">
                <a:solidFill>
                  <a:schemeClr val="bg1"/>
                </a:solidFill>
                <a:latin typeface="Times New Roman" pitchFamily="18" charset="0"/>
                <a:ea typeface="ＭＳ Ｐゴシック" pitchFamily="50" charset="-128"/>
              </a:rPr>
              <a:t>ucode</a:t>
            </a:r>
            <a:r>
              <a:rPr kumimoji="0" lang="ja-JP" altLang="en-US" sz="2000">
                <a:solidFill>
                  <a:schemeClr val="bg1"/>
                </a:solidFill>
                <a:latin typeface="Times New Roman" pitchFamily="18" charset="0"/>
                <a:ea typeface="ＭＳ Ｐゴシック" pitchFamily="50" charset="-128"/>
              </a:rPr>
              <a:t>解決</a:t>
            </a:r>
          </a:p>
          <a:p>
            <a:pPr eaLnBrk="0" hangingPunct="0"/>
            <a:r>
              <a:rPr kumimoji="0" lang="en-US" altLang="ja-JP" sz="2000">
                <a:solidFill>
                  <a:schemeClr val="bg1"/>
                </a:solidFill>
                <a:latin typeface="Times New Roman" pitchFamily="18" charset="0"/>
                <a:ea typeface="ＭＳ Ｐゴシック" pitchFamily="50" charset="-128"/>
              </a:rPr>
              <a:t>over HTTP</a:t>
            </a:r>
          </a:p>
        </p:txBody>
      </p:sp>
      <p:sp>
        <p:nvSpPr>
          <p:cNvPr id="66594" name="Text Box 36"/>
          <p:cNvSpPr txBox="1">
            <a:spLocks noChangeArrowheads="1"/>
          </p:cNvSpPr>
          <p:nvPr/>
        </p:nvSpPr>
        <p:spPr bwMode="auto">
          <a:xfrm>
            <a:off x="409575" y="2173288"/>
            <a:ext cx="2263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ja-JP" altLang="en-US" sz="2400">
                <a:solidFill>
                  <a:schemeClr val="accent2"/>
                </a:solidFill>
                <a:latin typeface="Times New Roman" pitchFamily="18" charset="0"/>
              </a:rPr>
              <a:t>アプリケーション</a:t>
            </a:r>
          </a:p>
        </p:txBody>
      </p:sp>
      <p:sp>
        <p:nvSpPr>
          <p:cNvPr id="66595" name="Text Box 37"/>
          <p:cNvSpPr txBox="1">
            <a:spLocks noChangeArrowheads="1"/>
          </p:cNvSpPr>
          <p:nvPr/>
        </p:nvSpPr>
        <p:spPr bwMode="auto">
          <a:xfrm>
            <a:off x="500063" y="3462338"/>
            <a:ext cx="22637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ja-JP" altLang="en-US" sz="2400">
                <a:latin typeface="Times New Roman" pitchFamily="18" charset="0"/>
              </a:rPr>
              <a:t>アプリケーション</a:t>
            </a:r>
          </a:p>
          <a:p>
            <a:r>
              <a:rPr kumimoji="0" lang="ja-JP" altLang="en-US" sz="2400">
                <a:latin typeface="Times New Roman" pitchFamily="18" charset="0"/>
              </a:rPr>
              <a:t>サーバ</a:t>
            </a:r>
          </a:p>
        </p:txBody>
      </p:sp>
      <p:sp>
        <p:nvSpPr>
          <p:cNvPr id="66596" name="Freeform 38"/>
          <p:cNvSpPr>
            <a:spLocks/>
          </p:cNvSpPr>
          <p:nvPr/>
        </p:nvSpPr>
        <p:spPr bwMode="auto">
          <a:xfrm>
            <a:off x="3151188" y="6356350"/>
            <a:ext cx="2581275" cy="2012950"/>
          </a:xfrm>
          <a:custGeom>
            <a:avLst/>
            <a:gdLst>
              <a:gd name="T0" fmla="*/ 591132 w 1048"/>
              <a:gd name="T1" fmla="*/ 2012950 h 736"/>
              <a:gd name="T2" fmla="*/ 2482752 w 1048"/>
              <a:gd name="T3" fmla="*/ 43760 h 736"/>
              <a:gd name="T4" fmla="*/ 0 w 1048"/>
              <a:gd name="T5" fmla="*/ 1750391 h 736"/>
              <a:gd name="T6" fmla="*/ 0 60000 65536"/>
              <a:gd name="T7" fmla="*/ 0 60000 65536"/>
              <a:gd name="T8" fmla="*/ 0 60000 65536"/>
              <a:gd name="T9" fmla="*/ 0 w 1048"/>
              <a:gd name="T10" fmla="*/ 0 h 736"/>
              <a:gd name="T11" fmla="*/ 1048 w 1048"/>
              <a:gd name="T12" fmla="*/ 736 h 736"/>
            </a:gdLst>
            <a:ahLst/>
            <a:cxnLst>
              <a:cxn ang="T6">
                <a:pos x="T0" y="T1"/>
              </a:cxn>
              <a:cxn ang="T7">
                <a:pos x="T2" y="T3"/>
              </a:cxn>
              <a:cxn ang="T8">
                <a:pos x="T4" y="T5"/>
              </a:cxn>
            </a:cxnLst>
            <a:rect l="T9" t="T10" r="T11" b="T12"/>
            <a:pathLst>
              <a:path w="1048" h="736">
                <a:moveTo>
                  <a:pt x="240" y="736"/>
                </a:moveTo>
                <a:cubicBezTo>
                  <a:pt x="644" y="384"/>
                  <a:pt x="1048" y="32"/>
                  <a:pt x="1008" y="16"/>
                </a:cubicBezTo>
                <a:cubicBezTo>
                  <a:pt x="968" y="0"/>
                  <a:pt x="168" y="536"/>
                  <a:pt x="0" y="640"/>
                </a:cubicBezTo>
              </a:path>
            </a:pathLst>
          </a:custGeom>
          <a:noFill/>
          <a:ln w="57150" cap="flat" cmpd="sng">
            <a:solidFill>
              <a:srgbClr val="FF0000"/>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spAutoFit/>
          </a:bodyPr>
          <a:lstStyle/>
          <a:p>
            <a:endParaRPr lang="ja-JP" altLang="en-US"/>
          </a:p>
        </p:txBody>
      </p:sp>
      <p:sp>
        <p:nvSpPr>
          <p:cNvPr id="66597" name="Text Box 39"/>
          <p:cNvSpPr txBox="1">
            <a:spLocks noChangeArrowheads="1"/>
          </p:cNvSpPr>
          <p:nvPr/>
        </p:nvSpPr>
        <p:spPr bwMode="auto">
          <a:xfrm>
            <a:off x="3824288" y="6886575"/>
            <a:ext cx="15033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en-US" altLang="ja-JP" sz="2400">
                <a:latin typeface="Times New Roman" pitchFamily="18" charset="0"/>
              </a:rPr>
              <a:t>Resolution</a:t>
            </a:r>
          </a:p>
        </p:txBody>
      </p:sp>
      <p:sp>
        <p:nvSpPr>
          <p:cNvPr id="66598" name="Freeform 40"/>
          <p:cNvSpPr>
            <a:spLocks/>
          </p:cNvSpPr>
          <p:nvPr/>
        </p:nvSpPr>
        <p:spPr bwMode="auto">
          <a:xfrm rot="-4903009">
            <a:off x="4234656" y="5203032"/>
            <a:ext cx="1417637" cy="1123950"/>
          </a:xfrm>
          <a:custGeom>
            <a:avLst/>
            <a:gdLst>
              <a:gd name="T0" fmla="*/ 324650 w 1048"/>
              <a:gd name="T1" fmla="*/ 1123950 h 736"/>
              <a:gd name="T2" fmla="*/ 1363528 w 1048"/>
              <a:gd name="T3" fmla="*/ 24434 h 736"/>
              <a:gd name="T4" fmla="*/ 0 w 1048"/>
              <a:gd name="T5" fmla="*/ 977348 h 736"/>
              <a:gd name="T6" fmla="*/ 0 60000 65536"/>
              <a:gd name="T7" fmla="*/ 0 60000 65536"/>
              <a:gd name="T8" fmla="*/ 0 60000 65536"/>
              <a:gd name="T9" fmla="*/ 0 w 1048"/>
              <a:gd name="T10" fmla="*/ 0 h 736"/>
              <a:gd name="T11" fmla="*/ 1048 w 1048"/>
              <a:gd name="T12" fmla="*/ 736 h 736"/>
            </a:gdLst>
            <a:ahLst/>
            <a:cxnLst>
              <a:cxn ang="T6">
                <a:pos x="T0" y="T1"/>
              </a:cxn>
              <a:cxn ang="T7">
                <a:pos x="T2" y="T3"/>
              </a:cxn>
              <a:cxn ang="T8">
                <a:pos x="T4" y="T5"/>
              </a:cxn>
            </a:cxnLst>
            <a:rect l="T9" t="T10" r="T11" b="T12"/>
            <a:pathLst>
              <a:path w="1048" h="736">
                <a:moveTo>
                  <a:pt x="240" y="736"/>
                </a:moveTo>
                <a:cubicBezTo>
                  <a:pt x="644" y="384"/>
                  <a:pt x="1048" y="32"/>
                  <a:pt x="1008" y="16"/>
                </a:cubicBezTo>
                <a:cubicBezTo>
                  <a:pt x="968" y="0"/>
                  <a:pt x="168" y="536"/>
                  <a:pt x="0" y="640"/>
                </a:cubicBezTo>
              </a:path>
            </a:pathLst>
          </a:custGeom>
          <a:noFill/>
          <a:ln w="57150" cap="flat" cmpd="sng">
            <a:solidFill>
              <a:srgbClr val="FF0000"/>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spAutoFit/>
          </a:bodyPr>
          <a:lstStyle/>
          <a:p>
            <a:endParaRPr lang="ja-JP" altLang="en-US"/>
          </a:p>
        </p:txBody>
      </p:sp>
      <p:sp>
        <p:nvSpPr>
          <p:cNvPr id="66599" name="Freeform 41"/>
          <p:cNvSpPr>
            <a:spLocks/>
          </p:cNvSpPr>
          <p:nvPr/>
        </p:nvSpPr>
        <p:spPr bwMode="auto">
          <a:xfrm rot="-1813927">
            <a:off x="5233988" y="4646613"/>
            <a:ext cx="1631950" cy="1381125"/>
          </a:xfrm>
          <a:custGeom>
            <a:avLst/>
            <a:gdLst>
              <a:gd name="T0" fmla="*/ 373729 w 1048"/>
              <a:gd name="T1" fmla="*/ 1381125 h 736"/>
              <a:gd name="T2" fmla="*/ 1569661 w 1048"/>
              <a:gd name="T3" fmla="*/ 30024 h 736"/>
              <a:gd name="T4" fmla="*/ 0 w 1048"/>
              <a:gd name="T5" fmla="*/ 1200978 h 736"/>
              <a:gd name="T6" fmla="*/ 0 60000 65536"/>
              <a:gd name="T7" fmla="*/ 0 60000 65536"/>
              <a:gd name="T8" fmla="*/ 0 60000 65536"/>
              <a:gd name="T9" fmla="*/ 0 w 1048"/>
              <a:gd name="T10" fmla="*/ 0 h 736"/>
              <a:gd name="T11" fmla="*/ 1048 w 1048"/>
              <a:gd name="T12" fmla="*/ 736 h 736"/>
            </a:gdLst>
            <a:ahLst/>
            <a:cxnLst>
              <a:cxn ang="T6">
                <a:pos x="T0" y="T1"/>
              </a:cxn>
              <a:cxn ang="T7">
                <a:pos x="T2" y="T3"/>
              </a:cxn>
              <a:cxn ang="T8">
                <a:pos x="T4" y="T5"/>
              </a:cxn>
            </a:cxnLst>
            <a:rect l="T9" t="T10" r="T11" b="T12"/>
            <a:pathLst>
              <a:path w="1048" h="736">
                <a:moveTo>
                  <a:pt x="240" y="736"/>
                </a:moveTo>
                <a:cubicBezTo>
                  <a:pt x="644" y="384"/>
                  <a:pt x="1048" y="32"/>
                  <a:pt x="1008" y="16"/>
                </a:cubicBezTo>
                <a:cubicBezTo>
                  <a:pt x="968" y="0"/>
                  <a:pt x="168" y="536"/>
                  <a:pt x="0" y="640"/>
                </a:cubicBezTo>
              </a:path>
            </a:pathLst>
          </a:custGeom>
          <a:noFill/>
          <a:ln w="57150" cap="flat" cmpd="sng">
            <a:solidFill>
              <a:srgbClr val="FF0000"/>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spAutoFit/>
          </a:bodyPr>
          <a:lstStyle/>
          <a:p>
            <a:endParaRPr lang="ja-JP" altLang="en-US"/>
          </a:p>
        </p:txBody>
      </p:sp>
      <p:sp>
        <p:nvSpPr>
          <p:cNvPr id="66600" name="Text Box 42"/>
          <p:cNvSpPr txBox="1">
            <a:spLocks noChangeArrowheads="1"/>
          </p:cNvSpPr>
          <p:nvPr/>
        </p:nvSpPr>
        <p:spPr bwMode="auto">
          <a:xfrm>
            <a:off x="5573713" y="5076825"/>
            <a:ext cx="9794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en-US" altLang="ja-JP" sz="2400">
                <a:latin typeface="Times New Roman" pitchFamily="18" charset="0"/>
              </a:rPr>
              <a:t>Verify</a:t>
            </a:r>
          </a:p>
        </p:txBody>
      </p:sp>
      <p:sp>
        <p:nvSpPr>
          <p:cNvPr id="66601" name="Text Box 43"/>
          <p:cNvSpPr txBox="1">
            <a:spLocks noChangeArrowheads="1"/>
          </p:cNvSpPr>
          <p:nvPr/>
        </p:nvSpPr>
        <p:spPr bwMode="auto">
          <a:xfrm>
            <a:off x="4027488" y="5278438"/>
            <a:ext cx="1503362"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en-US" altLang="ja-JP" sz="2400">
                <a:latin typeface="Times New Roman" pitchFamily="18" charset="0"/>
              </a:rPr>
              <a:t>Resolution</a:t>
            </a:r>
          </a:p>
        </p:txBody>
      </p:sp>
      <p:sp>
        <p:nvSpPr>
          <p:cNvPr id="66602" name="Freeform 44"/>
          <p:cNvSpPr>
            <a:spLocks/>
          </p:cNvSpPr>
          <p:nvPr/>
        </p:nvSpPr>
        <p:spPr bwMode="auto">
          <a:xfrm>
            <a:off x="1825625" y="5048250"/>
            <a:ext cx="1119188" cy="3017838"/>
          </a:xfrm>
          <a:custGeom>
            <a:avLst/>
            <a:gdLst>
              <a:gd name="T0" fmla="*/ 1119188 w 520"/>
              <a:gd name="T1" fmla="*/ 3017838 h 1344"/>
              <a:gd name="T2" fmla="*/ 86091 w 520"/>
              <a:gd name="T3" fmla="*/ 0 h 1344"/>
              <a:gd name="T4" fmla="*/ 602640 w 520"/>
              <a:gd name="T5" fmla="*/ 3017838 h 1344"/>
              <a:gd name="T6" fmla="*/ 0 60000 65536"/>
              <a:gd name="T7" fmla="*/ 0 60000 65536"/>
              <a:gd name="T8" fmla="*/ 0 60000 65536"/>
              <a:gd name="T9" fmla="*/ 0 w 520"/>
              <a:gd name="T10" fmla="*/ 0 h 1344"/>
              <a:gd name="T11" fmla="*/ 520 w 520"/>
              <a:gd name="T12" fmla="*/ 1344 h 1344"/>
            </a:gdLst>
            <a:ahLst/>
            <a:cxnLst>
              <a:cxn ang="T6">
                <a:pos x="T0" y="T1"/>
              </a:cxn>
              <a:cxn ang="T7">
                <a:pos x="T2" y="T3"/>
              </a:cxn>
              <a:cxn ang="T8">
                <a:pos x="T4" y="T5"/>
              </a:cxn>
            </a:cxnLst>
            <a:rect l="T9" t="T10" r="T11" b="T12"/>
            <a:pathLst>
              <a:path w="520" h="1344">
                <a:moveTo>
                  <a:pt x="520" y="1344"/>
                </a:moveTo>
                <a:cubicBezTo>
                  <a:pt x="300" y="672"/>
                  <a:pt x="80" y="0"/>
                  <a:pt x="40" y="0"/>
                </a:cubicBezTo>
                <a:cubicBezTo>
                  <a:pt x="0" y="0"/>
                  <a:pt x="140" y="672"/>
                  <a:pt x="280" y="1344"/>
                </a:cubicBezTo>
              </a:path>
            </a:pathLst>
          </a:custGeom>
          <a:noFill/>
          <a:ln w="57150" cap="flat" cmpd="sng">
            <a:solidFill>
              <a:srgbClr val="FF0000"/>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spAutoFit/>
          </a:bodyPr>
          <a:lstStyle/>
          <a:p>
            <a:endParaRPr lang="ja-JP" altLang="en-US"/>
          </a:p>
        </p:txBody>
      </p:sp>
      <p:sp>
        <p:nvSpPr>
          <p:cNvPr id="66603" name="Freeform 45"/>
          <p:cNvSpPr>
            <a:spLocks/>
          </p:cNvSpPr>
          <p:nvPr/>
        </p:nvSpPr>
        <p:spPr bwMode="auto">
          <a:xfrm>
            <a:off x="1447800" y="5032375"/>
            <a:ext cx="2425700" cy="3135313"/>
          </a:xfrm>
          <a:custGeom>
            <a:avLst/>
            <a:gdLst>
              <a:gd name="T0" fmla="*/ 309664 w 1128"/>
              <a:gd name="T1" fmla="*/ 3135313 h 1496"/>
              <a:gd name="T2" fmla="*/ 2374089 w 1128"/>
              <a:gd name="T3" fmla="*/ 16766 h 1496"/>
              <a:gd name="T4" fmla="*/ 0 w 1128"/>
              <a:gd name="T5" fmla="*/ 3034715 h 1496"/>
              <a:gd name="T6" fmla="*/ 0 60000 65536"/>
              <a:gd name="T7" fmla="*/ 0 60000 65536"/>
              <a:gd name="T8" fmla="*/ 0 60000 65536"/>
              <a:gd name="T9" fmla="*/ 0 w 1128"/>
              <a:gd name="T10" fmla="*/ 0 h 1496"/>
              <a:gd name="T11" fmla="*/ 1128 w 1128"/>
              <a:gd name="T12" fmla="*/ 1496 h 1496"/>
            </a:gdLst>
            <a:ahLst/>
            <a:cxnLst>
              <a:cxn ang="T6">
                <a:pos x="T0" y="T1"/>
              </a:cxn>
              <a:cxn ang="T7">
                <a:pos x="T2" y="T3"/>
              </a:cxn>
              <a:cxn ang="T8">
                <a:pos x="T4" y="T5"/>
              </a:cxn>
            </a:cxnLst>
            <a:rect l="T9" t="T10" r="T11" b="T12"/>
            <a:pathLst>
              <a:path w="1128" h="1496">
                <a:moveTo>
                  <a:pt x="144" y="1496"/>
                </a:moveTo>
                <a:cubicBezTo>
                  <a:pt x="636" y="756"/>
                  <a:pt x="1128" y="16"/>
                  <a:pt x="1104" y="8"/>
                </a:cubicBezTo>
                <a:cubicBezTo>
                  <a:pt x="1080" y="0"/>
                  <a:pt x="540" y="724"/>
                  <a:pt x="0" y="1448"/>
                </a:cubicBezTo>
              </a:path>
            </a:pathLst>
          </a:custGeom>
          <a:noFill/>
          <a:ln w="57150" cap="flat" cmpd="sng">
            <a:solidFill>
              <a:srgbClr val="FF3399"/>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spAutoFit/>
          </a:bodyPr>
          <a:lstStyle/>
          <a:p>
            <a:endParaRPr lang="ja-JP" altLang="en-US"/>
          </a:p>
        </p:txBody>
      </p:sp>
      <p:sp>
        <p:nvSpPr>
          <p:cNvPr id="66604" name="Freeform 46"/>
          <p:cNvSpPr>
            <a:spLocks/>
          </p:cNvSpPr>
          <p:nvPr/>
        </p:nvSpPr>
        <p:spPr bwMode="auto">
          <a:xfrm>
            <a:off x="1085850" y="5133975"/>
            <a:ext cx="361950" cy="2932113"/>
          </a:xfrm>
          <a:custGeom>
            <a:avLst/>
            <a:gdLst>
              <a:gd name="T0" fmla="*/ 310243 w 168"/>
              <a:gd name="T1" fmla="*/ 2831583 h 1400"/>
              <a:gd name="T2" fmla="*/ 310243 w 168"/>
              <a:gd name="T3" fmla="*/ 16755 h 1400"/>
              <a:gd name="T4" fmla="*/ 0 w 168"/>
              <a:gd name="T5" fmla="*/ 2932113 h 1400"/>
              <a:gd name="T6" fmla="*/ 0 60000 65536"/>
              <a:gd name="T7" fmla="*/ 0 60000 65536"/>
              <a:gd name="T8" fmla="*/ 0 60000 65536"/>
              <a:gd name="T9" fmla="*/ 0 w 168"/>
              <a:gd name="T10" fmla="*/ 0 h 1400"/>
              <a:gd name="T11" fmla="*/ 168 w 168"/>
              <a:gd name="T12" fmla="*/ 1400 h 1400"/>
            </a:gdLst>
            <a:ahLst/>
            <a:cxnLst>
              <a:cxn ang="T6">
                <a:pos x="T0" y="T1"/>
              </a:cxn>
              <a:cxn ang="T7">
                <a:pos x="T2" y="T3"/>
              </a:cxn>
              <a:cxn ang="T8">
                <a:pos x="T4" y="T5"/>
              </a:cxn>
            </a:cxnLst>
            <a:rect l="T9" t="T10" r="T11" b="T12"/>
            <a:pathLst>
              <a:path w="168" h="1400">
                <a:moveTo>
                  <a:pt x="144" y="1352"/>
                </a:moveTo>
                <a:cubicBezTo>
                  <a:pt x="156" y="676"/>
                  <a:pt x="168" y="0"/>
                  <a:pt x="144" y="8"/>
                </a:cubicBezTo>
                <a:cubicBezTo>
                  <a:pt x="120" y="16"/>
                  <a:pt x="60" y="708"/>
                  <a:pt x="0" y="1400"/>
                </a:cubicBezTo>
              </a:path>
            </a:pathLst>
          </a:custGeom>
          <a:noFill/>
          <a:ln w="57150" cap="flat" cmpd="sng">
            <a:solidFill>
              <a:srgbClr val="FF3399"/>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spAutoFit/>
          </a:bodyPr>
          <a:lstStyle/>
          <a:p>
            <a:endParaRPr lang="ja-JP" altLang="en-US"/>
          </a:p>
        </p:txBody>
      </p:sp>
      <p:sp>
        <p:nvSpPr>
          <p:cNvPr id="66605" name="Text Box 47"/>
          <p:cNvSpPr txBox="1">
            <a:spLocks noChangeArrowheads="1"/>
          </p:cNvSpPr>
          <p:nvPr/>
        </p:nvSpPr>
        <p:spPr bwMode="auto">
          <a:xfrm>
            <a:off x="2482850" y="5278438"/>
            <a:ext cx="1503363"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en-US" altLang="ja-JP" sz="2400">
                <a:latin typeface="Times New Roman" pitchFamily="18" charset="0"/>
              </a:rPr>
              <a:t>Resolution</a:t>
            </a:r>
          </a:p>
        </p:txBody>
      </p:sp>
      <p:sp>
        <p:nvSpPr>
          <p:cNvPr id="66606" name="Text Box 48"/>
          <p:cNvSpPr txBox="1">
            <a:spLocks noChangeArrowheads="1"/>
          </p:cNvSpPr>
          <p:nvPr/>
        </p:nvSpPr>
        <p:spPr bwMode="auto">
          <a:xfrm>
            <a:off x="890588" y="5195888"/>
            <a:ext cx="15954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r>
              <a:rPr kumimoji="0" lang="en-US" altLang="ja-JP" sz="2400">
                <a:latin typeface="Times New Roman" pitchFamily="18" charset="0"/>
              </a:rPr>
              <a:t>Get content</a:t>
            </a:r>
          </a:p>
        </p:txBody>
      </p:sp>
      <p:sp>
        <p:nvSpPr>
          <p:cNvPr id="66607" name="AutoShape 51"/>
          <p:cNvSpPr>
            <a:spLocks noChangeArrowheads="1"/>
          </p:cNvSpPr>
          <p:nvPr/>
        </p:nvSpPr>
        <p:spPr bwMode="auto">
          <a:xfrm>
            <a:off x="8283575" y="8320088"/>
            <a:ext cx="720725" cy="704850"/>
          </a:xfrm>
          <a:prstGeom prst="smileyFace">
            <a:avLst>
              <a:gd name="adj" fmla="val 4653"/>
            </a:avLst>
          </a:prstGeom>
          <a:solidFill>
            <a:srgbClr val="FFFF00"/>
          </a:solidFill>
          <a:ln w="9525">
            <a:solidFill>
              <a:schemeClr val="tx1"/>
            </a:solidFill>
            <a:round/>
            <a:headEnd/>
            <a:tailEnd/>
          </a:ln>
        </p:spPr>
        <p:txBody>
          <a:bodyPr anchor="ctr">
            <a:spAutoFit/>
          </a:bodyPr>
          <a:lstStyle/>
          <a:p>
            <a:endParaRPr lang="ja-JP" altLang="en-US">
              <a:ea typeface="ＭＳ Ｐゴシック" pitchFamily="50" charset="-128"/>
            </a:endParaRPr>
          </a:p>
        </p:txBody>
      </p:sp>
      <p:sp>
        <p:nvSpPr>
          <p:cNvPr id="66608" name="AutoShape 52"/>
          <p:cNvSpPr>
            <a:spLocks noChangeArrowheads="1"/>
          </p:cNvSpPr>
          <p:nvPr/>
        </p:nvSpPr>
        <p:spPr bwMode="auto">
          <a:xfrm>
            <a:off x="11266488" y="8321675"/>
            <a:ext cx="723900" cy="704850"/>
          </a:xfrm>
          <a:prstGeom prst="smileyFace">
            <a:avLst>
              <a:gd name="adj" fmla="val 4653"/>
            </a:avLst>
          </a:prstGeom>
          <a:solidFill>
            <a:srgbClr val="FFFF00"/>
          </a:solidFill>
          <a:ln w="9525">
            <a:solidFill>
              <a:schemeClr val="tx1"/>
            </a:solidFill>
            <a:round/>
            <a:headEnd/>
            <a:tailEnd/>
          </a:ln>
        </p:spPr>
        <p:txBody>
          <a:bodyPr anchor="ctr">
            <a:spAutoFit/>
          </a:bodyPr>
          <a:lstStyle/>
          <a:p>
            <a:endParaRPr lang="ja-JP" altLang="en-US">
              <a:ea typeface="ＭＳ Ｐゴシック" pitchFamily="50" charset="-128"/>
            </a:endParaRPr>
          </a:p>
        </p:txBody>
      </p:sp>
      <p:pic>
        <p:nvPicPr>
          <p:cNvPr id="66609" name="Picture 54" descr="pc34-mobilepho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293938" y="8229600"/>
            <a:ext cx="628650"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610" name="Picture 55" descr="uc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588" y="8070850"/>
            <a:ext cx="1152525" cy="168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スライド番号プレースホルダー 1"/>
          <p:cNvSpPr>
            <a:spLocks noGrp="1"/>
          </p:cNvSpPr>
          <p:nvPr>
            <p:ph type="sldNum" sz="quarter" idx="10"/>
          </p:nvPr>
        </p:nvSpPr>
        <p:spPr/>
        <p:txBody>
          <a:bodyPr/>
          <a:lstStyle/>
          <a:p>
            <a:pPr>
              <a:defRPr/>
            </a:pPr>
            <a:fld id="{6EF0B216-2C42-4FCF-AE70-694CF7298CC9}" type="slidenum">
              <a:rPr lang="en-US" altLang="ja-JP" smtClean="0"/>
              <a:pPr>
                <a:defRPr/>
              </a:pPr>
              <a:t>44</a:t>
            </a:fld>
            <a:endParaRPr lang="en-US" altLang="ja-JP"/>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altLang="ja-JP" smtClean="0">
                <a:latin typeface="Rockwell" charset="0"/>
                <a:ea typeface="ＭＳ Ｐゴシック" pitchFamily="50" charset="-128"/>
              </a:rPr>
              <a:t>ucode</a:t>
            </a:r>
            <a:r>
              <a:rPr lang="ja-JP" altLang="en-US" smtClean="0">
                <a:latin typeface="Rockwell" charset="0"/>
                <a:ea typeface="ＭＳ Ｐゴシック" pitchFamily="50" charset="-128"/>
              </a:rPr>
              <a:t>管理</a:t>
            </a:r>
            <a:r>
              <a:rPr lang="en-US" altLang="ja-JP" smtClean="0">
                <a:latin typeface="Rockwell" charset="0"/>
                <a:ea typeface="ＭＳ Ｐゴシック" pitchFamily="50" charset="-128"/>
              </a:rPr>
              <a:t>API</a:t>
            </a:r>
          </a:p>
        </p:txBody>
      </p:sp>
      <p:sp>
        <p:nvSpPr>
          <p:cNvPr id="67587" name="Rectangle 3"/>
          <p:cNvSpPr>
            <a:spLocks noGrp="1" noChangeArrowheads="1"/>
          </p:cNvSpPr>
          <p:nvPr>
            <p:ph type="body" idx="1"/>
          </p:nvPr>
        </p:nvSpPr>
        <p:spPr/>
        <p:txBody>
          <a:bodyPr/>
          <a:lstStyle/>
          <a:p>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に関する基本的な操作を、</a:t>
            </a:r>
            <a:r>
              <a:rPr lang="en-US" altLang="ja-JP" smtClean="0">
                <a:latin typeface="Arial" pitchFamily="34" charset="0"/>
                <a:ea typeface="ＭＳ Ｐゴシック" pitchFamily="50" charset="-128"/>
              </a:rPr>
              <a:t>HTTP</a:t>
            </a:r>
            <a:r>
              <a:rPr lang="ja-JP" altLang="en-US" smtClean="0">
                <a:latin typeface="Arial" pitchFamily="34" charset="0"/>
                <a:ea typeface="ＭＳ Ｐゴシック" pitchFamily="50" charset="-128"/>
              </a:rPr>
              <a:t>プロトコル上で行う</a:t>
            </a:r>
            <a:r>
              <a:rPr lang="en-US" altLang="ja-JP" smtClean="0">
                <a:latin typeface="Arial" pitchFamily="34" charset="0"/>
                <a:ea typeface="ＭＳ Ｐゴシック" pitchFamily="50" charset="-128"/>
              </a:rPr>
              <a:t>API</a:t>
            </a:r>
            <a:r>
              <a:rPr lang="ja-JP" altLang="en-US" smtClean="0">
                <a:latin typeface="Arial" pitchFamily="34" charset="0"/>
                <a:ea typeface="ＭＳ Ｐゴシック" pitchFamily="50" charset="-128"/>
              </a:rPr>
              <a:t>を提供</a:t>
            </a:r>
          </a:p>
          <a:p>
            <a:pPr lvl="1"/>
            <a:r>
              <a:rPr lang="ja-JP" altLang="en-US" smtClean="0">
                <a:latin typeface="Arial" pitchFamily="34" charset="0"/>
                <a:ea typeface="ＭＳ Ｐゴシック" pitchFamily="50" charset="-128"/>
              </a:rPr>
              <a:t>基本機能</a:t>
            </a:r>
          </a:p>
          <a:p>
            <a:pPr lvl="2"/>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の発行</a:t>
            </a:r>
          </a:p>
          <a:p>
            <a:pPr lvl="2"/>
            <a:r>
              <a:rPr lang="ja-JP" altLang="en-US" smtClean="0">
                <a:latin typeface="Arial" pitchFamily="34" charset="0"/>
                <a:ea typeface="ＭＳ Ｐゴシック" pitchFamily="50" charset="-128"/>
              </a:rPr>
              <a:t>解決先（情報）の結びつけ</a:t>
            </a:r>
          </a:p>
          <a:p>
            <a:pPr lvl="1"/>
            <a:r>
              <a:rPr lang="ja-JP" altLang="en-US" smtClean="0">
                <a:latin typeface="Arial" pitchFamily="34" charset="0"/>
                <a:ea typeface="ＭＳ Ｐゴシック" pitchFamily="50" charset="-128"/>
              </a:rPr>
              <a:t>拡張機能</a:t>
            </a:r>
          </a:p>
          <a:p>
            <a:pPr lvl="2"/>
            <a:r>
              <a:rPr lang="ja-JP" altLang="en-US" smtClean="0">
                <a:latin typeface="Arial" pitchFamily="34" charset="0"/>
                <a:ea typeface="ＭＳ Ｐゴシック" pitchFamily="50" charset="-128"/>
              </a:rPr>
              <a:t>領域の存在確認</a:t>
            </a:r>
          </a:p>
          <a:p>
            <a:pPr lvl="2"/>
            <a:r>
              <a:rPr lang="ja-JP" altLang="en-US" smtClean="0">
                <a:latin typeface="Arial" pitchFamily="34" charset="0"/>
                <a:ea typeface="ＭＳ Ｐゴシック" pitchFamily="50" charset="-128"/>
              </a:rPr>
              <a:t>発行可能数確認</a:t>
            </a:r>
          </a:p>
          <a:p>
            <a:pPr lvl="2"/>
            <a:r>
              <a:rPr lang="ja-JP" altLang="en-US" smtClean="0">
                <a:latin typeface="Arial" pitchFamily="34" charset="0"/>
                <a:ea typeface="ＭＳ Ｐゴシック" pitchFamily="50" charset="-128"/>
              </a:rPr>
              <a:t>署名の発行・検証		など</a:t>
            </a:r>
          </a:p>
          <a:p>
            <a:r>
              <a:rPr lang="ja-JP" altLang="en-US" smtClean="0">
                <a:latin typeface="Arial" pitchFamily="34" charset="0"/>
                <a:ea typeface="ＭＳ Ｐゴシック" pitchFamily="50" charset="-128"/>
              </a:rPr>
              <a:t>本日紹介したアプリケーションは、この</a:t>
            </a:r>
            <a:r>
              <a:rPr lang="en-US" altLang="ja-JP" smtClean="0">
                <a:latin typeface="Arial" pitchFamily="34" charset="0"/>
                <a:ea typeface="ＭＳ Ｐゴシック" pitchFamily="50" charset="-128"/>
              </a:rPr>
              <a:t>API</a:t>
            </a:r>
            <a:r>
              <a:rPr lang="ja-JP" altLang="en-US" smtClean="0">
                <a:latin typeface="Arial" pitchFamily="34" charset="0"/>
                <a:ea typeface="ＭＳ Ｐゴシック" pitchFamily="50" charset="-128"/>
              </a:rPr>
              <a:t>を利用して</a:t>
            </a:r>
            <a:r>
              <a:rPr lang="en-US" altLang="ja-JP" smtClean="0">
                <a:latin typeface="Arial" pitchFamily="34" charset="0"/>
                <a:ea typeface="ＭＳ Ｐゴシック" pitchFamily="50" charset="-128"/>
              </a:rPr>
              <a:t>ucode</a:t>
            </a:r>
            <a:r>
              <a:rPr lang="ja-JP" altLang="en-US" smtClean="0">
                <a:latin typeface="Arial" pitchFamily="34" charset="0"/>
                <a:ea typeface="ＭＳ Ｐゴシック" pitchFamily="50" charset="-128"/>
              </a:rPr>
              <a:t>を管理</a:t>
            </a:r>
          </a:p>
        </p:txBody>
      </p:sp>
      <p:sp>
        <p:nvSpPr>
          <p:cNvPr id="2" name="スライド番号プレースホルダー 1"/>
          <p:cNvSpPr>
            <a:spLocks noGrp="1"/>
          </p:cNvSpPr>
          <p:nvPr>
            <p:ph type="sldNum" sz="quarter" idx="10"/>
          </p:nvPr>
        </p:nvSpPr>
        <p:spPr/>
        <p:txBody>
          <a:bodyPr/>
          <a:lstStyle/>
          <a:p>
            <a:pPr>
              <a:defRPr/>
            </a:pPr>
            <a:fld id="{A80140EF-3E1F-4ABE-894D-D23F3D5E3ACF}" type="slidenum">
              <a:rPr lang="en-US" altLang="ja-JP" smtClean="0"/>
              <a:pPr>
                <a:defRPr/>
              </a:pPr>
              <a:t>45</a:t>
            </a:fld>
            <a:endParaRPr lang="en-US" altLang="ja-JP"/>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ja-JP" altLang="en-US" smtClean="0">
                <a:latin typeface="Rockwell" charset="0"/>
                <a:ea typeface="ＭＳ Ｐゴシック" pitchFamily="50" charset="-128"/>
              </a:rPr>
              <a:t>まとめ</a:t>
            </a:r>
          </a:p>
        </p:txBody>
      </p:sp>
      <p:sp>
        <p:nvSpPr>
          <p:cNvPr id="68611" name="Rectangle 3"/>
          <p:cNvSpPr>
            <a:spLocks noGrp="1" noChangeArrowheads="1"/>
          </p:cNvSpPr>
          <p:nvPr>
            <p:ph type="body" idx="1"/>
          </p:nvPr>
        </p:nvSpPr>
        <p:spPr/>
        <p:txBody>
          <a:bodyPr/>
          <a:lstStyle/>
          <a:p>
            <a:pPr marL="762000" indent="-762000"/>
            <a:r>
              <a:rPr lang="en-US" altLang="ja-JP" dirty="0" err="1" smtClean="0">
                <a:latin typeface="Arial" pitchFamily="34" charset="0"/>
                <a:ea typeface="ＭＳ Ｐゴシック" pitchFamily="50" charset="-128"/>
              </a:rPr>
              <a:t>ucode</a:t>
            </a:r>
            <a:r>
              <a:rPr lang="ja-JP" altLang="en-US" dirty="0">
                <a:latin typeface="Arial" pitchFamily="34" charset="0"/>
                <a:ea typeface="ＭＳ Ｐゴシック" pitchFamily="50" charset="-128"/>
              </a:rPr>
              <a:t>の割当、発行、解決、さまざまなタグの利用方法について、実機を用いて</a:t>
            </a:r>
            <a:r>
              <a:rPr lang="ja-JP" altLang="en-US" dirty="0" smtClean="0">
                <a:latin typeface="Arial" pitchFamily="34" charset="0"/>
                <a:ea typeface="ＭＳ Ｐゴシック" pitchFamily="50" charset="-128"/>
              </a:rPr>
              <a:t>実習</a:t>
            </a:r>
            <a:endParaRPr lang="ja-JP" altLang="en-US" dirty="0">
              <a:latin typeface="Arial" pitchFamily="34" charset="0"/>
              <a:ea typeface="ＭＳ Ｐゴシック" pitchFamily="50" charset="-128"/>
            </a:endParaRPr>
          </a:p>
          <a:p>
            <a:pPr marL="762000" indent="-762000"/>
            <a:r>
              <a:rPr lang="ja-JP" altLang="en-US" dirty="0" smtClean="0">
                <a:latin typeface="Arial" pitchFamily="34" charset="0"/>
                <a:ea typeface="ＭＳ Ｐゴシック" pitchFamily="50" charset="-128"/>
              </a:rPr>
              <a:t>これらの背後にある</a:t>
            </a:r>
            <a:r>
              <a:rPr lang="en-US" altLang="ja-JP" dirty="0" err="1" smtClean="0">
                <a:latin typeface="Arial" pitchFamily="34" charset="0"/>
                <a:ea typeface="ＭＳ Ｐゴシック" pitchFamily="50" charset="-128"/>
              </a:rPr>
              <a:t>ucode</a:t>
            </a:r>
            <a:r>
              <a:rPr lang="ja-JP" altLang="en-US" dirty="0" smtClean="0">
                <a:latin typeface="Arial" pitchFamily="34" charset="0"/>
                <a:ea typeface="ＭＳ Ｐゴシック" pitchFamily="50" charset="-128"/>
              </a:rPr>
              <a:t>管理ツールとその</a:t>
            </a:r>
            <a:r>
              <a:rPr lang="en-US" altLang="ja-JP" dirty="0" smtClean="0">
                <a:latin typeface="Arial" pitchFamily="34" charset="0"/>
                <a:ea typeface="ＭＳ Ｐゴシック" pitchFamily="50" charset="-128"/>
              </a:rPr>
              <a:t>API</a:t>
            </a:r>
            <a:r>
              <a:rPr lang="ja-JP" altLang="en-US" dirty="0" smtClean="0">
                <a:latin typeface="Arial" pitchFamily="34" charset="0"/>
                <a:ea typeface="ＭＳ Ｐゴシック" pitchFamily="50" charset="-128"/>
              </a:rPr>
              <a:t>を</a:t>
            </a:r>
            <a:br>
              <a:rPr lang="ja-JP" altLang="en-US" dirty="0" smtClean="0">
                <a:latin typeface="Arial" pitchFamily="34" charset="0"/>
                <a:ea typeface="ＭＳ Ｐゴシック" pitchFamily="50" charset="-128"/>
              </a:rPr>
            </a:br>
            <a:r>
              <a:rPr lang="ja-JP" altLang="en-US" dirty="0" smtClean="0">
                <a:latin typeface="Arial" pitchFamily="34" charset="0"/>
                <a:ea typeface="ＭＳ Ｐゴシック" pitchFamily="50" charset="-128"/>
              </a:rPr>
              <a:t>解説</a:t>
            </a:r>
          </a:p>
        </p:txBody>
      </p:sp>
      <p:sp>
        <p:nvSpPr>
          <p:cNvPr id="2" name="スライド番号プレースホルダー 1"/>
          <p:cNvSpPr>
            <a:spLocks noGrp="1"/>
          </p:cNvSpPr>
          <p:nvPr>
            <p:ph type="sldNum" sz="quarter" idx="10"/>
          </p:nvPr>
        </p:nvSpPr>
        <p:spPr/>
        <p:txBody>
          <a:bodyPr/>
          <a:lstStyle/>
          <a:p>
            <a:pPr>
              <a:defRPr/>
            </a:pPr>
            <a:fld id="{A80140EF-3E1F-4ABE-894D-D23F3D5E3ACF}" type="slidenum">
              <a:rPr lang="en-US" altLang="ja-JP" smtClean="0"/>
              <a:pPr>
                <a:defRPr/>
              </a:pPr>
              <a:t>46</a:t>
            </a:fld>
            <a:endParaRPr lang="en-US" altLang="ja-JP"/>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ja-JP" altLang="en-US" smtClean="0">
                <a:latin typeface="Rockwell" charset="0"/>
                <a:ea typeface="ＭＳ Ｐゴシック" pitchFamily="50" charset="-128"/>
              </a:rPr>
              <a:t>本講座で利用した</a:t>
            </a:r>
            <a:r>
              <a:rPr lang="en-US" altLang="ja-JP" smtClean="0">
                <a:latin typeface="Rockwell" charset="0"/>
                <a:ea typeface="ＭＳ Ｐゴシック" pitchFamily="50" charset="-128"/>
              </a:rPr>
              <a:t>ucodeQR</a:t>
            </a:r>
          </a:p>
        </p:txBody>
      </p:sp>
      <p:pic>
        <p:nvPicPr>
          <p:cNvPr id="69636" name="Picture 6" descr="ucodeQR-00001c0000000000000100000100048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4788" y="2897188"/>
            <a:ext cx="3429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7" name="Text Box 7"/>
          <p:cNvSpPr txBox="1">
            <a:spLocks noChangeArrowheads="1"/>
          </p:cNvSpPr>
          <p:nvPr/>
        </p:nvSpPr>
        <p:spPr bwMode="auto">
          <a:xfrm>
            <a:off x="4083580" y="6249988"/>
            <a:ext cx="5602816"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3200">
                <a:solidFill>
                  <a:schemeClr val="tx1"/>
                </a:solidFill>
                <a:latin typeface="Times" pitchFamily="18" charset="0"/>
                <a:ea typeface="ＭＳ Ｐゴシック" pitchFamily="50" charset="-128"/>
              </a:defRPr>
            </a:lvl1pPr>
            <a:lvl2pPr marL="742950" indent="-285750" eaLnBrk="0" hangingPunct="0">
              <a:defRPr kumimoji="1" sz="3200">
                <a:solidFill>
                  <a:schemeClr val="tx1"/>
                </a:solidFill>
                <a:latin typeface="Times" pitchFamily="18" charset="0"/>
                <a:ea typeface="ＭＳ Ｐゴシック" pitchFamily="50" charset="-128"/>
              </a:defRPr>
            </a:lvl2pPr>
            <a:lvl3pPr marL="1143000" indent="-228600" eaLnBrk="0" hangingPunct="0">
              <a:defRPr kumimoji="1" sz="3200">
                <a:solidFill>
                  <a:schemeClr val="tx1"/>
                </a:solidFill>
                <a:latin typeface="Times" pitchFamily="18" charset="0"/>
                <a:ea typeface="ＭＳ Ｐゴシック" pitchFamily="50" charset="-128"/>
              </a:defRPr>
            </a:lvl3pPr>
            <a:lvl4pPr marL="1600200" indent="-228600" eaLnBrk="0" hangingPunct="0">
              <a:defRPr kumimoji="1" sz="3200">
                <a:solidFill>
                  <a:schemeClr val="tx1"/>
                </a:solidFill>
                <a:latin typeface="Times" pitchFamily="18" charset="0"/>
                <a:ea typeface="ＭＳ Ｐゴシック" pitchFamily="50" charset="-128"/>
              </a:defRPr>
            </a:lvl4pPr>
            <a:lvl5pPr marL="2057400" indent="-228600" eaLnBrk="0" hangingPunct="0">
              <a:defRPr kumimoji="1" sz="3200">
                <a:solidFill>
                  <a:schemeClr val="tx1"/>
                </a:solidFill>
                <a:latin typeface="Times" pitchFamily="18" charset="0"/>
                <a:ea typeface="ＭＳ Ｐゴシック" pitchFamily="50" charset="-128"/>
              </a:defRPr>
            </a:lvl5pPr>
            <a:lvl6pPr marL="25146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6pPr>
            <a:lvl7pPr marL="29718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7pPr>
            <a:lvl8pPr marL="34290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8pPr>
            <a:lvl9pPr marL="3886200" indent="-228600" algn="ctr" eaLnBrk="0" fontAlgn="base" hangingPunct="0">
              <a:spcBef>
                <a:spcPct val="0"/>
              </a:spcBef>
              <a:spcAft>
                <a:spcPct val="0"/>
              </a:spcAft>
              <a:defRPr kumimoji="1" sz="3200">
                <a:solidFill>
                  <a:schemeClr val="tx1"/>
                </a:solidFill>
                <a:latin typeface="Times" pitchFamily="18" charset="0"/>
                <a:ea typeface="ＭＳ Ｐゴシック" pitchFamily="50" charset="-128"/>
              </a:defRPr>
            </a:lvl9pPr>
          </a:lstStyle>
          <a:p>
            <a:pPr eaLnBrk="1" hangingPunct="1"/>
            <a:r>
              <a:rPr lang="ja-JP" altLang="en-US" dirty="0" smtClean="0">
                <a:latin typeface="ＭＳ Ｐゴシック" pitchFamily="50" charset="-128"/>
              </a:rPr>
              <a:t>ユビキタス</a:t>
            </a:r>
            <a:r>
              <a:rPr lang="ja-JP" altLang="en-US" dirty="0">
                <a:latin typeface="ＭＳ Ｐゴシック" pitchFamily="50" charset="-128"/>
              </a:rPr>
              <a:t>時計</a:t>
            </a:r>
          </a:p>
          <a:p>
            <a:pPr eaLnBrk="1" hangingPunct="1"/>
            <a:r>
              <a:rPr lang="en-US" altLang="ja-JP" sz="2400" dirty="0">
                <a:latin typeface="Tahoma" pitchFamily="34" charset="0"/>
              </a:rPr>
              <a:t>00001C0000000000000100000100048C</a:t>
            </a:r>
          </a:p>
        </p:txBody>
      </p:sp>
      <p:sp>
        <p:nvSpPr>
          <p:cNvPr id="2" name="スライド番号プレースホルダー 1"/>
          <p:cNvSpPr>
            <a:spLocks noGrp="1"/>
          </p:cNvSpPr>
          <p:nvPr>
            <p:ph type="sldNum" sz="quarter" idx="10"/>
          </p:nvPr>
        </p:nvSpPr>
        <p:spPr/>
        <p:txBody>
          <a:bodyPr/>
          <a:lstStyle/>
          <a:p>
            <a:pPr>
              <a:defRPr/>
            </a:pPr>
            <a:fld id="{6EF0B216-2C42-4FCF-AE70-694CF7298CC9}" type="slidenum">
              <a:rPr lang="en-US" altLang="ja-JP" smtClean="0"/>
              <a:pPr>
                <a:defRPr/>
              </a:pPr>
              <a:t>47</a:t>
            </a:fld>
            <a:endParaRPr lang="en-US" altLang="ja-JP"/>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タイトル 1"/>
          <p:cNvSpPr>
            <a:spLocks noGrp="1"/>
          </p:cNvSpPr>
          <p:nvPr>
            <p:ph type="title"/>
          </p:nvPr>
        </p:nvSpPr>
        <p:spPr/>
        <p:txBody>
          <a:bodyPr/>
          <a:lstStyle/>
          <a:p>
            <a:endParaRPr lang="ja-JP" altLang="en-US" smtClean="0">
              <a:latin typeface="Helvetica Neue Medium" pitchFamily="-1" charset="0"/>
              <a:ea typeface="ヒラギノ角ゴ ProN W6" pitchFamily="34" charset="-128"/>
            </a:endParaRPr>
          </a:p>
        </p:txBody>
      </p:sp>
      <p:sp>
        <p:nvSpPr>
          <p:cNvPr id="169987" name="コンテンツ プレースホルダー 2"/>
          <p:cNvSpPr>
            <a:spLocks noGrp="1"/>
          </p:cNvSpPr>
          <p:nvPr>
            <p:ph idx="1"/>
          </p:nvPr>
        </p:nvSpPr>
        <p:spPr/>
        <p:txBody>
          <a:bodyPr anchorCtr="0">
            <a:normAutofit lnSpcReduction="10000"/>
          </a:bodyPr>
          <a:lstStyle/>
          <a:p>
            <a:pPr marL="0" indent="0">
              <a:buNone/>
            </a:pPr>
            <a:r>
              <a:rPr lang="en-US" altLang="ja-JP" dirty="0" err="1">
                <a:solidFill>
                  <a:prstClr val="black"/>
                </a:solidFill>
                <a:latin typeface="Helvetica Neue Medium" pitchFamily="-1" charset="0"/>
                <a:ea typeface="ヒラギノ角ゴ Pro W6" pitchFamily="-1" charset="-128"/>
              </a:rPr>
              <a:t>uID</a:t>
            </a:r>
            <a:r>
              <a:rPr lang="ja-JP" altLang="en-US" dirty="0">
                <a:solidFill>
                  <a:prstClr val="black"/>
                </a:solidFill>
                <a:latin typeface="Helvetica Neue Medium" pitchFamily="-1" charset="0"/>
                <a:ea typeface="ヒラギノ角ゴ Pro W6" pitchFamily="-1" charset="-128"/>
              </a:rPr>
              <a:t>講習会用テキスト「講座</a:t>
            </a:r>
            <a:r>
              <a:rPr lang="en-US" altLang="ja-JP" dirty="0">
                <a:solidFill>
                  <a:prstClr val="black"/>
                </a:solidFill>
                <a:latin typeface="Helvetica Neue Medium" pitchFamily="-1" charset="0"/>
                <a:ea typeface="ヒラギノ角ゴ Pro W6" pitchFamily="-1" charset="-128"/>
              </a:rPr>
              <a:t>2 </a:t>
            </a:r>
            <a:r>
              <a:rPr lang="en-US" altLang="ja-JP" dirty="0" err="1">
                <a:solidFill>
                  <a:prstClr val="black"/>
                </a:solidFill>
                <a:latin typeface="Helvetica Neue Medium" pitchFamily="-1" charset="0"/>
                <a:ea typeface="ヒラギノ角ゴ Pro W6" pitchFamily="-1" charset="-128"/>
              </a:rPr>
              <a:t>uID</a:t>
            </a:r>
            <a:r>
              <a:rPr lang="ja-JP" altLang="en-US" dirty="0">
                <a:solidFill>
                  <a:prstClr val="black"/>
                </a:solidFill>
                <a:latin typeface="Helvetica Neue Medium" pitchFamily="-1" charset="0"/>
                <a:ea typeface="ヒラギノ角ゴ Pro W6" pitchFamily="-1" charset="-128"/>
              </a:rPr>
              <a:t>応用セミナー </a:t>
            </a:r>
            <a:r>
              <a:rPr lang="en-US" altLang="ja-JP" dirty="0" err="1">
                <a:solidFill>
                  <a:prstClr val="black"/>
                </a:solidFill>
                <a:latin typeface="Helvetica Neue Medium" pitchFamily="-1" charset="0"/>
                <a:ea typeface="ヒラギノ角ゴ Pro W6" pitchFamily="-1" charset="-128"/>
              </a:rPr>
              <a:t>ucode</a:t>
            </a:r>
            <a:r>
              <a:rPr lang="ja-JP" altLang="en-US" dirty="0">
                <a:solidFill>
                  <a:prstClr val="black"/>
                </a:solidFill>
                <a:latin typeface="Helvetica Neue Medium" pitchFamily="-1" charset="0"/>
                <a:ea typeface="ヒラギノ角ゴ Pro W6" pitchFamily="-1" charset="-128"/>
              </a:rPr>
              <a:t>基本サービスの活用実習」</a:t>
            </a:r>
            <a:endParaRPr lang="en-US" altLang="ja-JP" dirty="0">
              <a:solidFill>
                <a:prstClr val="black"/>
              </a:solidFill>
              <a:latin typeface="Helvetica Neue Medium" pitchFamily="-1" charset="0"/>
              <a:ea typeface="ヒラギノ角ゴ Pro W6" pitchFamily="-1" charset="-128"/>
            </a:endParaRPr>
          </a:p>
          <a:p>
            <a:pPr marL="0" indent="0">
              <a:buNone/>
            </a:pPr>
            <a:r>
              <a:rPr lang="ja-JP" altLang="en-US" dirty="0">
                <a:solidFill>
                  <a:prstClr val="black"/>
                </a:solidFill>
                <a:latin typeface="Helvetica Neue Medium" pitchFamily="-1" charset="0"/>
                <a:ea typeface="ヒラギノ角ゴ Pro W6" pitchFamily="-1" charset="-128"/>
              </a:rPr>
              <a:t>著者	</a:t>
            </a:r>
            <a:r>
              <a:rPr lang="en-US" altLang="ja-JP" dirty="0" smtClean="0">
                <a:solidFill>
                  <a:prstClr val="black"/>
                </a:solidFill>
                <a:latin typeface="Helvetica Neue Medium" pitchFamily="-1" charset="0"/>
                <a:ea typeface="ヒラギノ角ゴ Pro W6" pitchFamily="-1" charset="-128"/>
              </a:rPr>
              <a:t>TRON </a:t>
            </a:r>
            <a:r>
              <a:rPr lang="en-US" altLang="ja-JP" dirty="0">
                <a:solidFill>
                  <a:prstClr val="black"/>
                </a:solidFill>
                <a:latin typeface="Helvetica Neue Medium" pitchFamily="-1" charset="0"/>
                <a:ea typeface="ヒラギノ角ゴ Pro W6" pitchFamily="-1" charset="-128"/>
              </a:rPr>
              <a:t>Forum</a:t>
            </a:r>
          </a:p>
          <a:p>
            <a:pPr marL="0" indent="0">
              <a:buNone/>
            </a:pPr>
            <a:r>
              <a:rPr lang="ja-JP" altLang="en-US" dirty="0">
                <a:solidFill>
                  <a:prstClr val="black"/>
                </a:solidFill>
                <a:latin typeface="Helvetica Neue Medium" pitchFamily="-1" charset="0"/>
                <a:ea typeface="ヒラギノ角ゴ Pro W6" pitchFamily="-1" charset="-128"/>
              </a:rPr>
              <a:t>本テキストは、クリエイティブ・コモンズ 表示 </a:t>
            </a:r>
            <a:r>
              <a:rPr lang="en-US" altLang="ja-JP" dirty="0">
                <a:solidFill>
                  <a:prstClr val="black"/>
                </a:solidFill>
                <a:latin typeface="Helvetica Neue Medium" pitchFamily="-1" charset="0"/>
                <a:ea typeface="ヒラギノ角ゴ Pro W6" pitchFamily="-1" charset="-128"/>
              </a:rPr>
              <a:t>- </a:t>
            </a:r>
            <a:r>
              <a:rPr lang="ja-JP" altLang="en-US" dirty="0">
                <a:solidFill>
                  <a:prstClr val="black"/>
                </a:solidFill>
                <a:latin typeface="Helvetica Neue Medium" pitchFamily="-1" charset="0"/>
                <a:ea typeface="ヒラギノ角ゴ Pro W6" pitchFamily="-1" charset="-128"/>
              </a:rPr>
              <a:t>継承 </a:t>
            </a:r>
            <a:r>
              <a:rPr lang="en-US" altLang="ja-JP" dirty="0">
                <a:solidFill>
                  <a:prstClr val="black"/>
                </a:solidFill>
                <a:latin typeface="Helvetica Neue Medium" pitchFamily="-1" charset="0"/>
                <a:ea typeface="ヒラギノ角ゴ Pro W6" pitchFamily="-1" charset="-128"/>
              </a:rPr>
              <a:t>4.0 </a:t>
            </a:r>
            <a:r>
              <a:rPr lang="ja-JP" altLang="en-US" dirty="0">
                <a:solidFill>
                  <a:prstClr val="black"/>
                </a:solidFill>
                <a:latin typeface="Helvetica Neue Medium" pitchFamily="-1" charset="0"/>
                <a:ea typeface="ヒラギノ角ゴ Pro W6" pitchFamily="-1" charset="-128"/>
              </a:rPr>
              <a:t>国際 ライセンスの下に提供されています。</a:t>
            </a:r>
          </a:p>
          <a:p>
            <a:pPr marL="0" indent="0">
              <a:buNone/>
            </a:pPr>
            <a:r>
              <a:rPr lang="en-US" altLang="ja-JP" sz="3300" dirty="0">
                <a:latin typeface="Helvetica Neue Medium" pitchFamily="-1" charset="0"/>
                <a:ea typeface="ヒラギノ角ゴ Pro W6" pitchFamily="-1" charset="-128"/>
                <a:hlinkClick r:id="rId2"/>
              </a:rPr>
              <a:t>https://creativecommons.org/licenses/by-sa/4.0/deed.ja</a:t>
            </a:r>
            <a:endParaRPr lang="en-US" altLang="ja-JP" sz="3300" dirty="0">
              <a:latin typeface="Helvetica Neue Medium" pitchFamily="-1" charset="0"/>
              <a:ea typeface="ヒラギノ角ゴ Pro W6" pitchFamily="-1" charset="-128"/>
            </a:endParaRPr>
          </a:p>
          <a:p>
            <a:pPr marL="0" indent="0">
              <a:buNone/>
            </a:pPr>
            <a:r>
              <a:rPr lang="en-US" altLang="ja-JP" sz="3700" dirty="0">
                <a:latin typeface="Helvetica Neue Medium" pitchFamily="-1" charset="0"/>
                <a:ea typeface="ヒラギノ角ゴ Pro W6" pitchFamily="-1" charset="-128"/>
              </a:rPr>
              <a:t>Copyright ©2016 TRON Forum</a:t>
            </a:r>
          </a:p>
          <a:p>
            <a:pPr marL="0" indent="0">
              <a:buNone/>
            </a:pPr>
            <a:r>
              <a:rPr lang="en-US" altLang="ja-JP" sz="2300" dirty="0">
                <a:latin typeface="Helvetica Neue Medium" pitchFamily="-1" charset="0"/>
                <a:ea typeface="ヒラギノ角ゴ Pro W6" pitchFamily="-1" charset="-128"/>
              </a:rPr>
              <a:t>【</a:t>
            </a:r>
            <a:r>
              <a:rPr lang="ja-JP" altLang="en-US" sz="2300" dirty="0">
                <a:latin typeface="Helvetica Neue Medium" pitchFamily="-1" charset="0"/>
                <a:ea typeface="ヒラギノ角ゴ Pro W6" pitchFamily="-1" charset="-128"/>
              </a:rPr>
              <a:t>ご注意およびお願い</a:t>
            </a:r>
            <a:r>
              <a:rPr lang="en-US" altLang="ja-JP" sz="2300" dirty="0">
                <a:latin typeface="Helvetica Neue Medium" pitchFamily="-1" charset="0"/>
                <a:ea typeface="ヒラギノ角ゴ Pro W6" pitchFamily="-1" charset="-128"/>
              </a:rPr>
              <a:t>】</a:t>
            </a:r>
            <a:endParaRPr lang="ja-JP" altLang="en-US" sz="2300" dirty="0">
              <a:latin typeface="Helvetica Neue Medium" pitchFamily="-1" charset="0"/>
              <a:ea typeface="ヒラギノ角ゴ Pro W6" pitchFamily="-1" charset="-128"/>
            </a:endParaRPr>
          </a:p>
          <a:p>
            <a:pPr marL="0" indent="0">
              <a:buNone/>
            </a:pPr>
            <a:r>
              <a:rPr lang="en-US" altLang="ja-JP" sz="2300" dirty="0">
                <a:latin typeface="Helvetica Neue Medium" pitchFamily="-1" charset="0"/>
                <a:ea typeface="ヒラギノ角ゴ Pro W6" pitchFamily="-1" charset="-128"/>
              </a:rPr>
              <a:t>1.</a:t>
            </a:r>
            <a:r>
              <a:rPr lang="ja-JP" altLang="en-US" sz="2300" dirty="0">
                <a:latin typeface="Helvetica Neue Medium" pitchFamily="-1" charset="0"/>
                <a:ea typeface="ヒラギノ角ゴ Pro W6" pitchFamily="-1" charset="-128"/>
              </a:rPr>
              <a:t>本テキストの中で第三者が著作権等の権利を有している箇所については、利用者の方が当該第三者から利用許諾を得てください。</a:t>
            </a:r>
          </a:p>
          <a:p>
            <a:pPr marL="0" indent="0">
              <a:buNone/>
            </a:pPr>
            <a:r>
              <a:rPr lang="en-US" altLang="ja-JP" sz="2300" dirty="0">
                <a:latin typeface="Helvetica Neue Medium" pitchFamily="-1" charset="0"/>
                <a:ea typeface="ヒラギノ角ゴ Pro W6" pitchFamily="-1" charset="-128"/>
              </a:rPr>
              <a:t>2.</a:t>
            </a:r>
            <a:r>
              <a:rPr lang="ja-JP" altLang="en-US" sz="2300" dirty="0">
                <a:latin typeface="Helvetica Neue Medium" pitchFamily="-1" charset="0"/>
                <a:ea typeface="ヒラギノ角ゴ Pro W6" pitchFamily="-1" charset="-128"/>
              </a:rPr>
              <a:t>本テキストの内容については、その正確性、網羅性、特定目的への適合性等、一切の保証をしないほか、本テキストを利用したことにより損害が生じても著者は責任を負いません。</a:t>
            </a:r>
          </a:p>
          <a:p>
            <a:pPr marL="0" indent="0">
              <a:buNone/>
            </a:pPr>
            <a:r>
              <a:rPr lang="en-US" altLang="ja-JP" sz="2300" dirty="0">
                <a:latin typeface="Helvetica Neue Medium" pitchFamily="-1" charset="0"/>
                <a:ea typeface="ヒラギノ角ゴ Pro W6" pitchFamily="-1" charset="-128"/>
              </a:rPr>
              <a:t>3.</a:t>
            </a:r>
            <a:r>
              <a:rPr lang="ja-JP" altLang="en-US" sz="2300" dirty="0">
                <a:latin typeface="Helvetica Neue Medium" pitchFamily="-1" charset="0"/>
                <a:ea typeface="ヒラギノ角ゴ Pro W6" pitchFamily="-1" charset="-128"/>
              </a:rPr>
              <a:t>本テキストをご利用いただく際、可能であれば </a:t>
            </a:r>
            <a:r>
              <a:rPr lang="en-US" altLang="ja-JP" sz="2300" dirty="0">
                <a:latin typeface="Helvetica Neue Medium" pitchFamily="-1" charset="0"/>
                <a:ea typeface="ヒラギノ角ゴ Pro W6" pitchFamily="-1" charset="-128"/>
              </a:rPr>
              <a:t>office@tron.org </a:t>
            </a:r>
            <a:r>
              <a:rPr lang="ja-JP" altLang="en-US" sz="2300" dirty="0" err="1">
                <a:latin typeface="Helvetica Neue Medium" pitchFamily="-1" charset="0"/>
                <a:ea typeface="ヒラギノ角ゴ Pro W6" pitchFamily="-1" charset="-128"/>
              </a:rPr>
              <a:t>まで</a:t>
            </a:r>
            <a:r>
              <a:rPr lang="ja-JP" altLang="en-US" sz="2300" dirty="0">
                <a:latin typeface="Helvetica Neue Medium" pitchFamily="-1" charset="0"/>
                <a:ea typeface="ヒラギノ角ゴ Pro W6" pitchFamily="-1" charset="-128"/>
              </a:rPr>
              <a:t>ご利用者のお名前、ご所属、ご連絡先メールアドレスをご連絡いただければ幸いです。</a:t>
            </a:r>
          </a:p>
          <a:p>
            <a:pPr marL="0" indent="0">
              <a:buNone/>
            </a:pPr>
            <a:endParaRPr lang="ja-JP" altLang="en-US" dirty="0" smtClean="0">
              <a:latin typeface="Helvetica Neue Medium" pitchFamily="-1" charset="0"/>
              <a:ea typeface="ヒラギノ角ゴ Pro W6" pitchFamily="-1" charset="-128"/>
            </a:endParaRPr>
          </a:p>
        </p:txBody>
      </p:sp>
      <p:pic>
        <p:nvPicPr>
          <p:cNvPr id="169988" name="Picture 2" descr="http://creativecommons.jp/wp/wp-content/uploads/2009/10/by-s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82311" y="4878387"/>
            <a:ext cx="1946276"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24516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ja-JP" altLang="en-US" dirty="0" smtClean="0"/>
              <a:t>実習の目的</a:t>
            </a:r>
            <a:endParaRPr kumimoji="1" lang="ja-JP" altLang="en-US" dirty="0"/>
          </a:p>
        </p:txBody>
      </p:sp>
      <p:sp>
        <p:nvSpPr>
          <p:cNvPr id="6" name="コンテンツ プレースホルダー 5"/>
          <p:cNvSpPr>
            <a:spLocks noGrp="1"/>
          </p:cNvSpPr>
          <p:nvPr>
            <p:ph idx="1"/>
          </p:nvPr>
        </p:nvSpPr>
        <p:spPr/>
        <p:txBody>
          <a:bodyPr>
            <a:normAutofit fontScale="70000" lnSpcReduction="20000"/>
          </a:bodyPr>
          <a:lstStyle/>
          <a:p>
            <a:r>
              <a:rPr kumimoji="1" lang="ja-JP" altLang="en-US" dirty="0" smtClean="0"/>
              <a:t>モノや場所に</a:t>
            </a:r>
            <a:r>
              <a:rPr kumimoji="1" lang="ja-JP" altLang="en-US" dirty="0" err="1" smtClean="0"/>
              <a:t>ひも</a:t>
            </a:r>
            <a:r>
              <a:rPr kumimoji="1" lang="ja-JP" altLang="en-US" dirty="0" smtClean="0"/>
              <a:t>づけた情報を取り出すための基盤技術である、</a:t>
            </a:r>
            <a:r>
              <a:rPr kumimoji="1" lang="en-US" altLang="ja-JP" dirty="0" err="1" smtClean="0"/>
              <a:t>ucode</a:t>
            </a:r>
            <a:r>
              <a:rPr kumimoji="1" lang="ja-JP" altLang="en-US" dirty="0" smtClean="0"/>
              <a:t>タグ技術を体験します。</a:t>
            </a:r>
          </a:p>
          <a:p>
            <a:r>
              <a:rPr lang="en-US" altLang="ja-JP" dirty="0" err="1" smtClean="0"/>
              <a:t>ucode</a:t>
            </a:r>
            <a:r>
              <a:rPr lang="ja-JP" altLang="en-US" dirty="0" smtClean="0"/>
              <a:t>タグやそれを読み取る装置には、様々な種類があります。</a:t>
            </a:r>
          </a:p>
          <a:p>
            <a:pPr lvl="1"/>
            <a:r>
              <a:rPr lang="en-US" altLang="ja-JP" dirty="0" err="1"/>
              <a:t>ucode</a:t>
            </a:r>
            <a:r>
              <a:rPr lang="ja-JP" altLang="en-US" dirty="0"/>
              <a:t>タグ</a:t>
            </a:r>
          </a:p>
          <a:p>
            <a:pPr lvl="1"/>
            <a:r>
              <a:rPr lang="ja-JP" altLang="en-US" dirty="0"/>
              <a:t>バーコード</a:t>
            </a:r>
          </a:p>
          <a:p>
            <a:pPr lvl="1"/>
            <a:r>
              <a:rPr lang="ja-JP" altLang="en-US" dirty="0"/>
              <a:t>二次元コード</a:t>
            </a:r>
          </a:p>
          <a:p>
            <a:pPr lvl="1"/>
            <a:r>
              <a:rPr lang="ja-JP" altLang="en-US" dirty="0"/>
              <a:t>（パッシブ型）ＲＦＩＤまたは電子タグ</a:t>
            </a:r>
          </a:p>
          <a:p>
            <a:pPr lvl="2"/>
            <a:r>
              <a:rPr lang="ja-JP" altLang="en-US" dirty="0"/>
              <a:t>使う電波の周波数によって、様々な種類があります。</a:t>
            </a:r>
          </a:p>
          <a:p>
            <a:pPr lvl="1"/>
            <a:r>
              <a:rPr lang="ja-JP" altLang="en-US" dirty="0"/>
              <a:t>アクティブ型ＲＦＩＤ</a:t>
            </a:r>
          </a:p>
          <a:p>
            <a:pPr lvl="2"/>
            <a:r>
              <a:rPr lang="ja-JP" altLang="en-US" dirty="0"/>
              <a:t>使う電波の周波数等、様々な種類があります。</a:t>
            </a:r>
          </a:p>
          <a:p>
            <a:pPr lvl="1"/>
            <a:r>
              <a:rPr lang="ja-JP" altLang="en-US" dirty="0"/>
              <a:t>など</a:t>
            </a:r>
          </a:p>
          <a:p>
            <a:r>
              <a:rPr lang="ja-JP" altLang="en-US" dirty="0"/>
              <a:t>読み取る機械（リーダー装置）</a:t>
            </a:r>
          </a:p>
          <a:p>
            <a:pPr lvl="1"/>
            <a:r>
              <a:rPr lang="ja-JP" altLang="en-US" dirty="0"/>
              <a:t>携帯電話</a:t>
            </a:r>
          </a:p>
          <a:p>
            <a:pPr lvl="1"/>
            <a:r>
              <a:rPr lang="ja-JP" altLang="en-US" dirty="0"/>
              <a:t>ハンディリーダー</a:t>
            </a:r>
          </a:p>
          <a:p>
            <a:pPr lvl="1"/>
            <a:r>
              <a:rPr lang="ja-JP" altLang="en-US" dirty="0"/>
              <a:t>卓上据え置き型リーダー</a:t>
            </a:r>
          </a:p>
          <a:p>
            <a:pPr lvl="1"/>
            <a:r>
              <a:rPr lang="ja-JP" altLang="en-US" dirty="0"/>
              <a:t>ゲート型リーダー</a:t>
            </a:r>
          </a:p>
          <a:p>
            <a:pPr lvl="1"/>
            <a:r>
              <a:rPr lang="ja-JP" altLang="en-US" dirty="0"/>
              <a:t>スマートフォン</a:t>
            </a:r>
          </a:p>
          <a:p>
            <a:pPr lvl="1"/>
            <a:r>
              <a:rPr lang="ja-JP" altLang="en-US" dirty="0"/>
              <a:t>など</a:t>
            </a:r>
          </a:p>
          <a:p>
            <a:r>
              <a:rPr lang="ja-JP" altLang="en-US" dirty="0"/>
              <a:t>それぞれの適性を理解し、適切な使い方について学びます。</a:t>
            </a:r>
          </a:p>
          <a:p>
            <a:pPr lvl="1"/>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DD7B444A-04F4-4EC2-B3CF-806BC10BB54B}" type="slidenum">
              <a:rPr lang="en-US" altLang="ja-JP" smtClean="0"/>
              <a:pPr>
                <a:defRPr/>
              </a:pPr>
              <a:t>5</a:t>
            </a:fld>
            <a:endParaRPr lang="en-US" altLang="ja-JP"/>
          </a:p>
        </p:txBody>
      </p:sp>
    </p:spTree>
    <p:extLst>
      <p:ext uri="{BB962C8B-B14F-4D97-AF65-F5344CB8AC3E}">
        <p14:creationId xmlns:p14="http://schemas.microsoft.com/office/powerpoint/2010/main" val="917878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タイトル 1"/>
          <p:cNvSpPr>
            <a:spLocks noGrp="1"/>
          </p:cNvSpPr>
          <p:nvPr>
            <p:ph type="title"/>
          </p:nvPr>
        </p:nvSpPr>
        <p:spPr/>
        <p:txBody>
          <a:bodyPr/>
          <a:lstStyle/>
          <a:p>
            <a:r>
              <a:rPr lang="en-US" altLang="ja-JP" dirty="0" smtClean="0"/>
              <a:t>ucode</a:t>
            </a:r>
            <a:r>
              <a:rPr lang="ja-JP" altLang="en-US" dirty="0" smtClean="0"/>
              <a:t>タグとその読み取り機</a:t>
            </a:r>
          </a:p>
        </p:txBody>
      </p:sp>
      <p:pic>
        <p:nvPicPr>
          <p:cNvPr id="62467" name="Picture 3"/>
          <p:cNvPicPr>
            <a:picLocks noGrp="1" noChangeAspect="1" noChangeArrowheads="1"/>
          </p:cNvPicPr>
          <p:nvPr>
            <p:ph sz="quarter" idx="4294967295"/>
          </p:nvPr>
        </p:nvPicPr>
        <p:blipFill>
          <a:blip r:embed="rId3"/>
          <a:srcRect/>
          <a:stretch>
            <a:fillRect/>
          </a:stretch>
        </p:blipFill>
        <p:spPr>
          <a:xfrm>
            <a:off x="7209046" y="1794224"/>
            <a:ext cx="3467100" cy="3613150"/>
          </a:xfrm>
        </p:spPr>
      </p:pic>
      <p:sp>
        <p:nvSpPr>
          <p:cNvPr id="6" name="コンテンツ プレースホルダー 5"/>
          <p:cNvSpPr>
            <a:spLocks noGrp="1"/>
          </p:cNvSpPr>
          <p:nvPr>
            <p:ph sz="quarter" idx="4294967295"/>
          </p:nvPr>
        </p:nvSpPr>
        <p:spPr>
          <a:xfrm>
            <a:off x="0" y="1768475"/>
            <a:ext cx="5657850" cy="7566025"/>
          </a:xfrm>
        </p:spPr>
        <p:txBody>
          <a:bodyPr/>
          <a:lstStyle/>
          <a:p>
            <a:r>
              <a:rPr kumimoji="1" lang="en-US" altLang="ja-JP" dirty="0" smtClean="0"/>
              <a:t>ucode</a:t>
            </a:r>
            <a:r>
              <a:rPr kumimoji="1" lang="ja-JP" altLang="en-US" dirty="0" smtClean="0"/>
              <a:t>タグ</a:t>
            </a:r>
          </a:p>
          <a:p>
            <a:pPr lvl="1"/>
            <a:r>
              <a:rPr kumimoji="1" lang="ja-JP" altLang="en-US" dirty="0" smtClean="0"/>
              <a:t>バーコード</a:t>
            </a:r>
            <a:endParaRPr kumimoji="1" lang="en-US" altLang="ja-JP" dirty="0" smtClean="0"/>
          </a:p>
          <a:p>
            <a:pPr lvl="1"/>
            <a:endParaRPr kumimoji="1" lang="en-US" altLang="ja-JP" dirty="0" smtClean="0"/>
          </a:p>
          <a:p>
            <a:pPr lvl="1"/>
            <a:endParaRPr kumimoji="1" lang="ja-JP" altLang="en-US" dirty="0" smtClean="0"/>
          </a:p>
          <a:p>
            <a:pPr lvl="1"/>
            <a:r>
              <a:rPr kumimoji="1" lang="ja-JP" altLang="en-US" dirty="0" smtClean="0"/>
              <a:t>二次元コード</a:t>
            </a:r>
            <a:endParaRPr kumimoji="1" lang="en-US" altLang="ja-JP" dirty="0" smtClean="0"/>
          </a:p>
          <a:p>
            <a:pPr lvl="1"/>
            <a:endParaRPr kumimoji="1" lang="en-US" altLang="ja-JP" dirty="0" smtClean="0"/>
          </a:p>
          <a:p>
            <a:pPr lvl="1"/>
            <a:endParaRPr kumimoji="1" lang="ja-JP" altLang="en-US" dirty="0" smtClean="0"/>
          </a:p>
          <a:p>
            <a:pPr lvl="1"/>
            <a:r>
              <a:rPr lang="ja-JP" altLang="en-US" dirty="0" smtClean="0"/>
              <a:t>パッシブ</a:t>
            </a:r>
            <a:r>
              <a:rPr lang="en-US" altLang="ja-JP" dirty="0" smtClean="0"/>
              <a:t>RFID</a:t>
            </a:r>
          </a:p>
          <a:p>
            <a:pPr lvl="1"/>
            <a:endParaRPr lang="en-US" altLang="ja-JP" dirty="0" smtClean="0"/>
          </a:p>
          <a:p>
            <a:pPr lvl="1"/>
            <a:endParaRPr lang="ja-JP" altLang="en-US" dirty="0" smtClean="0"/>
          </a:p>
          <a:p>
            <a:pPr lvl="1"/>
            <a:r>
              <a:rPr lang="ja-JP" altLang="en-US" dirty="0" smtClean="0"/>
              <a:t>アクティブ</a:t>
            </a:r>
            <a:r>
              <a:rPr lang="en-US" altLang="ja-JP" dirty="0" smtClean="0"/>
              <a:t>RFID</a:t>
            </a:r>
          </a:p>
          <a:p>
            <a:pPr lvl="1"/>
            <a:endParaRPr lang="en-US" altLang="ja-JP" dirty="0" smtClean="0"/>
          </a:p>
          <a:p>
            <a:pPr lvl="1"/>
            <a:endParaRPr kumimoji="1" lang="ja-JP" altLang="en-US" dirty="0"/>
          </a:p>
        </p:txBody>
      </p:sp>
      <p:sp>
        <p:nvSpPr>
          <p:cNvPr id="44" name="コンテンツ プレースホルダー 5"/>
          <p:cNvSpPr>
            <a:spLocks noGrp="1"/>
          </p:cNvSpPr>
          <p:nvPr>
            <p:ph sz="quarter" idx="4294967295"/>
          </p:nvPr>
        </p:nvSpPr>
        <p:spPr>
          <a:xfrm>
            <a:off x="7350125" y="1617880"/>
            <a:ext cx="5657850" cy="921330"/>
          </a:xfrm>
        </p:spPr>
        <p:txBody>
          <a:bodyPr/>
          <a:lstStyle/>
          <a:p>
            <a:r>
              <a:rPr kumimoji="1" lang="ja-JP" altLang="en-US" dirty="0" smtClean="0"/>
              <a:t>読み取り機</a:t>
            </a:r>
            <a:endParaRPr kumimoji="1" lang="ja-JP" altLang="en-US" dirty="0"/>
          </a:p>
        </p:txBody>
      </p:sp>
      <p:sp>
        <p:nvSpPr>
          <p:cNvPr id="62471" name="テキスト ボックス 12"/>
          <p:cNvSpPr txBox="1">
            <a:spLocks noChangeArrowheads="1"/>
          </p:cNvSpPr>
          <p:nvPr/>
        </p:nvSpPr>
        <p:spPr bwMode="auto">
          <a:xfrm>
            <a:off x="7281356" y="4902832"/>
            <a:ext cx="3079689" cy="583878"/>
          </a:xfrm>
          <a:prstGeom prst="rect">
            <a:avLst/>
          </a:prstGeom>
          <a:noFill/>
          <a:ln w="9525">
            <a:noFill/>
            <a:miter lim="800000"/>
            <a:headEnd/>
            <a:tailEnd/>
          </a:ln>
        </p:spPr>
        <p:txBody>
          <a:bodyPr wrap="none">
            <a:spAutoFit/>
          </a:bodyPr>
          <a:lstStyle/>
          <a:p>
            <a:r>
              <a:rPr lang="ja-JP" altLang="en-US" sz="3194" dirty="0">
                <a:latin typeface="ＭＳ Ｐゴシック" panose="020B0600070205080204" pitchFamily="50" charset="-128"/>
                <a:ea typeface="ＭＳ Ｐゴシック" panose="020B0600070205080204" pitchFamily="50" charset="-128"/>
              </a:rPr>
              <a:t>バーコードリーダ</a:t>
            </a:r>
          </a:p>
        </p:txBody>
      </p:sp>
      <p:sp>
        <p:nvSpPr>
          <p:cNvPr id="62472" name="テキスト ボックス 13"/>
          <p:cNvSpPr txBox="1">
            <a:spLocks noChangeArrowheads="1"/>
          </p:cNvSpPr>
          <p:nvPr/>
        </p:nvSpPr>
        <p:spPr bwMode="auto">
          <a:xfrm>
            <a:off x="10500961" y="4878387"/>
            <a:ext cx="2131706" cy="582835"/>
          </a:xfrm>
          <a:prstGeom prst="rect">
            <a:avLst/>
          </a:prstGeom>
          <a:noFill/>
          <a:ln w="9525">
            <a:noFill/>
            <a:miter lim="800000"/>
            <a:headEnd/>
            <a:tailEnd/>
          </a:ln>
        </p:spPr>
        <p:txBody>
          <a:bodyPr wrap="none">
            <a:spAutoFit/>
          </a:bodyPr>
          <a:lstStyle/>
          <a:p>
            <a:r>
              <a:rPr lang="en-US" altLang="ja-JP" sz="3194" dirty="0">
                <a:latin typeface="ＭＳ Ｐゴシック" panose="020B0600070205080204" pitchFamily="50" charset="-128"/>
                <a:ea typeface="ＭＳ Ｐゴシック" panose="020B0600070205080204" pitchFamily="50" charset="-128"/>
              </a:rPr>
              <a:t>RFID</a:t>
            </a:r>
            <a:r>
              <a:rPr lang="ja-JP" altLang="en-US" sz="3194" dirty="0">
                <a:latin typeface="ＭＳ Ｐゴシック" panose="020B0600070205080204" pitchFamily="50" charset="-128"/>
                <a:ea typeface="ＭＳ Ｐゴシック" panose="020B0600070205080204" pitchFamily="50" charset="-128"/>
              </a:rPr>
              <a:t>リーダ</a:t>
            </a:r>
          </a:p>
        </p:txBody>
      </p:sp>
      <p:sp>
        <p:nvSpPr>
          <p:cNvPr id="62473" name="テキスト ボックス 14"/>
          <p:cNvSpPr txBox="1">
            <a:spLocks noChangeArrowheads="1"/>
          </p:cNvSpPr>
          <p:nvPr/>
        </p:nvSpPr>
        <p:spPr bwMode="auto">
          <a:xfrm>
            <a:off x="8363809" y="8487458"/>
            <a:ext cx="2601994" cy="583878"/>
          </a:xfrm>
          <a:prstGeom prst="rect">
            <a:avLst/>
          </a:prstGeom>
          <a:noFill/>
          <a:ln w="9525">
            <a:noFill/>
            <a:miter lim="800000"/>
            <a:headEnd/>
            <a:tailEnd/>
          </a:ln>
        </p:spPr>
        <p:txBody>
          <a:bodyPr wrap="none">
            <a:spAutoFit/>
          </a:bodyPr>
          <a:lstStyle/>
          <a:p>
            <a:r>
              <a:rPr lang="ja-JP" altLang="en-US" sz="3194" dirty="0">
                <a:latin typeface="ＭＳ Ｐゴシック" panose="020B0600070205080204" pitchFamily="50" charset="-128"/>
                <a:ea typeface="ＭＳ Ｐゴシック" panose="020B0600070205080204" pitchFamily="50" charset="-128"/>
              </a:rPr>
              <a:t>スマートフォン</a:t>
            </a:r>
          </a:p>
        </p:txBody>
      </p:sp>
      <p:grpSp>
        <p:nvGrpSpPr>
          <p:cNvPr id="15" name="Group 535"/>
          <p:cNvGrpSpPr>
            <a:grpSpLocks/>
          </p:cNvGrpSpPr>
          <p:nvPr/>
        </p:nvGrpSpPr>
        <p:grpSpPr bwMode="auto">
          <a:xfrm>
            <a:off x="7889718" y="5631102"/>
            <a:ext cx="1381624" cy="2531501"/>
            <a:chOff x="2127" y="704"/>
            <a:chExt cx="1681" cy="3097"/>
          </a:xfrm>
        </p:grpSpPr>
        <p:sp>
          <p:nvSpPr>
            <p:cNvPr id="16" name="AutoShape 536"/>
            <p:cNvSpPr>
              <a:spLocks noChangeArrowheads="1"/>
            </p:cNvSpPr>
            <p:nvPr/>
          </p:nvSpPr>
          <p:spPr bwMode="auto">
            <a:xfrm>
              <a:off x="2127" y="704"/>
              <a:ext cx="1681" cy="3097"/>
            </a:xfrm>
            <a:prstGeom prst="roundRect">
              <a:avLst>
                <a:gd name="adj" fmla="val 16667"/>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17" name="AutoShape 537"/>
            <p:cNvSpPr>
              <a:spLocks noChangeArrowheads="1"/>
            </p:cNvSpPr>
            <p:nvPr/>
          </p:nvSpPr>
          <p:spPr bwMode="auto">
            <a:xfrm>
              <a:off x="2148" y="734"/>
              <a:ext cx="1633" cy="3039"/>
            </a:xfrm>
            <a:prstGeom prst="roundRect">
              <a:avLst>
                <a:gd name="adj" fmla="val 16667"/>
              </a:avLst>
            </a:prstGeom>
            <a:gradFill rotWithShape="1">
              <a:gsLst>
                <a:gs pos="0">
                  <a:srgbClr val="DDDDDD"/>
                </a:gs>
                <a:gs pos="50000">
                  <a:srgbClr val="DDDDDD">
                    <a:gamma/>
                    <a:tint val="9412"/>
                    <a:invGamma/>
                  </a:srgbClr>
                </a:gs>
                <a:gs pos="100000">
                  <a:srgbClr val="DDDDDD"/>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18" name="Rectangle 538"/>
            <p:cNvSpPr>
              <a:spLocks noChangeArrowheads="1"/>
            </p:cNvSpPr>
            <p:nvPr/>
          </p:nvSpPr>
          <p:spPr bwMode="auto">
            <a:xfrm>
              <a:off x="2284" y="1142"/>
              <a:ext cx="1361" cy="2132"/>
            </a:xfrm>
            <a:prstGeom prst="rect">
              <a:avLst/>
            </a:prstGeom>
            <a:gradFill rotWithShape="1">
              <a:gsLst>
                <a:gs pos="0">
                  <a:srgbClr val="DDDDDD">
                    <a:gamma/>
                    <a:tint val="28627"/>
                    <a:invGamma/>
                  </a:srgbClr>
                </a:gs>
                <a:gs pos="100000">
                  <a:srgbClr val="DDDDDD"/>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19" name="AutoShape 539"/>
            <p:cNvSpPr>
              <a:spLocks noChangeArrowheads="1"/>
            </p:cNvSpPr>
            <p:nvPr/>
          </p:nvSpPr>
          <p:spPr bwMode="auto">
            <a:xfrm>
              <a:off x="2329" y="3411"/>
              <a:ext cx="272" cy="181"/>
            </a:xfrm>
            <a:prstGeom prst="roundRect">
              <a:avLst>
                <a:gd name="adj" fmla="val 16667"/>
              </a:avLst>
            </a:prstGeom>
            <a:gradFill rotWithShape="1">
              <a:gsLst>
                <a:gs pos="0">
                  <a:srgbClr val="DDDDDD">
                    <a:gamma/>
                    <a:tint val="0"/>
                    <a:invGamma/>
                  </a:srgbClr>
                </a:gs>
                <a:gs pos="100000">
                  <a:srgbClr val="DDDDDD"/>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20" name="AutoShape 540"/>
            <p:cNvSpPr>
              <a:spLocks noChangeArrowheads="1"/>
            </p:cNvSpPr>
            <p:nvPr/>
          </p:nvSpPr>
          <p:spPr bwMode="auto">
            <a:xfrm>
              <a:off x="2828" y="3410"/>
              <a:ext cx="272" cy="181"/>
            </a:xfrm>
            <a:prstGeom prst="roundRect">
              <a:avLst>
                <a:gd name="adj" fmla="val 16667"/>
              </a:avLst>
            </a:prstGeom>
            <a:gradFill rotWithShape="1">
              <a:gsLst>
                <a:gs pos="0">
                  <a:srgbClr val="DDDDDD">
                    <a:gamma/>
                    <a:tint val="0"/>
                    <a:invGamma/>
                  </a:srgbClr>
                </a:gs>
                <a:gs pos="100000">
                  <a:srgbClr val="DDDDDD"/>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21" name="AutoShape 541"/>
            <p:cNvSpPr>
              <a:spLocks noChangeArrowheads="1"/>
            </p:cNvSpPr>
            <p:nvPr/>
          </p:nvSpPr>
          <p:spPr bwMode="auto">
            <a:xfrm>
              <a:off x="3327" y="3410"/>
              <a:ext cx="272" cy="181"/>
            </a:xfrm>
            <a:prstGeom prst="roundRect">
              <a:avLst>
                <a:gd name="adj" fmla="val 16667"/>
              </a:avLst>
            </a:prstGeom>
            <a:gradFill rotWithShape="1">
              <a:gsLst>
                <a:gs pos="0">
                  <a:srgbClr val="DDDDDD">
                    <a:gamma/>
                    <a:tint val="0"/>
                    <a:invGamma/>
                  </a:srgbClr>
                </a:gs>
                <a:gs pos="100000">
                  <a:srgbClr val="DDDDDD"/>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22" name="AutoShape 542"/>
            <p:cNvSpPr>
              <a:spLocks noChangeArrowheads="1"/>
            </p:cNvSpPr>
            <p:nvPr/>
          </p:nvSpPr>
          <p:spPr bwMode="auto">
            <a:xfrm>
              <a:off x="2601" y="870"/>
              <a:ext cx="227" cy="91"/>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23" name="AutoShape 543"/>
            <p:cNvSpPr>
              <a:spLocks noChangeArrowheads="1"/>
            </p:cNvSpPr>
            <p:nvPr/>
          </p:nvSpPr>
          <p:spPr bwMode="auto">
            <a:xfrm>
              <a:off x="2918" y="870"/>
              <a:ext cx="182" cy="45"/>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24" name="AutoShape 544"/>
            <p:cNvSpPr>
              <a:spLocks noChangeArrowheads="1"/>
            </p:cNvSpPr>
            <p:nvPr/>
          </p:nvSpPr>
          <p:spPr bwMode="auto">
            <a:xfrm>
              <a:off x="3236" y="870"/>
              <a:ext cx="91" cy="45"/>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25" name="Rectangle 545"/>
            <p:cNvSpPr>
              <a:spLocks noChangeArrowheads="1"/>
            </p:cNvSpPr>
            <p:nvPr/>
          </p:nvSpPr>
          <p:spPr bwMode="auto">
            <a:xfrm>
              <a:off x="2304" y="1162"/>
              <a:ext cx="1321" cy="2092"/>
            </a:xfrm>
            <a:prstGeom prst="rect">
              <a:avLst/>
            </a:prstGeom>
            <a:gradFill rotWithShape="1">
              <a:gsLst>
                <a:gs pos="0">
                  <a:schemeClr val="bg2"/>
                </a:gs>
                <a:gs pos="50000">
                  <a:schemeClr val="bg2">
                    <a:gamma/>
                    <a:tint val="28627"/>
                    <a:invGamma/>
                  </a:schemeClr>
                </a:gs>
                <a:gs pos="100000">
                  <a:schemeClr val="bg2"/>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grpSp>
      <p:grpSp>
        <p:nvGrpSpPr>
          <p:cNvPr id="26" name="Group 1304"/>
          <p:cNvGrpSpPr>
            <a:grpSpLocks/>
          </p:cNvGrpSpPr>
          <p:nvPr/>
        </p:nvGrpSpPr>
        <p:grpSpPr bwMode="auto">
          <a:xfrm>
            <a:off x="9664805" y="5655624"/>
            <a:ext cx="1459270" cy="2506979"/>
            <a:chOff x="2939" y="1117"/>
            <a:chExt cx="1360" cy="2631"/>
          </a:xfrm>
        </p:grpSpPr>
        <p:sp>
          <p:nvSpPr>
            <p:cNvPr id="27" name="Oval 1305"/>
            <p:cNvSpPr>
              <a:spLocks noChangeArrowheads="1"/>
            </p:cNvSpPr>
            <p:nvPr/>
          </p:nvSpPr>
          <p:spPr bwMode="auto">
            <a:xfrm>
              <a:off x="2939" y="3521"/>
              <a:ext cx="1360" cy="227"/>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28" name="AutoShape 1306"/>
            <p:cNvSpPr>
              <a:spLocks noChangeArrowheads="1"/>
            </p:cNvSpPr>
            <p:nvPr/>
          </p:nvSpPr>
          <p:spPr bwMode="auto">
            <a:xfrm>
              <a:off x="2939" y="1117"/>
              <a:ext cx="1360" cy="2540"/>
            </a:xfrm>
            <a:prstGeom prst="roundRect">
              <a:avLst>
                <a:gd name="adj" fmla="val 316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29" name="AutoShape 1307"/>
            <p:cNvSpPr>
              <a:spLocks noChangeArrowheads="1"/>
            </p:cNvSpPr>
            <p:nvPr/>
          </p:nvSpPr>
          <p:spPr bwMode="auto">
            <a:xfrm>
              <a:off x="2961" y="1139"/>
              <a:ext cx="1315" cy="2495"/>
            </a:xfrm>
            <a:prstGeom prst="roundRect">
              <a:avLst>
                <a:gd name="adj" fmla="val 3162"/>
              </a:avLst>
            </a:prstGeom>
            <a:gradFill rotWithShape="1">
              <a:gsLst>
                <a:gs pos="0">
                  <a:schemeClr val="tx2"/>
                </a:gs>
                <a:gs pos="100000">
                  <a:schemeClr val="tx2">
                    <a:gamma/>
                    <a:tint val="60392"/>
                    <a:invGamma/>
                  </a:schemeClr>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30" name="AutoShape 1308"/>
            <p:cNvSpPr>
              <a:spLocks noChangeArrowheads="1"/>
            </p:cNvSpPr>
            <p:nvPr/>
          </p:nvSpPr>
          <p:spPr bwMode="auto">
            <a:xfrm rot="5400000">
              <a:off x="3551" y="958"/>
              <a:ext cx="136" cy="454"/>
            </a:xfrm>
            <a:prstGeom prst="flowChartDelay">
              <a:avLst/>
            </a:prstGeom>
            <a:gradFill rotWithShape="1">
              <a:gsLst>
                <a:gs pos="0">
                  <a:srgbClr val="333333">
                    <a:gamma/>
                    <a:shade val="46275"/>
                    <a:invGamma/>
                  </a:srgbClr>
                </a:gs>
                <a:gs pos="100000">
                  <a:srgbClr val="333333"/>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31" name="Oval 1309"/>
            <p:cNvSpPr>
              <a:spLocks noChangeArrowheads="1"/>
            </p:cNvSpPr>
            <p:nvPr/>
          </p:nvSpPr>
          <p:spPr bwMode="auto">
            <a:xfrm>
              <a:off x="3438" y="1162"/>
              <a:ext cx="362" cy="91"/>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32" name="Rectangle 1310"/>
            <p:cNvSpPr>
              <a:spLocks noChangeArrowheads="1"/>
            </p:cNvSpPr>
            <p:nvPr/>
          </p:nvSpPr>
          <p:spPr bwMode="auto">
            <a:xfrm>
              <a:off x="3029" y="1389"/>
              <a:ext cx="1180" cy="1859"/>
            </a:xfrm>
            <a:prstGeom prst="rect">
              <a:avLst/>
            </a:prstGeom>
            <a:gradFill rotWithShape="1">
              <a:gsLst>
                <a:gs pos="0">
                  <a:schemeClr val="accent1"/>
                </a:gs>
                <a:gs pos="100000">
                  <a:schemeClr val="bg1"/>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33" name="Freeform 1311"/>
            <p:cNvSpPr>
              <a:spLocks/>
            </p:cNvSpPr>
            <p:nvPr/>
          </p:nvSpPr>
          <p:spPr bwMode="auto">
            <a:xfrm>
              <a:off x="3048" y="3612"/>
              <a:ext cx="363" cy="74"/>
            </a:xfrm>
            <a:custGeom>
              <a:avLst/>
              <a:gdLst>
                <a:gd name="T0" fmla="*/ 0 w 363"/>
                <a:gd name="T1" fmla="*/ 0 h 90"/>
                <a:gd name="T2" fmla="*/ 0 w 363"/>
                <a:gd name="T3" fmla="*/ 45 h 90"/>
                <a:gd name="T4" fmla="*/ 317 w 363"/>
                <a:gd name="T5" fmla="*/ 90 h 90"/>
                <a:gd name="T6" fmla="*/ 363 w 363"/>
                <a:gd name="T7" fmla="*/ 0 h 90"/>
                <a:gd name="T8" fmla="*/ 0 w 363"/>
                <a:gd name="T9" fmla="*/ 0 h 90"/>
              </a:gdLst>
              <a:ahLst/>
              <a:cxnLst>
                <a:cxn ang="0">
                  <a:pos x="T0" y="T1"/>
                </a:cxn>
                <a:cxn ang="0">
                  <a:pos x="T2" y="T3"/>
                </a:cxn>
                <a:cxn ang="0">
                  <a:pos x="T4" y="T5"/>
                </a:cxn>
                <a:cxn ang="0">
                  <a:pos x="T6" y="T7"/>
                </a:cxn>
                <a:cxn ang="0">
                  <a:pos x="T8" y="T9"/>
                </a:cxn>
              </a:cxnLst>
              <a:rect l="0" t="0" r="r" b="b"/>
              <a:pathLst>
                <a:path w="363" h="90">
                  <a:moveTo>
                    <a:pt x="0" y="0"/>
                  </a:moveTo>
                  <a:lnTo>
                    <a:pt x="0" y="45"/>
                  </a:lnTo>
                  <a:lnTo>
                    <a:pt x="317" y="90"/>
                  </a:lnTo>
                  <a:lnTo>
                    <a:pt x="363" y="0"/>
                  </a:lnTo>
                  <a:lnTo>
                    <a:pt x="0" y="0"/>
                  </a:lnTo>
                  <a:close/>
                </a:path>
              </a:pathLst>
            </a:cu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34" name="Freeform 1312"/>
            <p:cNvSpPr>
              <a:spLocks/>
            </p:cNvSpPr>
            <p:nvPr/>
          </p:nvSpPr>
          <p:spPr bwMode="auto">
            <a:xfrm>
              <a:off x="3819" y="3612"/>
              <a:ext cx="363" cy="74"/>
            </a:xfrm>
            <a:custGeom>
              <a:avLst/>
              <a:gdLst>
                <a:gd name="T0" fmla="*/ 0 w 363"/>
                <a:gd name="T1" fmla="*/ 0 h 90"/>
                <a:gd name="T2" fmla="*/ 46 w 363"/>
                <a:gd name="T3" fmla="*/ 90 h 90"/>
                <a:gd name="T4" fmla="*/ 363 w 363"/>
                <a:gd name="T5" fmla="*/ 45 h 90"/>
                <a:gd name="T6" fmla="*/ 363 w 363"/>
                <a:gd name="T7" fmla="*/ 0 h 90"/>
                <a:gd name="T8" fmla="*/ 0 w 363"/>
                <a:gd name="T9" fmla="*/ 0 h 90"/>
              </a:gdLst>
              <a:ahLst/>
              <a:cxnLst>
                <a:cxn ang="0">
                  <a:pos x="T0" y="T1"/>
                </a:cxn>
                <a:cxn ang="0">
                  <a:pos x="T2" y="T3"/>
                </a:cxn>
                <a:cxn ang="0">
                  <a:pos x="T4" y="T5"/>
                </a:cxn>
                <a:cxn ang="0">
                  <a:pos x="T6" y="T7"/>
                </a:cxn>
                <a:cxn ang="0">
                  <a:pos x="T8" y="T9"/>
                </a:cxn>
              </a:cxnLst>
              <a:rect l="0" t="0" r="r" b="b"/>
              <a:pathLst>
                <a:path w="363" h="90">
                  <a:moveTo>
                    <a:pt x="0" y="0"/>
                  </a:moveTo>
                  <a:lnTo>
                    <a:pt x="46" y="90"/>
                  </a:lnTo>
                  <a:lnTo>
                    <a:pt x="363" y="45"/>
                  </a:lnTo>
                  <a:lnTo>
                    <a:pt x="363" y="0"/>
                  </a:lnTo>
                  <a:lnTo>
                    <a:pt x="0" y="0"/>
                  </a:lnTo>
                  <a:close/>
                </a:path>
              </a:pathLst>
            </a:cu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35" name="Freeform 1313"/>
            <p:cNvSpPr>
              <a:spLocks/>
            </p:cNvSpPr>
            <p:nvPr/>
          </p:nvSpPr>
          <p:spPr bwMode="auto">
            <a:xfrm>
              <a:off x="3388" y="3612"/>
              <a:ext cx="454" cy="74"/>
            </a:xfrm>
            <a:custGeom>
              <a:avLst/>
              <a:gdLst>
                <a:gd name="T0" fmla="*/ 46 w 454"/>
                <a:gd name="T1" fmla="*/ 0 h 90"/>
                <a:gd name="T2" fmla="*/ 0 w 454"/>
                <a:gd name="T3" fmla="*/ 90 h 90"/>
                <a:gd name="T4" fmla="*/ 454 w 454"/>
                <a:gd name="T5" fmla="*/ 90 h 90"/>
                <a:gd name="T6" fmla="*/ 408 w 454"/>
                <a:gd name="T7" fmla="*/ 0 h 90"/>
                <a:gd name="T8" fmla="*/ 46 w 454"/>
                <a:gd name="T9" fmla="*/ 0 h 90"/>
              </a:gdLst>
              <a:ahLst/>
              <a:cxnLst>
                <a:cxn ang="0">
                  <a:pos x="T0" y="T1"/>
                </a:cxn>
                <a:cxn ang="0">
                  <a:pos x="T2" y="T3"/>
                </a:cxn>
                <a:cxn ang="0">
                  <a:pos x="T4" y="T5"/>
                </a:cxn>
                <a:cxn ang="0">
                  <a:pos x="T6" y="T7"/>
                </a:cxn>
                <a:cxn ang="0">
                  <a:pos x="T8" y="T9"/>
                </a:cxn>
              </a:cxnLst>
              <a:rect l="0" t="0" r="r" b="b"/>
              <a:pathLst>
                <a:path w="454" h="90">
                  <a:moveTo>
                    <a:pt x="46" y="0"/>
                  </a:moveTo>
                  <a:lnTo>
                    <a:pt x="0" y="90"/>
                  </a:lnTo>
                  <a:lnTo>
                    <a:pt x="454" y="90"/>
                  </a:lnTo>
                  <a:lnTo>
                    <a:pt x="408" y="0"/>
                  </a:lnTo>
                  <a:lnTo>
                    <a:pt x="46" y="0"/>
                  </a:lnTo>
                  <a:close/>
                </a:path>
              </a:pathLst>
            </a:cu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36" name="Rectangle 1314"/>
            <p:cNvSpPr>
              <a:spLocks noChangeArrowheads="1"/>
            </p:cNvSpPr>
            <p:nvPr/>
          </p:nvSpPr>
          <p:spPr bwMode="auto">
            <a:xfrm>
              <a:off x="3574" y="3475"/>
              <a:ext cx="91" cy="91"/>
            </a:xfrm>
            <a:prstGeom prst="rect">
              <a:avLst/>
            </a:prstGeom>
            <a:noFill/>
            <a:ln w="635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grpSp>
          <p:nvGrpSpPr>
            <p:cNvPr id="37" name="Group 1315"/>
            <p:cNvGrpSpPr>
              <a:grpSpLocks/>
            </p:cNvGrpSpPr>
            <p:nvPr/>
          </p:nvGrpSpPr>
          <p:grpSpPr bwMode="auto">
            <a:xfrm>
              <a:off x="3211" y="3475"/>
              <a:ext cx="91" cy="91"/>
              <a:chOff x="3710" y="3294"/>
              <a:chExt cx="407" cy="408"/>
            </a:xfrm>
          </p:grpSpPr>
          <p:sp>
            <p:nvSpPr>
              <p:cNvPr id="39" name="Rectangle 1316"/>
              <p:cNvSpPr>
                <a:spLocks noChangeArrowheads="1"/>
              </p:cNvSpPr>
              <p:nvPr/>
            </p:nvSpPr>
            <p:spPr bwMode="auto">
              <a:xfrm>
                <a:off x="3710" y="3521"/>
                <a:ext cx="181" cy="181"/>
              </a:xfrm>
              <a:prstGeom prst="rect">
                <a:avLst/>
              </a:prstGeom>
              <a:noFill/>
              <a:ln w="635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40" name="Rectangle 1317"/>
              <p:cNvSpPr>
                <a:spLocks noChangeArrowheads="1"/>
              </p:cNvSpPr>
              <p:nvPr/>
            </p:nvSpPr>
            <p:spPr bwMode="auto">
              <a:xfrm>
                <a:off x="3936" y="3521"/>
                <a:ext cx="181" cy="181"/>
              </a:xfrm>
              <a:prstGeom prst="rect">
                <a:avLst/>
              </a:prstGeom>
              <a:noFill/>
              <a:ln w="635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41" name="Rectangle 1318"/>
              <p:cNvSpPr>
                <a:spLocks noChangeArrowheads="1"/>
              </p:cNvSpPr>
              <p:nvPr/>
            </p:nvSpPr>
            <p:spPr bwMode="auto">
              <a:xfrm>
                <a:off x="3710" y="3294"/>
                <a:ext cx="181" cy="181"/>
              </a:xfrm>
              <a:prstGeom prst="rect">
                <a:avLst/>
              </a:prstGeom>
              <a:noFill/>
              <a:ln w="635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sp>
            <p:nvSpPr>
              <p:cNvPr id="42" name="Rectangle 1319"/>
              <p:cNvSpPr>
                <a:spLocks noChangeArrowheads="1"/>
              </p:cNvSpPr>
              <p:nvPr/>
            </p:nvSpPr>
            <p:spPr bwMode="auto">
              <a:xfrm>
                <a:off x="3936" y="3294"/>
                <a:ext cx="181" cy="181"/>
              </a:xfrm>
              <a:prstGeom prst="rect">
                <a:avLst/>
              </a:prstGeom>
              <a:noFill/>
              <a:ln w="635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grpSp>
        <p:sp>
          <p:nvSpPr>
            <p:cNvPr id="38" name="AutoShape 1320"/>
            <p:cNvSpPr>
              <a:spLocks noChangeArrowheads="1"/>
            </p:cNvSpPr>
            <p:nvPr/>
          </p:nvSpPr>
          <p:spPr bwMode="auto">
            <a:xfrm>
              <a:off x="3936" y="3475"/>
              <a:ext cx="130" cy="106"/>
            </a:xfrm>
            <a:prstGeom prst="leftArrow">
              <a:avLst>
                <a:gd name="adj1" fmla="val 35769"/>
                <a:gd name="adj2" fmla="val 43867"/>
              </a:avLst>
            </a:prstGeom>
            <a:noFill/>
            <a:ln w="635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3194" dirty="0">
                <a:latin typeface="ＭＳ Ｐゴシック" panose="020B0600070205080204" pitchFamily="50" charset="-128"/>
                <a:ea typeface="ＭＳ Ｐゴシック" panose="020B0600070205080204" pitchFamily="50" charset="-128"/>
              </a:endParaRPr>
            </a:p>
          </p:txBody>
        </p:sp>
      </p:grpSp>
      <p:pic>
        <p:nvPicPr>
          <p:cNvPr id="47" name="Picture 2"/>
          <p:cNvPicPr>
            <a:picLocks noChangeAspect="1" noChangeArrowheads="1"/>
          </p:cNvPicPr>
          <p:nvPr/>
        </p:nvPicPr>
        <p:blipFill>
          <a:blip r:embed="rId4"/>
          <a:srcRect/>
          <a:stretch>
            <a:fillRect/>
          </a:stretch>
        </p:blipFill>
        <p:spPr bwMode="auto">
          <a:xfrm>
            <a:off x="1994322" y="6852931"/>
            <a:ext cx="2341305" cy="293161"/>
          </a:xfrm>
          <a:prstGeom prst="rect">
            <a:avLst/>
          </a:prstGeom>
          <a:noFill/>
          <a:ln w="9525">
            <a:noFill/>
            <a:miter lim="800000"/>
            <a:headEnd/>
            <a:tailEnd/>
          </a:ln>
        </p:spPr>
      </p:pic>
      <p:pic>
        <p:nvPicPr>
          <p:cNvPr id="48" name="Picture 4"/>
          <p:cNvPicPr>
            <a:picLocks noChangeAspect="1" noChangeArrowheads="1"/>
          </p:cNvPicPr>
          <p:nvPr/>
        </p:nvPicPr>
        <p:blipFill>
          <a:blip r:embed="rId5"/>
          <a:srcRect/>
          <a:stretch>
            <a:fillRect/>
          </a:stretch>
        </p:blipFill>
        <p:spPr bwMode="auto">
          <a:xfrm>
            <a:off x="4460368" y="6592488"/>
            <a:ext cx="1388215" cy="814048"/>
          </a:xfrm>
          <a:prstGeom prst="rect">
            <a:avLst/>
          </a:prstGeom>
          <a:noFill/>
          <a:ln w="9525">
            <a:noFill/>
            <a:miter lim="800000"/>
            <a:headEnd/>
            <a:tailEnd/>
          </a:ln>
        </p:spPr>
      </p:pic>
      <p:pic>
        <p:nvPicPr>
          <p:cNvPr id="49" name="図 48"/>
          <p:cNvPicPr>
            <a:picLocks noChangeAspect="1"/>
          </p:cNvPicPr>
          <p:nvPr/>
        </p:nvPicPr>
        <p:blipFill>
          <a:blip r:embed="rId6"/>
          <a:stretch>
            <a:fillRect/>
          </a:stretch>
        </p:blipFill>
        <p:spPr>
          <a:xfrm>
            <a:off x="5995932" y="6549785"/>
            <a:ext cx="831513" cy="899457"/>
          </a:xfrm>
          <a:prstGeom prst="rect">
            <a:avLst/>
          </a:prstGeom>
        </p:spPr>
      </p:pic>
      <p:pic>
        <p:nvPicPr>
          <p:cNvPr id="50" name="Picture 4"/>
          <p:cNvPicPr>
            <a:picLocks noChangeAspect="1" noChangeArrowheads="1"/>
          </p:cNvPicPr>
          <p:nvPr/>
        </p:nvPicPr>
        <p:blipFill>
          <a:blip r:embed="rId7"/>
          <a:srcRect/>
          <a:stretch>
            <a:fillRect/>
          </a:stretch>
        </p:blipFill>
        <p:spPr bwMode="auto">
          <a:xfrm>
            <a:off x="3158224" y="2970701"/>
            <a:ext cx="1801195" cy="1096380"/>
          </a:xfrm>
          <a:prstGeom prst="rect">
            <a:avLst/>
          </a:prstGeom>
          <a:noFill/>
          <a:ln w="9525">
            <a:noFill/>
            <a:miter lim="800000"/>
            <a:headEnd/>
            <a:tailEnd/>
          </a:ln>
        </p:spPr>
      </p:pic>
      <p:pic>
        <p:nvPicPr>
          <p:cNvPr id="51" name="図 50"/>
          <p:cNvPicPr>
            <a:picLocks noChangeAspect="1"/>
          </p:cNvPicPr>
          <p:nvPr/>
        </p:nvPicPr>
        <p:blipFill>
          <a:blip r:embed="rId8"/>
          <a:stretch>
            <a:fillRect/>
          </a:stretch>
        </p:blipFill>
        <p:spPr>
          <a:xfrm>
            <a:off x="3264490" y="4599745"/>
            <a:ext cx="1413677" cy="1355314"/>
          </a:xfrm>
          <a:prstGeom prst="rect">
            <a:avLst/>
          </a:prstGeom>
        </p:spPr>
      </p:pic>
      <p:pic>
        <p:nvPicPr>
          <p:cNvPr id="9" name="図 8"/>
          <p:cNvPicPr>
            <a:picLocks noChangeAspect="1"/>
          </p:cNvPicPr>
          <p:nvPr/>
        </p:nvPicPr>
        <p:blipFill>
          <a:blip r:embed="rId9"/>
          <a:stretch>
            <a:fillRect/>
          </a:stretch>
        </p:blipFill>
        <p:spPr>
          <a:xfrm>
            <a:off x="10666770" y="2724761"/>
            <a:ext cx="2026503" cy="1785524"/>
          </a:xfrm>
          <a:prstGeom prst="rect">
            <a:avLst/>
          </a:prstGeom>
        </p:spPr>
      </p:pic>
      <p:pic>
        <p:nvPicPr>
          <p:cNvPr id="1057794" name="Picture 2" descr="http://ts.uctec.com/uctec/jp/topics/press/20131204/images/04.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52136" y="8162603"/>
            <a:ext cx="3052062" cy="1226531"/>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5926614" y="7450077"/>
            <a:ext cx="1099981" cy="400110"/>
          </a:xfrm>
          <a:prstGeom prst="rect">
            <a:avLst/>
          </a:prstGeom>
          <a:noFill/>
        </p:spPr>
        <p:txBody>
          <a:bodyPr wrap="none" rtlCol="0">
            <a:spAutoFit/>
          </a:bodyPr>
          <a:lstStyle/>
          <a:p>
            <a:r>
              <a:rPr lang="en-US" altLang="ja-JP" sz="2000" dirty="0">
                <a:latin typeface="ＭＳ Ｐゴシック" panose="020B0600070205080204" pitchFamily="50" charset="-128"/>
                <a:ea typeface="ＭＳ Ｐゴシック" panose="020B0600070205080204" pitchFamily="50" charset="-128"/>
              </a:rPr>
              <a:t>NFC</a:t>
            </a:r>
            <a:r>
              <a:rPr lang="ja-JP" altLang="en-US" sz="2000" dirty="0" smtClean="0">
                <a:latin typeface="ＭＳ Ｐゴシック" panose="020B0600070205080204" pitchFamily="50" charset="-128"/>
                <a:ea typeface="ＭＳ Ｐゴシック" panose="020B0600070205080204" pitchFamily="50" charset="-128"/>
              </a:rPr>
              <a:t>タグ</a:t>
            </a:r>
            <a:endParaRPr lang="ja-JP" altLang="en-US" sz="1100" dirty="0">
              <a:latin typeface="ＭＳ Ｐゴシック" panose="020B0600070205080204" pitchFamily="50" charset="-128"/>
              <a:ea typeface="ＭＳ Ｐゴシック" panose="020B0600070205080204" pitchFamily="50" charset="-128"/>
            </a:endParaRPr>
          </a:p>
        </p:txBody>
      </p:sp>
      <p:sp>
        <p:nvSpPr>
          <p:cNvPr id="55" name="テキスト ボックス 54"/>
          <p:cNvSpPr txBox="1"/>
          <p:nvPr/>
        </p:nvSpPr>
        <p:spPr>
          <a:xfrm>
            <a:off x="3072261" y="9243784"/>
            <a:ext cx="2989922" cy="400110"/>
          </a:xfrm>
          <a:prstGeom prst="rect">
            <a:avLst/>
          </a:prstGeom>
          <a:noFill/>
        </p:spPr>
        <p:txBody>
          <a:bodyPr wrap="none" rtlCol="0">
            <a:spAutoFit/>
          </a:bodyPr>
          <a:lstStyle/>
          <a:p>
            <a:r>
              <a:rPr lang="en-US" altLang="ja-JP" sz="2000" dirty="0">
                <a:latin typeface="ＭＳ Ｐゴシック" panose="020B0600070205080204" pitchFamily="50" charset="-128"/>
                <a:ea typeface="ＭＳ Ｐゴシック" panose="020B0600070205080204" pitchFamily="50" charset="-128"/>
              </a:rPr>
              <a:t>Bluetooth Low Energy</a:t>
            </a:r>
            <a:r>
              <a:rPr lang="ja-JP" altLang="en-US" sz="2000" dirty="0">
                <a:latin typeface="ＭＳ Ｐゴシック" panose="020B0600070205080204" pitchFamily="50" charset="-128"/>
                <a:ea typeface="ＭＳ Ｐゴシック" panose="020B0600070205080204" pitchFamily="50" charset="-128"/>
              </a:rPr>
              <a:t>タグ</a:t>
            </a:r>
            <a:endParaRPr lang="ja-JP" altLang="en-US" sz="11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4363311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テキスト プレースホルダ 4"/>
          <p:cNvSpPr>
            <a:spLocks noGrp="1"/>
          </p:cNvSpPr>
          <p:nvPr>
            <p:ph type="body" idx="1"/>
          </p:nvPr>
        </p:nvSpPr>
        <p:spPr/>
        <p:txBody>
          <a:bodyPr/>
          <a:lstStyle/>
          <a:p>
            <a:r>
              <a:rPr lang="en-US" altLang="ja-JP" dirty="0" smtClean="0"/>
              <a:t>CCD</a:t>
            </a:r>
            <a:r>
              <a:rPr lang="ja-JP" altLang="en-US" dirty="0" smtClean="0"/>
              <a:t>カメラ型</a:t>
            </a:r>
          </a:p>
        </p:txBody>
      </p:sp>
      <p:sp>
        <p:nvSpPr>
          <p:cNvPr id="64514" name="テキスト プレースホルダ 5"/>
          <p:cNvSpPr>
            <a:spLocks noGrp="1"/>
          </p:cNvSpPr>
          <p:nvPr>
            <p:ph type="body" sz="quarter" idx="3"/>
          </p:nvPr>
        </p:nvSpPr>
        <p:spPr/>
        <p:txBody>
          <a:bodyPr/>
          <a:lstStyle/>
          <a:p>
            <a:r>
              <a:rPr lang="ja-JP" altLang="en-US" dirty="0" smtClean="0"/>
              <a:t>レーザー型</a:t>
            </a:r>
          </a:p>
        </p:txBody>
      </p:sp>
      <p:pic>
        <p:nvPicPr>
          <p:cNvPr id="64515" name="Picture 2"/>
          <p:cNvPicPr>
            <a:picLocks noGrp="1" noChangeAspect="1" noChangeArrowheads="1"/>
          </p:cNvPicPr>
          <p:nvPr>
            <p:ph sz="quarter" idx="4"/>
          </p:nvPr>
        </p:nvPicPr>
        <p:blipFill>
          <a:blip r:embed="rId3"/>
          <a:srcRect/>
          <a:stretch>
            <a:fillRect/>
          </a:stretch>
        </p:blipFill>
        <p:spPr>
          <a:xfrm>
            <a:off x="6763081" y="3747730"/>
            <a:ext cx="5435397" cy="4315039"/>
          </a:xfrm>
        </p:spPr>
      </p:pic>
      <p:sp>
        <p:nvSpPr>
          <p:cNvPr id="64516" name="タイトル 1"/>
          <p:cNvSpPr>
            <a:spLocks noGrp="1"/>
          </p:cNvSpPr>
          <p:nvPr>
            <p:ph type="title"/>
          </p:nvPr>
        </p:nvSpPr>
        <p:spPr/>
        <p:txBody>
          <a:bodyPr/>
          <a:lstStyle/>
          <a:p>
            <a:r>
              <a:rPr lang="ja-JP" altLang="en-US" dirty="0" smtClean="0"/>
              <a:t>バーコードの読み取りの仕組み</a:t>
            </a:r>
          </a:p>
        </p:txBody>
      </p:sp>
      <p:pic>
        <p:nvPicPr>
          <p:cNvPr id="64517" name="Picture 2"/>
          <p:cNvPicPr>
            <a:picLocks noGrp="1" noChangeAspect="1" noChangeArrowheads="1"/>
          </p:cNvPicPr>
          <p:nvPr>
            <p:ph sz="half" idx="2"/>
          </p:nvPr>
        </p:nvPicPr>
        <p:blipFill>
          <a:blip r:embed="rId4"/>
          <a:srcRect/>
          <a:stretch>
            <a:fillRect/>
          </a:stretch>
        </p:blipFill>
        <p:spPr>
          <a:xfrm>
            <a:off x="803159" y="3018785"/>
            <a:ext cx="5446490" cy="6371933"/>
          </a:xfrm>
        </p:spPr>
      </p:pic>
    </p:spTree>
    <p:extLst>
      <p:ext uri="{BB962C8B-B14F-4D97-AF65-F5344CB8AC3E}">
        <p14:creationId xmlns:p14="http://schemas.microsoft.com/office/powerpoint/2010/main" val="6752726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p:nvPr>
        </p:nvSpPr>
        <p:spPr/>
        <p:txBody>
          <a:bodyPr/>
          <a:lstStyle/>
          <a:p>
            <a:r>
              <a:rPr lang="en-US" altLang="ja-JP" dirty="0" smtClean="0"/>
              <a:t>RFID</a:t>
            </a:r>
            <a:r>
              <a:rPr lang="ja-JP" altLang="en-US" dirty="0" smtClean="0"/>
              <a:t>の読み取りの仕組み</a:t>
            </a:r>
            <a:endParaRPr lang="en-US" altLang="ja-JP" dirty="0" smtClean="0"/>
          </a:p>
        </p:txBody>
      </p:sp>
      <p:sp>
        <p:nvSpPr>
          <p:cNvPr id="66562" name="Rectangle 3"/>
          <p:cNvSpPr>
            <a:spLocks noGrp="1" noChangeArrowheads="1"/>
          </p:cNvSpPr>
          <p:nvPr>
            <p:ph idx="1"/>
          </p:nvPr>
        </p:nvSpPr>
        <p:spPr>
          <a:xfrm>
            <a:off x="381000" y="2143125"/>
            <a:ext cx="12268200" cy="3023213"/>
          </a:xfrm>
        </p:spPr>
        <p:txBody>
          <a:bodyPr/>
          <a:lstStyle/>
          <a:p>
            <a:pPr>
              <a:lnSpc>
                <a:spcPct val="80000"/>
              </a:lnSpc>
              <a:buFont typeface="平成明朝"/>
              <a:buAutoNum type="arabicPeriod"/>
            </a:pPr>
            <a:r>
              <a:rPr lang="ja-JP" altLang="en-US" sz="3993" dirty="0"/>
              <a:t>リーダーライタから、電波で電力とコマンドを送り、</a:t>
            </a:r>
          </a:p>
          <a:p>
            <a:pPr>
              <a:lnSpc>
                <a:spcPct val="80000"/>
              </a:lnSpc>
              <a:buFont typeface="平成明朝"/>
              <a:buAutoNum type="arabicPeriod"/>
            </a:pPr>
            <a:r>
              <a:rPr lang="ja-JP" altLang="en-US" sz="3993" dirty="0"/>
              <a:t>その電波からの電力で回路を動かし、</a:t>
            </a:r>
          </a:p>
          <a:p>
            <a:pPr>
              <a:lnSpc>
                <a:spcPct val="80000"/>
              </a:lnSpc>
              <a:buFont typeface="平成明朝"/>
              <a:buAutoNum type="arabicPeriod"/>
            </a:pPr>
            <a:r>
              <a:rPr lang="ja-JP" altLang="en-US" sz="3993" dirty="0"/>
              <a:t>結果は元の電波の反射波を変調して返す</a:t>
            </a:r>
          </a:p>
        </p:txBody>
      </p:sp>
      <p:sp>
        <p:nvSpPr>
          <p:cNvPr id="3" name="スライド番号プレースホルダー 2"/>
          <p:cNvSpPr>
            <a:spLocks noGrp="1"/>
          </p:cNvSpPr>
          <p:nvPr>
            <p:ph type="sldNum" sz="quarter" idx="10"/>
          </p:nvPr>
        </p:nvSpPr>
        <p:spPr>
          <a:prstGeom prst="rect">
            <a:avLst/>
          </a:prstGeom>
        </p:spPr>
        <p:txBody>
          <a:bodyPr/>
          <a:lstStyle/>
          <a:p>
            <a:fld id="{CF6FBCC6-4F41-4803-8E8C-43D46B1A03D7}" type="slidenum">
              <a:rPr kumimoji="1" lang="ja-JP" altLang="en-US" smtClean="0"/>
              <a:t>8</a:t>
            </a:fld>
            <a:endParaRPr kumimoji="1" lang="ja-JP" altLang="en-US" dirty="0"/>
          </a:p>
        </p:txBody>
      </p:sp>
      <p:pic>
        <p:nvPicPr>
          <p:cNvPr id="4707332" name="Picture 4" descr="RFID"/>
          <p:cNvPicPr>
            <a:picLocks noChangeAspect="1" noChangeArrowheads="1"/>
          </p:cNvPicPr>
          <p:nvPr/>
        </p:nvPicPr>
        <p:blipFill>
          <a:blip r:embed="rId3"/>
          <a:srcRect/>
          <a:stretch>
            <a:fillRect/>
          </a:stretch>
        </p:blipFill>
        <p:spPr bwMode="auto">
          <a:xfrm>
            <a:off x="1183478" y="4627218"/>
            <a:ext cx="10637849" cy="4715959"/>
          </a:xfrm>
          <a:prstGeom prst="rect">
            <a:avLst/>
          </a:prstGeom>
          <a:noFill/>
          <a:effectLst>
            <a:outerShdw dist="53882" dir="2700000" algn="ctr" rotWithShape="0">
              <a:schemeClr val="bg2"/>
            </a:outerShdw>
          </a:effectLst>
        </p:spPr>
      </p:pic>
      <p:sp>
        <p:nvSpPr>
          <p:cNvPr id="2" name="テキスト ボックス 1"/>
          <p:cNvSpPr txBox="1"/>
          <p:nvPr/>
        </p:nvSpPr>
        <p:spPr>
          <a:xfrm>
            <a:off x="1436493" y="9090180"/>
            <a:ext cx="1482049" cy="399395"/>
          </a:xfrm>
          <a:prstGeom prst="rect">
            <a:avLst/>
          </a:prstGeom>
          <a:solidFill>
            <a:schemeClr val="bg1"/>
          </a:solidFill>
        </p:spPr>
        <p:txBody>
          <a:bodyPr wrap="none" rtlCol="0">
            <a:spAutoFit/>
          </a:bodyPr>
          <a:lstStyle/>
          <a:p>
            <a:r>
              <a:rPr lang="ja-JP" altLang="en-US" sz="1996" dirty="0">
                <a:effectLst>
                  <a:outerShdw blurRad="38100" dist="38100" dir="2700000" algn="tl">
                    <a:srgbClr val="000000">
                      <a:alpha val="43137"/>
                    </a:srgbClr>
                  </a:outerShdw>
                </a:effectLst>
                <a:latin typeface="ＤＦＧ華康ゴシック体W5" panose="020B0500000000000000" pitchFamily="50" charset="-128"/>
                <a:ea typeface="ＤＦＧ華康ゴシック体W5" panose="020B0500000000000000" pitchFamily="50" charset="-128"/>
              </a:rPr>
              <a:t>コンピュータ</a:t>
            </a:r>
          </a:p>
        </p:txBody>
      </p:sp>
      <p:sp>
        <p:nvSpPr>
          <p:cNvPr id="8" name="テキスト ボックス 7"/>
          <p:cNvSpPr txBox="1"/>
          <p:nvPr/>
        </p:nvSpPr>
        <p:spPr>
          <a:xfrm>
            <a:off x="3029552" y="8260668"/>
            <a:ext cx="1661265" cy="706621"/>
          </a:xfrm>
          <a:prstGeom prst="rect">
            <a:avLst/>
          </a:prstGeom>
          <a:solidFill>
            <a:schemeClr val="bg1"/>
          </a:solidFill>
        </p:spPr>
        <p:txBody>
          <a:bodyPr wrap="none" rtlCol="0">
            <a:spAutoFit/>
          </a:bodyPr>
          <a:lstStyle/>
          <a:p>
            <a:pPr algn="ctr"/>
            <a:r>
              <a:rPr lang="ja-JP" altLang="en-US" sz="1996" dirty="0">
                <a:effectLst>
                  <a:outerShdw blurRad="38100" dist="38100" dir="2700000" algn="tl">
                    <a:srgbClr val="000000">
                      <a:alpha val="43137"/>
                    </a:srgbClr>
                  </a:outerShdw>
                </a:effectLst>
                <a:latin typeface="ＤＦＧ華康ゴシック体W5" panose="020B0500000000000000" pitchFamily="50" charset="-128"/>
                <a:ea typeface="ＤＦＧ華康ゴシック体W5" panose="020B0500000000000000" pitchFamily="50" charset="-128"/>
              </a:rPr>
              <a:t> リーダライタ </a:t>
            </a:r>
          </a:p>
          <a:p>
            <a:pPr algn="ctr"/>
            <a:endParaRPr lang="ja-JP" altLang="en-US" sz="1996" dirty="0">
              <a:effectLst>
                <a:outerShdw blurRad="38100" dist="38100" dir="2700000" algn="tl">
                  <a:srgbClr val="000000">
                    <a:alpha val="43137"/>
                  </a:srgbClr>
                </a:outerShdw>
              </a:effectLst>
              <a:latin typeface="ＤＦＧ華康ゴシック体W5" panose="020B0500000000000000" pitchFamily="50" charset="-128"/>
              <a:ea typeface="ＤＦＧ華康ゴシック体W5" panose="020B0500000000000000" pitchFamily="50" charset="-128"/>
            </a:endParaRPr>
          </a:p>
        </p:txBody>
      </p:sp>
      <p:sp>
        <p:nvSpPr>
          <p:cNvPr id="9" name="テキスト ボックス 8"/>
          <p:cNvSpPr txBox="1"/>
          <p:nvPr/>
        </p:nvSpPr>
        <p:spPr>
          <a:xfrm>
            <a:off x="5096867" y="8060970"/>
            <a:ext cx="1133219" cy="399395"/>
          </a:xfrm>
          <a:prstGeom prst="rect">
            <a:avLst/>
          </a:prstGeom>
          <a:solidFill>
            <a:schemeClr val="bg1"/>
          </a:solidFill>
        </p:spPr>
        <p:txBody>
          <a:bodyPr wrap="none" rtlCol="0">
            <a:spAutoFit/>
          </a:bodyPr>
          <a:lstStyle/>
          <a:p>
            <a:pPr algn="ctr"/>
            <a:r>
              <a:rPr lang="ja-JP" altLang="en-US" sz="1996" dirty="0">
                <a:effectLst>
                  <a:outerShdw blurRad="38100" dist="38100" dir="2700000" algn="tl">
                    <a:srgbClr val="000000">
                      <a:alpha val="43137"/>
                    </a:srgbClr>
                  </a:outerShdw>
                </a:effectLst>
                <a:latin typeface="ＤＦＧ華康ゴシック体W5" panose="020B0500000000000000" pitchFamily="50" charset="-128"/>
                <a:ea typeface="ＤＦＧ華康ゴシック体W5" panose="020B0500000000000000" pitchFamily="50" charset="-128"/>
              </a:rPr>
              <a:t>アンテナ</a:t>
            </a:r>
          </a:p>
        </p:txBody>
      </p:sp>
      <p:sp>
        <p:nvSpPr>
          <p:cNvPr id="5" name="正方形/長方形 4"/>
          <p:cNvSpPr/>
          <p:nvPr/>
        </p:nvSpPr>
        <p:spPr bwMode="auto">
          <a:xfrm>
            <a:off x="9666678" y="4986206"/>
            <a:ext cx="2372019" cy="754733"/>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277" tIns="45638" rIns="91277" bIns="45638" numCol="1" rtlCol="0" anchor="t" anchorCtr="0" compatLnSpc="1">
            <a:prstTxWarp prst="textNoShape">
              <a:avLst/>
            </a:prstTxWarp>
          </a:bodyPr>
          <a:lstStyle/>
          <a:p>
            <a:pPr algn="l" defTabSz="1300992"/>
            <a:endParaRPr lang="ja-JP" altLang="en-US" sz="2396" dirty="0">
              <a:latin typeface="ＤＦＧ平成ゴシック体W7" pitchFamily="50" charset="-128"/>
              <a:ea typeface="ＤＦＧ平成ゴシック体W7" pitchFamily="50" charset="-128"/>
            </a:endParaRPr>
          </a:p>
        </p:txBody>
      </p:sp>
      <p:sp>
        <p:nvSpPr>
          <p:cNvPr id="14" name="正方形/長方形 13"/>
          <p:cNvSpPr/>
          <p:nvPr/>
        </p:nvSpPr>
        <p:spPr bwMode="auto">
          <a:xfrm>
            <a:off x="6755565" y="4411605"/>
            <a:ext cx="2228260" cy="754733"/>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277" tIns="45638" rIns="91277" bIns="45638" numCol="1" rtlCol="0" anchor="t" anchorCtr="0" compatLnSpc="1">
            <a:prstTxWarp prst="textNoShape">
              <a:avLst/>
            </a:prstTxWarp>
          </a:bodyPr>
          <a:lstStyle/>
          <a:p>
            <a:pPr algn="l" defTabSz="1300992"/>
            <a:endParaRPr lang="ja-JP" altLang="en-US" sz="2396" dirty="0">
              <a:latin typeface="ＤＦＧ平成ゴシック体W7" pitchFamily="50" charset="-128"/>
              <a:ea typeface="ＤＦＧ平成ゴシック体W7" pitchFamily="50" charset="-128"/>
            </a:endParaRPr>
          </a:p>
        </p:txBody>
      </p:sp>
      <p:sp>
        <p:nvSpPr>
          <p:cNvPr id="15" name="正方形/長方形 14"/>
          <p:cNvSpPr/>
          <p:nvPr/>
        </p:nvSpPr>
        <p:spPr bwMode="auto">
          <a:xfrm>
            <a:off x="7855718" y="8460365"/>
            <a:ext cx="2673513" cy="754733"/>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277" tIns="45638" rIns="91277" bIns="45638" numCol="1" rtlCol="0" anchor="t" anchorCtr="0" compatLnSpc="1">
            <a:prstTxWarp prst="textNoShape">
              <a:avLst/>
            </a:prstTxWarp>
          </a:bodyPr>
          <a:lstStyle/>
          <a:p>
            <a:pPr algn="l" defTabSz="1300992"/>
            <a:endParaRPr lang="ja-JP" altLang="en-US" sz="2396" dirty="0">
              <a:latin typeface="ＤＦＧ平成ゴシック体W7" pitchFamily="50" charset="-128"/>
              <a:ea typeface="ＤＦＧ平成ゴシック体W7" pitchFamily="50" charset="-128"/>
            </a:endParaRPr>
          </a:p>
        </p:txBody>
      </p:sp>
      <p:sp>
        <p:nvSpPr>
          <p:cNvPr id="16" name="テキスト ボックス 15"/>
          <p:cNvSpPr txBox="1"/>
          <p:nvPr/>
        </p:nvSpPr>
        <p:spPr>
          <a:xfrm>
            <a:off x="9821649" y="7474340"/>
            <a:ext cx="707582" cy="399395"/>
          </a:xfrm>
          <a:prstGeom prst="rect">
            <a:avLst/>
          </a:prstGeom>
          <a:solidFill>
            <a:schemeClr val="bg1"/>
          </a:solidFill>
        </p:spPr>
        <p:txBody>
          <a:bodyPr wrap="none" rtlCol="0">
            <a:spAutoFit/>
          </a:bodyPr>
          <a:lstStyle/>
          <a:p>
            <a:pPr algn="ctr"/>
            <a:r>
              <a:rPr lang="en-US" altLang="ja-JP" sz="1996" dirty="0">
                <a:effectLst>
                  <a:outerShdw blurRad="38100" dist="38100" dir="2700000" algn="tl">
                    <a:srgbClr val="000000">
                      <a:alpha val="43137"/>
                    </a:srgbClr>
                  </a:outerShdw>
                </a:effectLst>
                <a:latin typeface="ＤＦＧ華康ゴシック体W5" panose="020B0500000000000000" pitchFamily="50" charset="-128"/>
                <a:ea typeface="ＤＦＧ華康ゴシック体W5" panose="020B0500000000000000" pitchFamily="50" charset="-128"/>
              </a:rPr>
              <a:t>RFID</a:t>
            </a:r>
            <a:endParaRPr lang="ja-JP" altLang="en-US" sz="1996" dirty="0">
              <a:effectLst>
                <a:outerShdw blurRad="38100" dist="38100" dir="2700000" algn="tl">
                  <a:srgbClr val="000000">
                    <a:alpha val="43137"/>
                  </a:srgbClr>
                </a:outerShdw>
              </a:effectLst>
              <a:latin typeface="ＤＦＧ華康ゴシック体W5" panose="020B0500000000000000" pitchFamily="50" charset="-128"/>
              <a:ea typeface="ＤＦＧ華康ゴシック体W5" panose="020B0500000000000000" pitchFamily="50" charset="-128"/>
            </a:endParaRPr>
          </a:p>
        </p:txBody>
      </p:sp>
    </p:spTree>
    <p:extLst>
      <p:ext uri="{BB962C8B-B14F-4D97-AF65-F5344CB8AC3E}">
        <p14:creationId xmlns:p14="http://schemas.microsoft.com/office/powerpoint/2010/main" val="583826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スマートフォンでの</a:t>
            </a:r>
            <a:r>
              <a:rPr kumimoji="1" lang="en-US" altLang="ja-JP" dirty="0" smtClean="0"/>
              <a:t>ucode</a:t>
            </a:r>
            <a:r>
              <a:rPr kumimoji="1" lang="ja-JP" altLang="en-US" dirty="0" smtClean="0"/>
              <a:t>タグ読み取り方法</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ucode reader</a:t>
            </a:r>
          </a:p>
          <a:p>
            <a:pPr lvl="1"/>
            <a:r>
              <a:rPr lang="en-US" altLang="ja-JP" dirty="0" smtClean="0"/>
              <a:t>QR</a:t>
            </a:r>
            <a:r>
              <a:rPr lang="ja-JP" altLang="en-US" dirty="0" smtClean="0"/>
              <a:t>コード、</a:t>
            </a:r>
            <a:r>
              <a:rPr lang="en-US" altLang="ja-JP" dirty="0" smtClean="0"/>
              <a:t>NFC</a:t>
            </a:r>
            <a:r>
              <a:rPr lang="ja-JP" altLang="en-US" dirty="0" smtClean="0"/>
              <a:t>タグ、</a:t>
            </a:r>
            <a:r>
              <a:rPr lang="en-US" altLang="ja-JP" dirty="0" smtClean="0"/>
              <a:t>Bluetooth Low Energy</a:t>
            </a:r>
            <a:r>
              <a:rPr lang="ja-JP" altLang="en-US" dirty="0" smtClean="0"/>
              <a:t>タグなどを読み取れます。</a:t>
            </a:r>
          </a:p>
          <a:p>
            <a:pPr lvl="1"/>
            <a:endParaRPr kumimoji="1" lang="ja-JP" altLang="en-US" dirty="0"/>
          </a:p>
          <a:p>
            <a:pPr lvl="1"/>
            <a:endParaRPr lang="ja-JP" altLang="en-US" dirty="0" smtClean="0"/>
          </a:p>
          <a:p>
            <a:pPr lvl="1"/>
            <a:endParaRPr kumimoji="1" lang="ja-JP" altLang="en-US" dirty="0" smtClean="0"/>
          </a:p>
          <a:p>
            <a:r>
              <a:rPr kumimoji="1" lang="en-US" altLang="ja-JP" dirty="0" smtClean="0"/>
              <a:t>QR</a:t>
            </a:r>
            <a:r>
              <a:rPr kumimoji="1" lang="ja-JP" altLang="en-US" dirty="0" smtClean="0"/>
              <a:t>コード</a:t>
            </a:r>
          </a:p>
          <a:p>
            <a:pPr lvl="1"/>
            <a:r>
              <a:rPr lang="en-US" altLang="ja-JP" dirty="0" smtClean="0"/>
              <a:t>Google Play</a:t>
            </a:r>
            <a:r>
              <a:rPr lang="ja-JP" altLang="en-US" dirty="0" smtClean="0"/>
              <a:t>や</a:t>
            </a:r>
            <a:r>
              <a:rPr lang="en-US" altLang="ja-JP" dirty="0" smtClean="0"/>
              <a:t>App Store</a:t>
            </a:r>
            <a:r>
              <a:rPr lang="ja-JP" altLang="en-US" dirty="0" smtClean="0"/>
              <a:t>に掲載されている</a:t>
            </a:r>
            <a:r>
              <a:rPr lang="en-US" altLang="ja-JP" dirty="0" smtClean="0"/>
              <a:t>QR</a:t>
            </a:r>
            <a:r>
              <a:rPr lang="ja-JP" altLang="en-US" dirty="0" smtClean="0"/>
              <a:t>コードスキャナアプリをダウンロードしても読み取れます。</a:t>
            </a:r>
            <a:endParaRPr kumimoji="1" lang="ja-JP" altLang="en-US" dirty="0" smtClean="0"/>
          </a:p>
          <a:p>
            <a:r>
              <a:rPr lang="en-US" altLang="ja-JP" dirty="0" smtClean="0"/>
              <a:t>NFC</a:t>
            </a:r>
            <a:r>
              <a:rPr lang="ja-JP" altLang="en-US" dirty="0" smtClean="0"/>
              <a:t>タグ</a:t>
            </a:r>
          </a:p>
          <a:p>
            <a:pPr lvl="1"/>
            <a:r>
              <a:rPr lang="en-US" altLang="ja-JP" dirty="0" smtClean="0"/>
              <a:t>Android</a:t>
            </a:r>
            <a:r>
              <a:rPr lang="ja-JP" altLang="en-US" dirty="0" smtClean="0"/>
              <a:t>端末内蔵（キャリア提供）の</a:t>
            </a:r>
            <a:r>
              <a:rPr lang="en-US" altLang="ja-JP" dirty="0" smtClean="0"/>
              <a:t>NFC</a:t>
            </a:r>
            <a:r>
              <a:rPr lang="ja-JP" altLang="en-US" dirty="0" smtClean="0"/>
              <a:t>リーダを使っても読み取れます。</a:t>
            </a:r>
            <a:endParaRPr kumimoji="1" lang="ja-JP" altLang="en-US" dirty="0"/>
          </a:p>
        </p:txBody>
      </p:sp>
      <p:sp>
        <p:nvSpPr>
          <p:cNvPr id="5" name="スライド番号プレースホルダー 4"/>
          <p:cNvSpPr>
            <a:spLocks noGrp="1"/>
          </p:cNvSpPr>
          <p:nvPr>
            <p:ph type="sldNum" sz="quarter" idx="10"/>
          </p:nvPr>
        </p:nvSpPr>
        <p:spPr>
          <a:prstGeom prst="rect">
            <a:avLst/>
          </a:prstGeom>
        </p:spPr>
        <p:txBody>
          <a:bodyPr/>
          <a:lstStyle/>
          <a:p>
            <a:fld id="{CF6FBCC6-4F41-4803-8E8C-43D46B1A03D7}" type="slidenum">
              <a:rPr lang="ja-JP" altLang="en-US" smtClean="0"/>
              <a:pPr/>
              <a:t>9</a:t>
            </a:fld>
            <a:endParaRPr lang="ja-JP" altLang="en-US" dirty="0"/>
          </a:p>
        </p:txBody>
      </p:sp>
      <p:pic>
        <p:nvPicPr>
          <p:cNvPr id="1056772" name="Picture 4" descr="http://gyazo.com/287a574eb4e638ea56801afb953ca298.png?135114395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6587" y="3462165"/>
            <a:ext cx="1711437" cy="599004"/>
          </a:xfrm>
          <a:prstGeom prst="rect">
            <a:avLst/>
          </a:prstGeom>
          <a:noFill/>
          <a:extLst>
            <a:ext uri="{909E8E84-426E-40DD-AFC4-6F175D3DCCD1}">
              <a14:hiddenFill xmlns:a14="http://schemas.microsoft.com/office/drawing/2010/main">
                <a:solidFill>
                  <a:srgbClr val="FFFFFF"/>
                </a:solidFill>
              </a14:hiddenFill>
            </a:ext>
          </a:extLst>
        </p:spPr>
      </p:pic>
      <p:pic>
        <p:nvPicPr>
          <p:cNvPr id="1056776" name="Picture 8" descr="https://devimages.apple.com.edgekey.net/app-store/marketing/guidelines/images/exhibit-1-5-mobi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6097" y="3444490"/>
            <a:ext cx="2058431" cy="873275"/>
          </a:xfrm>
          <a:prstGeom prst="rect">
            <a:avLst/>
          </a:prstGeom>
          <a:noFill/>
          <a:extLst>
            <a:ext uri="{909E8E84-426E-40DD-AFC4-6F175D3DCCD1}">
              <a14:hiddenFill xmlns:a14="http://schemas.microsoft.com/office/drawing/2010/main">
                <a:solidFill>
                  <a:srgbClr val="FFFFFF"/>
                </a:solidFill>
              </a14:hiddenFill>
            </a:ext>
          </a:extLst>
        </p:spPr>
      </p:pic>
      <p:pic>
        <p:nvPicPr>
          <p:cNvPr id="1056770" name="Picture 2" descr="http://home.intra.ubin.jp/~shindo/qrcode/qr_img.php?s=4&amp;d=https%3A%2F%2Fitunes.apple.com%2Fjp%2Fapp%2Fucode-reader%2Fid582216165%3Fmt%3D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5656" y="4060116"/>
            <a:ext cx="1808871" cy="1808871"/>
          </a:xfrm>
          <a:prstGeom prst="rect">
            <a:avLst/>
          </a:prstGeom>
          <a:noFill/>
          <a:extLst>
            <a:ext uri="{909E8E84-426E-40DD-AFC4-6F175D3DCCD1}">
              <a14:hiddenFill xmlns:a14="http://schemas.microsoft.com/office/drawing/2010/main">
                <a:solidFill>
                  <a:srgbClr val="FFFFFF"/>
                </a:solidFill>
              </a14:hiddenFill>
            </a:ext>
          </a:extLst>
        </p:spPr>
      </p:pic>
      <p:pic>
        <p:nvPicPr>
          <p:cNvPr id="1056778" name="Picture 10" descr="http://home.intra.ubin.jp/~shindo/qrcode/qr_img.php?s=4&amp;d=https%3A%2F%2Fplay.google.com%2Fstore%2Fapps%2Fdetails%3Fid%3Dcom.uctec.ucdroid.ucode%26hl%3Dj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52208" y="4060116"/>
            <a:ext cx="1711437" cy="1711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9178039"/>
      </p:ext>
    </p:extLst>
  </p:cSld>
  <p:clrMapOvr>
    <a:masterClrMapping/>
  </p:clrMapOvr>
  <p:timing>
    <p:tnLst>
      <p:par>
        <p:cTn id="1" dur="indefinite" restart="never" nodeType="tmRoot"/>
      </p:par>
    </p:tnLst>
  </p:timing>
</p:sld>
</file>

<file path=ppt/theme/theme1.xml><?xml version="1.0" encoding="utf-8"?>
<a:theme xmlns:a="http://schemas.openxmlformats.org/drawingml/2006/main" name="ﾌﾟﾛｼﾞｪｸﾄの概要 (標準)">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ﾌﾟﾛｼﾞｪｸﾄの概要 (標準)">
      <a:majorFont>
        <a:latin typeface="Verdana"/>
        <a:ea typeface="ＤＦＧ平成ゴシック体W7"/>
        <a:cs typeface="ＤＦＧ平成ゴシック体W7"/>
      </a:majorFont>
      <a:minorFont>
        <a:latin typeface="ＤＦＧ平成ゴシック体W7"/>
        <a:ea typeface="ＤＦＧ平成ゴシック体W7"/>
        <a:cs typeface="ＤＦＧ平成ゴシック体W7"/>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9600" b="0" i="0" u="none" strike="noStrike" cap="none" normalizeH="0" baseline="0">
            <a:ln>
              <a:noFill/>
            </a:ln>
            <a:solidFill>
              <a:schemeClr val="tx1"/>
            </a:solidFill>
            <a:effectLst/>
            <a:latin typeface="Times" charset="0"/>
            <a:ea typeface="Osaka" charset="-128"/>
            <a:cs typeface="Osaka" charset="-128"/>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9600" b="0" i="0" u="none" strike="noStrike" cap="none" normalizeH="0" baseline="0">
            <a:ln>
              <a:noFill/>
            </a:ln>
            <a:solidFill>
              <a:schemeClr val="tx1"/>
            </a:solidFill>
            <a:effectLst/>
            <a:latin typeface="Times" charset="0"/>
            <a:ea typeface="Osaka" charset="-128"/>
            <a:cs typeface="Osaka" charset="-128"/>
          </a:defRPr>
        </a:defPPr>
      </a:lstStyle>
    </a:lnDef>
  </a:objectDefaults>
  <a:extraClrSchemeLst>
    <a:extraClrScheme>
      <a:clrScheme name="ﾌﾟﾛｼﾞｪｸﾄの概要 (標準)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clrMap bg1="dk2" tx1="lt1" bg2="dk1" tx2="lt2" accent1="accent1" accent2="accent2" accent3="accent3" accent4="accent4" accent5="accent5" accent6="accent6" hlink="hlink" folHlink="folHlink"/>
    </a:extraClrScheme>
    <a:extraClrScheme>
      <a:clrScheme name="ﾌﾟﾛｼﾞｪｸﾄの概要 (標準)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ﾌﾟﾛｼﾞｪｸﾄの概要 (標準)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資料</Template>
  <TotalTime>0</TotalTime>
  <Words>3092</Words>
  <Application>Microsoft Office PowerPoint</Application>
  <PresentationFormat>ユーザー設定</PresentationFormat>
  <Paragraphs>540</Paragraphs>
  <Slides>48</Slides>
  <Notes>35</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48</vt:i4>
      </vt:variant>
    </vt:vector>
  </HeadingPairs>
  <TitlesOfParts>
    <vt:vector size="50" baseType="lpstr">
      <vt:lpstr>ﾌﾟﾛｼﾞｪｸﾄの概要 (標準)</vt:lpstr>
      <vt:lpstr>Visio</vt:lpstr>
      <vt:lpstr>講座2 uID応用セミナー1 ucode基本サービスの活用実習</vt:lpstr>
      <vt:lpstr>本講座の目的</vt:lpstr>
      <vt:lpstr>Agenda</vt:lpstr>
      <vt:lpstr>ucodeタグ実習</vt:lpstr>
      <vt:lpstr>実習の目的</vt:lpstr>
      <vt:lpstr>ucodeタグとその読み取り機</vt:lpstr>
      <vt:lpstr>バーコードの読み取りの仕組み</vt:lpstr>
      <vt:lpstr>RFIDの読み取りの仕組み</vt:lpstr>
      <vt:lpstr>スマートフォンでのucodeタグ読み取り方法</vt:lpstr>
      <vt:lpstr>ucode基本サービスの解説</vt:lpstr>
      <vt:lpstr>ucoderとは？ （ucode汎用情報サービス）</vt:lpstr>
      <vt:lpstr>このシステムの構成</vt:lpstr>
      <vt:lpstr>ucoderにログインする</vt:lpstr>
      <vt:lpstr>ucodeを発行する</vt:lpstr>
      <vt:lpstr>ucodeQR(ラベル)を出力する</vt:lpstr>
      <vt:lpstr>ucodeに情報を紐づける</vt:lpstr>
      <vt:lpstr>一度紐づけた情報を変更する</vt:lpstr>
      <vt:lpstr>ucode発行のメカニズム</vt:lpstr>
      <vt:lpstr>解決情報更新のメカニズム</vt:lpstr>
      <vt:lpstr>ucode解決のメカニズム</vt:lpstr>
      <vt:lpstr>ucode利用シナリオ例1 商品のアフターサービス／長期保証</vt:lpstr>
      <vt:lpstr>アフターサービスの意義</vt:lpstr>
      <vt:lpstr>アフターサービスの実現には何が必要？</vt:lpstr>
      <vt:lpstr>ucoderを利用してアフターサービスWebを構築</vt:lpstr>
      <vt:lpstr>ucoderにログインする</vt:lpstr>
      <vt:lpstr>ucodeを発行する</vt:lpstr>
      <vt:lpstr>ucodeQR（ラベル）の出力方法</vt:lpstr>
      <vt:lpstr>ucodeQR(ラベル)を出力する (1/2)</vt:lpstr>
      <vt:lpstr>ucodeQR(ラベル)を出力する (2/2)</vt:lpstr>
      <vt:lpstr>製品情報を定義する</vt:lpstr>
      <vt:lpstr>製品情報を入力する</vt:lpstr>
      <vt:lpstr>製品情報ページのレイアウトを変更する</vt:lpstr>
      <vt:lpstr>製品情報ページのレイアウトを変更する</vt:lpstr>
      <vt:lpstr>ucode利用シナリオ例2 商店のPUSH案内サービス</vt:lpstr>
      <vt:lpstr>サービスのイメージ</vt:lpstr>
      <vt:lpstr>ucoderにログインする</vt:lpstr>
      <vt:lpstr>店舗を紹介するURLを登録する</vt:lpstr>
      <vt:lpstr>スマートフォンで確認</vt:lpstr>
      <vt:lpstr>基盤となるucode管理ツール／API</vt:lpstr>
      <vt:lpstr>システムの構築・運用フロー</vt:lpstr>
      <vt:lpstr>システムの構築・運用フロー</vt:lpstr>
      <vt:lpstr>システムの構築・運用フロー</vt:lpstr>
      <vt:lpstr>アプリケーションからucodeを発行するには？</vt:lpstr>
      <vt:lpstr>ucode管理ツールの機能構成</vt:lpstr>
      <vt:lpstr>ucode管理API</vt:lpstr>
      <vt:lpstr>まとめ</vt:lpstr>
      <vt:lpstr>本講座で利用したucodeQR</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2017-01-13T02:51:33Z</dcterms:created>
  <dcterms:modified xsi:type="dcterms:W3CDTF">2017-01-13T02:51:41Z</dcterms:modified>
</cp:coreProperties>
</file>