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autoCompressPictures="0">
  <p:sldMasterIdLst>
    <p:sldMasterId id="2147483649" r:id="rId1"/>
  </p:sldMasterIdLst>
  <p:notesMasterIdLst>
    <p:notesMasterId r:id="rId168"/>
  </p:notesMasterIdLst>
  <p:handoutMasterIdLst>
    <p:handoutMasterId r:id="rId169"/>
  </p:handoutMasterIdLst>
  <p:sldIdLst>
    <p:sldId id="257" r:id="rId2"/>
    <p:sldId id="258" r:id="rId3"/>
    <p:sldId id="259" r:id="rId4"/>
    <p:sldId id="452" r:id="rId5"/>
    <p:sldId id="453" r:id="rId6"/>
    <p:sldId id="455" r:id="rId7"/>
    <p:sldId id="260" r:id="rId8"/>
    <p:sldId id="464" r:id="rId9"/>
    <p:sldId id="468" r:id="rId10"/>
    <p:sldId id="465" r:id="rId11"/>
    <p:sldId id="463" r:id="rId12"/>
    <p:sldId id="454" r:id="rId13"/>
    <p:sldId id="466" r:id="rId14"/>
    <p:sldId id="467"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5" r:id="rId39"/>
    <p:sldId id="290" r:id="rId40"/>
    <p:sldId id="286" r:id="rId41"/>
    <p:sldId id="287" r:id="rId42"/>
    <p:sldId id="288" r:id="rId43"/>
    <p:sldId id="291" r:id="rId44"/>
    <p:sldId id="289" r:id="rId45"/>
    <p:sldId id="292" r:id="rId46"/>
    <p:sldId id="293" r:id="rId47"/>
    <p:sldId id="284" r:id="rId48"/>
    <p:sldId id="294" r:id="rId49"/>
    <p:sldId id="295" r:id="rId50"/>
    <p:sldId id="296" r:id="rId51"/>
    <p:sldId id="297" r:id="rId52"/>
    <p:sldId id="298" r:id="rId53"/>
    <p:sldId id="299" r:id="rId54"/>
    <p:sldId id="300" r:id="rId55"/>
    <p:sldId id="301" r:id="rId56"/>
    <p:sldId id="302" r:id="rId57"/>
    <p:sldId id="303" r:id="rId58"/>
    <p:sldId id="360" r:id="rId59"/>
    <p:sldId id="305" r:id="rId60"/>
    <p:sldId id="306" r:id="rId61"/>
    <p:sldId id="307" r:id="rId62"/>
    <p:sldId id="308" r:id="rId63"/>
    <p:sldId id="310" r:id="rId64"/>
    <p:sldId id="311" r:id="rId65"/>
    <p:sldId id="312" r:id="rId66"/>
    <p:sldId id="315" r:id="rId67"/>
    <p:sldId id="313" r:id="rId68"/>
    <p:sldId id="314" r:id="rId69"/>
    <p:sldId id="316" r:id="rId70"/>
    <p:sldId id="319" r:id="rId71"/>
    <p:sldId id="317" r:id="rId72"/>
    <p:sldId id="318" r:id="rId73"/>
    <p:sldId id="337" r:id="rId74"/>
    <p:sldId id="338" r:id="rId75"/>
    <p:sldId id="339" r:id="rId76"/>
    <p:sldId id="340" r:id="rId77"/>
    <p:sldId id="341" r:id="rId78"/>
    <p:sldId id="342" r:id="rId79"/>
    <p:sldId id="343" r:id="rId80"/>
    <p:sldId id="344" r:id="rId81"/>
    <p:sldId id="345" r:id="rId82"/>
    <p:sldId id="346" r:id="rId83"/>
    <p:sldId id="347" r:id="rId84"/>
    <p:sldId id="348" r:id="rId85"/>
    <p:sldId id="349" r:id="rId86"/>
    <p:sldId id="336" r:id="rId87"/>
    <p:sldId id="320" r:id="rId88"/>
    <p:sldId id="321" r:id="rId89"/>
    <p:sldId id="322" r:id="rId90"/>
    <p:sldId id="323" r:id="rId91"/>
    <p:sldId id="324" r:id="rId92"/>
    <p:sldId id="325" r:id="rId93"/>
    <p:sldId id="326" r:id="rId94"/>
    <p:sldId id="327" r:id="rId95"/>
    <p:sldId id="328" r:id="rId96"/>
    <p:sldId id="329" r:id="rId97"/>
    <p:sldId id="330" r:id="rId98"/>
    <p:sldId id="331" r:id="rId99"/>
    <p:sldId id="332" r:id="rId100"/>
    <p:sldId id="333" r:id="rId101"/>
    <p:sldId id="334" r:id="rId102"/>
    <p:sldId id="335" r:id="rId103"/>
    <p:sldId id="350" r:id="rId104"/>
    <p:sldId id="351" r:id="rId105"/>
    <p:sldId id="352" r:id="rId106"/>
    <p:sldId id="353" r:id="rId107"/>
    <p:sldId id="354" r:id="rId108"/>
    <p:sldId id="355" r:id="rId109"/>
    <p:sldId id="356" r:id="rId110"/>
    <p:sldId id="361" r:id="rId111"/>
    <p:sldId id="357" r:id="rId112"/>
    <p:sldId id="358" r:id="rId113"/>
    <p:sldId id="359" r:id="rId114"/>
    <p:sldId id="362" r:id="rId115"/>
    <p:sldId id="364" r:id="rId116"/>
    <p:sldId id="365" r:id="rId117"/>
    <p:sldId id="366" r:id="rId118"/>
    <p:sldId id="367" r:id="rId119"/>
    <p:sldId id="368" r:id="rId120"/>
    <p:sldId id="369" r:id="rId121"/>
    <p:sldId id="370" r:id="rId122"/>
    <p:sldId id="371" r:id="rId123"/>
    <p:sldId id="456" r:id="rId124"/>
    <p:sldId id="457" r:id="rId125"/>
    <p:sldId id="458" r:id="rId126"/>
    <p:sldId id="461" r:id="rId127"/>
    <p:sldId id="404" r:id="rId128"/>
    <p:sldId id="383" r:id="rId129"/>
    <p:sldId id="410" r:id="rId130"/>
    <p:sldId id="411" r:id="rId131"/>
    <p:sldId id="413" r:id="rId132"/>
    <p:sldId id="378" r:id="rId133"/>
    <p:sldId id="460" r:id="rId134"/>
    <p:sldId id="405" r:id="rId135"/>
    <p:sldId id="406" r:id="rId136"/>
    <p:sldId id="407" r:id="rId137"/>
    <p:sldId id="408" r:id="rId138"/>
    <p:sldId id="409" r:id="rId139"/>
    <p:sldId id="412" r:id="rId140"/>
    <p:sldId id="373" r:id="rId141"/>
    <p:sldId id="375" r:id="rId142"/>
    <p:sldId id="379" r:id="rId143"/>
    <p:sldId id="380" r:id="rId144"/>
    <p:sldId id="384" r:id="rId145"/>
    <p:sldId id="388" r:id="rId146"/>
    <p:sldId id="389" r:id="rId147"/>
    <p:sldId id="469" r:id="rId148"/>
    <p:sldId id="470" r:id="rId149"/>
    <p:sldId id="433" r:id="rId150"/>
    <p:sldId id="434" r:id="rId151"/>
    <p:sldId id="462" r:id="rId152"/>
    <p:sldId id="414" r:id="rId153"/>
    <p:sldId id="415" r:id="rId154"/>
    <p:sldId id="416" r:id="rId155"/>
    <p:sldId id="432" r:id="rId156"/>
    <p:sldId id="417" r:id="rId157"/>
    <p:sldId id="418" r:id="rId158"/>
    <p:sldId id="419" r:id="rId159"/>
    <p:sldId id="420" r:id="rId160"/>
    <p:sldId id="421" r:id="rId161"/>
    <p:sldId id="423" r:id="rId162"/>
    <p:sldId id="427" r:id="rId163"/>
    <p:sldId id="430" r:id="rId164"/>
    <p:sldId id="428" r:id="rId165"/>
    <p:sldId id="426" r:id="rId166"/>
    <p:sldId id="471" r:id="rId167"/>
  </p:sldIdLst>
  <p:sldSz cx="13007975" cy="9756775"/>
  <p:notesSz cx="6797675" cy="9926638"/>
  <p:defaultTextStyle>
    <a:defPPr>
      <a:defRPr lang="ja-JP"/>
    </a:defPPr>
    <a:lvl1pPr algn="ctr" rtl="0" fontAlgn="base">
      <a:spcBef>
        <a:spcPct val="0"/>
      </a:spcBef>
      <a:spcAft>
        <a:spcPct val="0"/>
      </a:spcAft>
      <a:defRPr kumimoji="1" sz="2800" kern="1200">
        <a:solidFill>
          <a:schemeClr val="tx1"/>
        </a:solidFill>
        <a:latin typeface="Times" panose="02020603050405020304" pitchFamily="18" charset="0"/>
        <a:ea typeface="ＭＳ Ｐゴシック" panose="020B0600070205080204" pitchFamily="50" charset="-128"/>
        <a:cs typeface="+mn-cs"/>
      </a:defRPr>
    </a:lvl1pPr>
    <a:lvl2pPr marL="457200" algn="ctr" rtl="0" fontAlgn="base">
      <a:spcBef>
        <a:spcPct val="0"/>
      </a:spcBef>
      <a:spcAft>
        <a:spcPct val="0"/>
      </a:spcAft>
      <a:defRPr kumimoji="1" sz="2800" kern="1200">
        <a:solidFill>
          <a:schemeClr val="tx1"/>
        </a:solidFill>
        <a:latin typeface="Times" panose="02020603050405020304" pitchFamily="18" charset="0"/>
        <a:ea typeface="ＭＳ Ｐゴシック" panose="020B0600070205080204" pitchFamily="50" charset="-128"/>
        <a:cs typeface="+mn-cs"/>
      </a:defRPr>
    </a:lvl2pPr>
    <a:lvl3pPr marL="914400" algn="ctr" rtl="0" fontAlgn="base">
      <a:spcBef>
        <a:spcPct val="0"/>
      </a:spcBef>
      <a:spcAft>
        <a:spcPct val="0"/>
      </a:spcAft>
      <a:defRPr kumimoji="1" sz="2800" kern="1200">
        <a:solidFill>
          <a:schemeClr val="tx1"/>
        </a:solidFill>
        <a:latin typeface="Times" panose="02020603050405020304" pitchFamily="18" charset="0"/>
        <a:ea typeface="ＭＳ Ｐゴシック" panose="020B0600070205080204" pitchFamily="50" charset="-128"/>
        <a:cs typeface="+mn-cs"/>
      </a:defRPr>
    </a:lvl3pPr>
    <a:lvl4pPr marL="1371600" algn="ctr" rtl="0" fontAlgn="base">
      <a:spcBef>
        <a:spcPct val="0"/>
      </a:spcBef>
      <a:spcAft>
        <a:spcPct val="0"/>
      </a:spcAft>
      <a:defRPr kumimoji="1" sz="2800" kern="1200">
        <a:solidFill>
          <a:schemeClr val="tx1"/>
        </a:solidFill>
        <a:latin typeface="Times" panose="02020603050405020304" pitchFamily="18" charset="0"/>
        <a:ea typeface="ＭＳ Ｐゴシック" panose="020B0600070205080204" pitchFamily="50" charset="-128"/>
        <a:cs typeface="+mn-cs"/>
      </a:defRPr>
    </a:lvl4pPr>
    <a:lvl5pPr marL="1828800" algn="ctr" rtl="0" fontAlgn="base">
      <a:spcBef>
        <a:spcPct val="0"/>
      </a:spcBef>
      <a:spcAft>
        <a:spcPct val="0"/>
      </a:spcAft>
      <a:defRPr kumimoji="1" sz="2800" kern="1200">
        <a:solidFill>
          <a:schemeClr val="tx1"/>
        </a:solidFill>
        <a:latin typeface="Times" panose="02020603050405020304" pitchFamily="18" charset="0"/>
        <a:ea typeface="ＭＳ Ｐゴシック" panose="020B0600070205080204" pitchFamily="50" charset="-128"/>
        <a:cs typeface="+mn-cs"/>
      </a:defRPr>
    </a:lvl5pPr>
    <a:lvl6pPr marL="2286000" algn="l" defTabSz="914400" rtl="0" eaLnBrk="1" latinLnBrk="0" hangingPunct="1">
      <a:defRPr kumimoji="1" sz="2800" kern="1200">
        <a:solidFill>
          <a:schemeClr val="tx1"/>
        </a:solidFill>
        <a:latin typeface="Times" panose="02020603050405020304" pitchFamily="18" charset="0"/>
        <a:ea typeface="ＭＳ Ｐゴシック" panose="020B0600070205080204" pitchFamily="50" charset="-128"/>
        <a:cs typeface="+mn-cs"/>
      </a:defRPr>
    </a:lvl6pPr>
    <a:lvl7pPr marL="2743200" algn="l" defTabSz="914400" rtl="0" eaLnBrk="1" latinLnBrk="0" hangingPunct="1">
      <a:defRPr kumimoji="1" sz="2800" kern="1200">
        <a:solidFill>
          <a:schemeClr val="tx1"/>
        </a:solidFill>
        <a:latin typeface="Times" panose="02020603050405020304" pitchFamily="18" charset="0"/>
        <a:ea typeface="ＭＳ Ｐゴシック" panose="020B0600070205080204" pitchFamily="50" charset="-128"/>
        <a:cs typeface="+mn-cs"/>
      </a:defRPr>
    </a:lvl7pPr>
    <a:lvl8pPr marL="3200400" algn="l" defTabSz="914400" rtl="0" eaLnBrk="1" latinLnBrk="0" hangingPunct="1">
      <a:defRPr kumimoji="1" sz="2800" kern="1200">
        <a:solidFill>
          <a:schemeClr val="tx1"/>
        </a:solidFill>
        <a:latin typeface="Times" panose="02020603050405020304" pitchFamily="18" charset="0"/>
        <a:ea typeface="ＭＳ Ｐゴシック" panose="020B0600070205080204" pitchFamily="50" charset="-128"/>
        <a:cs typeface="+mn-cs"/>
      </a:defRPr>
    </a:lvl8pPr>
    <a:lvl9pPr marL="3657600" algn="l" defTabSz="914400" rtl="0" eaLnBrk="1" latinLnBrk="0" hangingPunct="1">
      <a:defRPr kumimoji="1" sz="2800" kern="1200">
        <a:solidFill>
          <a:schemeClr val="tx1"/>
        </a:solidFill>
        <a:latin typeface="Times" panose="02020603050405020304" pitchFamily="18" charset="0"/>
        <a:ea typeface="ＭＳ Ｐゴシック" panose="020B0600070205080204" pitchFamily="50" charset="-128"/>
        <a:cs typeface="+mn-cs"/>
      </a:defRPr>
    </a:lvl9pPr>
  </p:defaultTextStyle>
  <p:extLst>
    <p:ext uri="{EFAFB233-063F-42B5-8137-9DF3F51BA10A}">
      <p15:sldGuideLst xmlns="" xmlns:p15="http://schemas.microsoft.com/office/powerpoint/2012/main">
        <p15:guide id="1" orient="horz" pos="385">
          <p15:clr>
            <a:srgbClr val="A4A3A4"/>
          </p15:clr>
        </p15:guide>
        <p15:guide id="2" pos="209">
          <p15:clr>
            <a:srgbClr val="A4A3A4"/>
          </p15:clr>
        </p15:guide>
      </p15:sldGuideLst>
    </p:ext>
    <p:ext uri="{2D200454-40CA-4A62-9FC3-DE9A4176ACB9}">
      <p15:notesGuideLst xmlns="" xmlns:p15="http://schemas.microsoft.com/office/powerpoint/2012/main">
        <p15:guide id="1" orient="horz" pos="3126">
          <p15:clr>
            <a:srgbClr val="A4A3A4"/>
          </p15:clr>
        </p15:guide>
        <p15:guide id="2" pos="214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008080"/>
    <a:srgbClr val="00CC99"/>
    <a:srgbClr val="006699"/>
    <a:srgbClr val="0033CC"/>
    <a:srgbClr val="663300"/>
    <a:srgbClr val="CC3300"/>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78" autoAdjust="0"/>
    <p:restoredTop sz="94660"/>
  </p:normalViewPr>
  <p:slideViewPr>
    <p:cSldViewPr>
      <p:cViewPr>
        <p:scale>
          <a:sx n="71" d="100"/>
          <a:sy n="71" d="100"/>
        </p:scale>
        <p:origin x="-132" y="-228"/>
      </p:cViewPr>
      <p:guideLst>
        <p:guide orient="horz" pos="385"/>
        <p:guide pos="209"/>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p:cViewPr varScale="1">
        <p:scale>
          <a:sx n="71" d="100"/>
          <a:sy n="71" d="100"/>
        </p:scale>
        <p:origin x="2928" y="90"/>
      </p:cViewPr>
      <p:guideLst>
        <p:guide orient="horz" pos="3126"/>
        <p:guide pos="2142"/>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presProps" Target="presProps.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viewProps" Target="viewProps.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8050" name="Rectangle 2"/>
          <p:cNvSpPr>
            <a:spLocks noGrp="1" noChangeArrowheads="1"/>
          </p:cNvSpPr>
          <p:nvPr>
            <p:ph type="hdr" sz="quarter"/>
          </p:nvPr>
        </p:nvSpPr>
        <p:spPr bwMode="auto">
          <a:xfrm>
            <a:off x="0" y="0"/>
            <a:ext cx="2946400" cy="495300"/>
          </a:xfrm>
          <a:prstGeom prst="rect">
            <a:avLst/>
          </a:prstGeom>
          <a:noFill/>
          <a:ln w="9525">
            <a:noFill/>
            <a:miter lim="800000"/>
            <a:headEnd/>
            <a:tailEnd/>
          </a:ln>
        </p:spPr>
        <p:txBody>
          <a:bodyPr vert="horz" wrap="square" lIns="91253" tIns="45625" rIns="91253" bIns="45625" numCol="1" anchor="t" anchorCtr="0" compatLnSpc="1">
            <a:prstTxWarp prst="textNoShape">
              <a:avLst/>
            </a:prstTxWarp>
          </a:bodyPr>
          <a:lstStyle>
            <a:lvl1pPr algn="l" defTabSz="912813">
              <a:defRPr sz="1100">
                <a:latin typeface="Arial" pitchFamily="-1" charset="0"/>
                <a:ea typeface="Osaka" pitchFamily="-1" charset="-128"/>
                <a:cs typeface="Osaka" pitchFamily="-1" charset="-128"/>
              </a:defRPr>
            </a:lvl1pPr>
          </a:lstStyle>
          <a:p>
            <a:pPr>
              <a:defRPr/>
            </a:pPr>
            <a:endParaRPr lang="en-US" altLang="ja-JP"/>
          </a:p>
        </p:txBody>
      </p:sp>
      <p:sp>
        <p:nvSpPr>
          <p:cNvPr id="258051" name="Rectangle 3"/>
          <p:cNvSpPr>
            <a:spLocks noGrp="1" noChangeArrowheads="1"/>
          </p:cNvSpPr>
          <p:nvPr>
            <p:ph type="dt" sz="quarter" idx="1"/>
          </p:nvPr>
        </p:nvSpPr>
        <p:spPr bwMode="auto">
          <a:xfrm>
            <a:off x="3851275" y="0"/>
            <a:ext cx="2944813" cy="495300"/>
          </a:xfrm>
          <a:prstGeom prst="rect">
            <a:avLst/>
          </a:prstGeom>
          <a:noFill/>
          <a:ln w="9525">
            <a:noFill/>
            <a:miter lim="800000"/>
            <a:headEnd/>
            <a:tailEnd/>
          </a:ln>
        </p:spPr>
        <p:txBody>
          <a:bodyPr vert="horz" wrap="square" lIns="91253" tIns="45625" rIns="91253" bIns="45625" numCol="1" anchor="t" anchorCtr="0" compatLnSpc="1">
            <a:prstTxWarp prst="textNoShape">
              <a:avLst/>
            </a:prstTxWarp>
          </a:bodyPr>
          <a:lstStyle>
            <a:lvl1pPr algn="r" defTabSz="912813">
              <a:defRPr sz="1100">
                <a:latin typeface="Arial" pitchFamily="34" charset="0"/>
                <a:ea typeface="Osaka" pitchFamily="-1" charset="-128"/>
              </a:defRPr>
            </a:lvl1pPr>
          </a:lstStyle>
          <a:p>
            <a:pPr>
              <a:defRPr/>
            </a:pPr>
            <a:fld id="{5908E930-FA4C-44F9-AB78-0D843DA43065}" type="datetime1">
              <a:rPr lang="ja-JP" altLang="en-US"/>
              <a:pPr>
                <a:defRPr/>
              </a:pPr>
              <a:t>2017/1/13</a:t>
            </a:fld>
            <a:endParaRPr lang="en-US" altLang="ja-JP"/>
          </a:p>
        </p:txBody>
      </p:sp>
      <p:sp>
        <p:nvSpPr>
          <p:cNvPr id="258052" name="Rectangle 4"/>
          <p:cNvSpPr>
            <a:spLocks noGrp="1" noChangeArrowheads="1"/>
          </p:cNvSpPr>
          <p:nvPr>
            <p:ph type="ftr" sz="quarter" idx="2"/>
          </p:nvPr>
        </p:nvSpPr>
        <p:spPr bwMode="auto">
          <a:xfrm>
            <a:off x="0" y="9429750"/>
            <a:ext cx="2946400" cy="495300"/>
          </a:xfrm>
          <a:prstGeom prst="rect">
            <a:avLst/>
          </a:prstGeom>
          <a:noFill/>
          <a:ln w="9525">
            <a:noFill/>
            <a:miter lim="800000"/>
            <a:headEnd/>
            <a:tailEnd/>
          </a:ln>
        </p:spPr>
        <p:txBody>
          <a:bodyPr vert="horz" wrap="square" lIns="91253" tIns="45625" rIns="91253" bIns="45625" numCol="1" anchor="b" anchorCtr="0" compatLnSpc="1">
            <a:prstTxWarp prst="textNoShape">
              <a:avLst/>
            </a:prstTxWarp>
          </a:bodyPr>
          <a:lstStyle>
            <a:lvl1pPr algn="l" defTabSz="912813">
              <a:defRPr sz="1100">
                <a:latin typeface="Arial" pitchFamily="34" charset="0"/>
                <a:ea typeface="ＭＳ Ｐゴシック" pitchFamily="50" charset="-128"/>
                <a:cs typeface="Osaka"/>
              </a:defRPr>
            </a:lvl1pPr>
          </a:lstStyle>
          <a:p>
            <a:pPr>
              <a:defRPr/>
            </a:pPr>
            <a:r>
              <a:rPr lang="en-US" altLang="ja-JP" dirty="0" smtClean="0"/>
              <a:t>(C) 2016 TRON Forum, All Rights Reserved.</a:t>
            </a:r>
            <a:endParaRPr lang="en-US" altLang="ja-JP" dirty="0"/>
          </a:p>
        </p:txBody>
      </p:sp>
      <p:sp>
        <p:nvSpPr>
          <p:cNvPr id="258053" name="Rectangle 5"/>
          <p:cNvSpPr>
            <a:spLocks noGrp="1" noChangeArrowheads="1"/>
          </p:cNvSpPr>
          <p:nvPr>
            <p:ph type="sldNum" sz="quarter" idx="3"/>
          </p:nvPr>
        </p:nvSpPr>
        <p:spPr bwMode="auto">
          <a:xfrm>
            <a:off x="3851275" y="9429750"/>
            <a:ext cx="2944813" cy="495300"/>
          </a:xfrm>
          <a:prstGeom prst="rect">
            <a:avLst/>
          </a:prstGeom>
          <a:noFill/>
          <a:ln w="9525">
            <a:noFill/>
            <a:miter lim="800000"/>
            <a:headEnd/>
            <a:tailEnd/>
          </a:ln>
        </p:spPr>
        <p:txBody>
          <a:bodyPr vert="horz" wrap="square" lIns="91253" tIns="45625" rIns="91253" bIns="45625" numCol="1" anchor="b" anchorCtr="0" compatLnSpc="1">
            <a:prstTxWarp prst="textNoShape">
              <a:avLst/>
            </a:prstTxWarp>
          </a:bodyPr>
          <a:lstStyle>
            <a:lvl1pPr algn="r" defTabSz="912813">
              <a:defRPr sz="1100">
                <a:latin typeface="Arial" panose="020B0604020202020204" pitchFamily="34" charset="0"/>
                <a:ea typeface="Osaka" pitchFamily="-1" charset="-128"/>
              </a:defRPr>
            </a:lvl1pPr>
          </a:lstStyle>
          <a:p>
            <a:fld id="{05048647-B6A9-431E-A670-F3BD8FE35640}" type="slidenum">
              <a:rPr lang="en-US" altLang="ja-JP"/>
              <a:pPr/>
              <a:t>‹#›</a:t>
            </a:fld>
            <a:endParaRPr lang="en-US" altLang="ja-JP"/>
          </a:p>
        </p:txBody>
      </p:sp>
    </p:spTree>
    <p:extLst>
      <p:ext uri="{BB962C8B-B14F-4D97-AF65-F5344CB8AC3E}">
        <p14:creationId xmlns:p14="http://schemas.microsoft.com/office/powerpoint/2010/main" val="376962102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2.xml"/><Relationship Id="rId4" Type="http://schemas.openxmlformats.org/officeDocument/2006/relationships/image" Target="../media/image3.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1794" name="Rectangle 2"/>
          <p:cNvSpPr>
            <a:spLocks noGrp="1" noChangeArrowheads="1"/>
          </p:cNvSpPr>
          <p:nvPr>
            <p:ph type="hdr" sz="quarter"/>
          </p:nvPr>
        </p:nvSpPr>
        <p:spPr bwMode="auto">
          <a:xfrm>
            <a:off x="0" y="158750"/>
            <a:ext cx="2946400" cy="495300"/>
          </a:xfrm>
          <a:prstGeom prst="rect">
            <a:avLst/>
          </a:prstGeom>
          <a:noFill/>
          <a:ln w="9525">
            <a:noFill/>
            <a:miter lim="800000"/>
            <a:headEnd/>
            <a:tailEnd/>
          </a:ln>
        </p:spPr>
        <p:txBody>
          <a:bodyPr vert="horz" wrap="square" lIns="91253" tIns="45625" rIns="91253" bIns="45625" numCol="1" anchor="t" anchorCtr="0" compatLnSpc="1">
            <a:prstTxWarp prst="textNoShape">
              <a:avLst/>
            </a:prstTxWarp>
          </a:bodyPr>
          <a:lstStyle>
            <a:lvl1pPr algn="l" defTabSz="912813">
              <a:defRPr sz="1100">
                <a:latin typeface="Arial" pitchFamily="-1" charset="0"/>
                <a:ea typeface="Osaka" pitchFamily="-1" charset="-128"/>
                <a:cs typeface="Osaka" pitchFamily="-1" charset="-128"/>
              </a:defRPr>
            </a:lvl1pPr>
          </a:lstStyle>
          <a:p>
            <a:pPr>
              <a:defRPr/>
            </a:pPr>
            <a:endParaRPr lang="en-US" altLang="ja-JP"/>
          </a:p>
        </p:txBody>
      </p:sp>
      <p:sp>
        <p:nvSpPr>
          <p:cNvPr id="169987" name="Rectangle 4"/>
          <p:cNvSpPr>
            <a:spLocks noGrp="1" noRot="1" noChangeAspect="1" noChangeArrowheads="1" noTextEdit="1"/>
          </p:cNvSpPr>
          <p:nvPr>
            <p:ph type="sldImg" idx="2"/>
          </p:nvPr>
        </p:nvSpPr>
        <p:spPr bwMode="auto">
          <a:xfrm>
            <a:off x="915988" y="744538"/>
            <a:ext cx="4962525" cy="37226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161797" name="Rectangle 5"/>
          <p:cNvSpPr>
            <a:spLocks noGrp="1" noChangeArrowheads="1"/>
          </p:cNvSpPr>
          <p:nvPr>
            <p:ph type="body" sz="quarter" idx="3"/>
          </p:nvPr>
        </p:nvSpPr>
        <p:spPr bwMode="auto">
          <a:xfrm>
            <a:off x="681038" y="4714875"/>
            <a:ext cx="5435600" cy="4467225"/>
          </a:xfrm>
          <a:prstGeom prst="rect">
            <a:avLst/>
          </a:prstGeom>
          <a:noFill/>
          <a:ln w="9525">
            <a:noFill/>
            <a:miter lim="800000"/>
            <a:headEnd/>
            <a:tailEnd/>
          </a:ln>
        </p:spPr>
        <p:txBody>
          <a:bodyPr vert="horz" wrap="square" lIns="91253" tIns="45625" rIns="91253" bIns="45625" numCol="1" anchor="t" anchorCtr="0" compatLnSpc="1">
            <a:prstTxWarp prst="textNoShape">
              <a:avLst/>
            </a:prstTxWarp>
          </a:bodyPr>
          <a:lstStyle/>
          <a:p>
            <a:pPr lvl="0"/>
            <a:r>
              <a:rPr lang="ja-JP" altLang="en-US" noProof="0" smtClean="0"/>
              <a:t>マスタ</a:t>
            </a:r>
            <a:r>
              <a:rPr lang="en-US" altLang="ja-JP" noProof="0" smtClean="0"/>
              <a:t> </a:t>
            </a:r>
            <a:r>
              <a:rPr lang="ja-JP" altLang="en-US" noProof="0" smtClean="0"/>
              <a:t>テキストの書式設定</a:t>
            </a:r>
            <a:endParaRPr lang="en-US" altLang="ja-JP" noProof="0" smtClean="0"/>
          </a:p>
          <a:p>
            <a:pPr lvl="1"/>
            <a:r>
              <a:rPr lang="ja-JP" altLang="en-US" noProof="0" smtClean="0"/>
              <a:t>第</a:t>
            </a:r>
            <a:r>
              <a:rPr lang="en-US" altLang="ja-JP" noProof="0" smtClean="0"/>
              <a:t> 2 </a:t>
            </a:r>
            <a:r>
              <a:rPr lang="ja-JP" altLang="en-US" noProof="0" smtClean="0"/>
              <a:t>レベル</a:t>
            </a:r>
            <a:endParaRPr lang="en-US" altLang="ja-JP" noProof="0" smtClean="0"/>
          </a:p>
          <a:p>
            <a:pPr lvl="2"/>
            <a:r>
              <a:rPr lang="ja-JP" altLang="en-US" noProof="0" smtClean="0"/>
              <a:t>第</a:t>
            </a:r>
            <a:r>
              <a:rPr lang="en-US" altLang="ja-JP" noProof="0" smtClean="0"/>
              <a:t> 3 </a:t>
            </a:r>
            <a:r>
              <a:rPr lang="ja-JP" altLang="en-US" noProof="0" smtClean="0"/>
              <a:t>レベル</a:t>
            </a:r>
            <a:endParaRPr lang="en-US" altLang="ja-JP" noProof="0" smtClean="0"/>
          </a:p>
          <a:p>
            <a:pPr lvl="3"/>
            <a:r>
              <a:rPr lang="ja-JP" altLang="en-US" noProof="0" smtClean="0"/>
              <a:t>第</a:t>
            </a:r>
            <a:r>
              <a:rPr lang="en-US" altLang="ja-JP" noProof="0" smtClean="0"/>
              <a:t> 4 </a:t>
            </a:r>
            <a:r>
              <a:rPr lang="ja-JP" altLang="en-US" noProof="0" smtClean="0"/>
              <a:t>レベル</a:t>
            </a:r>
            <a:endParaRPr lang="en-US" altLang="ja-JP" noProof="0" smtClean="0"/>
          </a:p>
          <a:p>
            <a:pPr lvl="4"/>
            <a:r>
              <a:rPr lang="ja-JP" altLang="en-US" noProof="0" smtClean="0"/>
              <a:t>第</a:t>
            </a:r>
            <a:r>
              <a:rPr lang="en-US" altLang="ja-JP" noProof="0" smtClean="0"/>
              <a:t> 5 </a:t>
            </a:r>
            <a:r>
              <a:rPr lang="ja-JP" altLang="en-US" noProof="0" smtClean="0"/>
              <a:t>レベル</a:t>
            </a:r>
          </a:p>
        </p:txBody>
      </p:sp>
      <p:sp>
        <p:nvSpPr>
          <p:cNvPr id="161798" name="Rectangle 6"/>
          <p:cNvSpPr>
            <a:spLocks noGrp="1" noChangeArrowheads="1"/>
          </p:cNvSpPr>
          <p:nvPr>
            <p:ph type="ftr" sz="quarter" idx="4"/>
          </p:nvPr>
        </p:nvSpPr>
        <p:spPr bwMode="auto">
          <a:xfrm>
            <a:off x="0" y="9429750"/>
            <a:ext cx="5661025" cy="495300"/>
          </a:xfrm>
          <a:prstGeom prst="rect">
            <a:avLst/>
          </a:prstGeom>
          <a:noFill/>
          <a:ln w="9525">
            <a:noFill/>
            <a:miter lim="800000"/>
            <a:headEnd/>
            <a:tailEnd/>
          </a:ln>
        </p:spPr>
        <p:txBody>
          <a:bodyPr vert="horz" wrap="square" lIns="91253" tIns="45625" rIns="91253" bIns="45625" numCol="1" anchor="b" anchorCtr="0" compatLnSpc="1">
            <a:prstTxWarp prst="textNoShape">
              <a:avLst/>
            </a:prstTxWarp>
          </a:bodyPr>
          <a:lstStyle>
            <a:lvl1pPr algn="l" defTabSz="912813">
              <a:defRPr sz="1100">
                <a:latin typeface="Arial" pitchFamily="34" charset="0"/>
                <a:ea typeface="ＭＳ Ｐゴシック" pitchFamily="50" charset="-128"/>
                <a:cs typeface="Osaka"/>
              </a:defRPr>
            </a:lvl1pPr>
          </a:lstStyle>
          <a:p>
            <a:pPr>
              <a:defRPr/>
            </a:pPr>
            <a:r>
              <a:rPr lang="en-US" altLang="ja-JP" smtClean="0"/>
              <a:t>(C) 2015 TRON Forum, All Rights Reserved.</a:t>
            </a:r>
            <a:endParaRPr lang="en-US" altLang="ja-JP"/>
          </a:p>
        </p:txBody>
      </p:sp>
      <p:sp>
        <p:nvSpPr>
          <p:cNvPr id="7" name="スライド番号プレースホルダ 6"/>
          <p:cNvSpPr>
            <a:spLocks noGrp="1"/>
          </p:cNvSpPr>
          <p:nvPr>
            <p:ph type="sldNum" sz="quarter" idx="5"/>
          </p:nvPr>
        </p:nvSpPr>
        <p:spPr bwMode="auto">
          <a:xfrm>
            <a:off x="6100763" y="9431338"/>
            <a:ext cx="696912" cy="495300"/>
          </a:xfrm>
          <a:prstGeom prst="rect">
            <a:avLst/>
          </a:prstGeom>
          <a:noFill/>
          <a:ln w="9525">
            <a:noFill/>
            <a:miter lim="800000"/>
            <a:headEnd/>
            <a:tailEnd/>
          </a:ln>
        </p:spPr>
        <p:txBody>
          <a:bodyPr vert="horz" wrap="square" lIns="88221" tIns="44111" rIns="88221" bIns="44111" numCol="1" anchor="b" anchorCtr="0" compatLnSpc="1">
            <a:prstTxWarp prst="textNoShape">
              <a:avLst/>
            </a:prstTxWarp>
          </a:bodyPr>
          <a:lstStyle>
            <a:lvl1pPr algn="r" defTabSz="882650">
              <a:defRPr sz="1200">
                <a:latin typeface="Arial" panose="020B0604020202020204" pitchFamily="34" charset="0"/>
                <a:ea typeface="Osaka" pitchFamily="-1" charset="-128"/>
              </a:defRPr>
            </a:lvl1pPr>
          </a:lstStyle>
          <a:p>
            <a:fld id="{51597190-D8F8-445E-9AB8-21775B65FD4D}" type="slidenum">
              <a:rPr lang="ja-JP" altLang="en-US"/>
              <a:pPr/>
              <a:t>‹#›</a:t>
            </a:fld>
            <a:endParaRPr lang="en-US" altLang="ja-JP">
              <a:cs typeface="Arial" panose="020B0604020202020204" pitchFamily="34" charset="0"/>
            </a:endParaRPr>
          </a:p>
        </p:txBody>
      </p:sp>
      <p:pic>
        <p:nvPicPr>
          <p:cNvPr id="169991" name="図 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95913" y="74613"/>
            <a:ext cx="51752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9992" name="図 8"/>
          <p:cNvPicPr>
            <a:picLocks noChangeAspect="1"/>
          </p:cNvPicPr>
          <p:nvPr/>
        </p:nvPicPr>
        <p:blipFill>
          <a:blip r:embed="rId3">
            <a:extLst>
              <a:ext uri="{28A0092B-C50C-407E-A947-70E740481C1C}">
                <a14:useLocalDpi xmlns:a14="http://schemas.microsoft.com/office/drawing/2010/main" val="0"/>
              </a:ext>
            </a:extLst>
          </a:blip>
          <a:srcRect l="18800" r="9200" b="44627"/>
          <a:stretch>
            <a:fillRect/>
          </a:stretch>
        </p:blipFill>
        <p:spPr bwMode="auto">
          <a:xfrm>
            <a:off x="4665663" y="73025"/>
            <a:ext cx="57943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999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9638" y="60325"/>
            <a:ext cx="808037"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724491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kumimoji="1" sz="1200" kern="1200">
        <a:solidFill>
          <a:schemeClr val="tx1"/>
        </a:solidFill>
        <a:latin typeface="Arial"/>
        <a:ea typeface="ＭＳ Ｐゴシック"/>
        <a:cs typeface="ＤＦＧ華康ゴシック体W5" pitchFamily="50" charset="-128"/>
      </a:defRPr>
    </a:lvl1pPr>
    <a:lvl2pPr marL="457200" algn="l" rtl="0" eaLnBrk="0" fontAlgn="base" hangingPunct="0">
      <a:spcBef>
        <a:spcPct val="30000"/>
      </a:spcBef>
      <a:spcAft>
        <a:spcPct val="0"/>
      </a:spcAft>
      <a:defRPr kumimoji="1" sz="1200" kern="1200">
        <a:solidFill>
          <a:schemeClr val="tx1"/>
        </a:solidFill>
        <a:latin typeface="Arial"/>
        <a:ea typeface="ＭＳ Ｐゴシック"/>
        <a:cs typeface="ＤＦＧ華康ゴシック体W5" pitchFamily="50" charset="-128"/>
      </a:defRPr>
    </a:lvl2pPr>
    <a:lvl3pPr marL="914400" algn="l" rtl="0" eaLnBrk="0" fontAlgn="base" hangingPunct="0">
      <a:spcBef>
        <a:spcPct val="30000"/>
      </a:spcBef>
      <a:spcAft>
        <a:spcPct val="0"/>
      </a:spcAft>
      <a:defRPr kumimoji="1" sz="1200" kern="1200">
        <a:solidFill>
          <a:schemeClr val="tx1"/>
        </a:solidFill>
        <a:latin typeface="Arial"/>
        <a:ea typeface="ＭＳ Ｐゴシック"/>
        <a:cs typeface="ＤＦＧ華康ゴシック体W5" pitchFamily="50" charset="-128"/>
      </a:defRPr>
    </a:lvl3pPr>
    <a:lvl4pPr marL="1371600" algn="l" rtl="0" eaLnBrk="0" fontAlgn="base" hangingPunct="0">
      <a:spcBef>
        <a:spcPct val="30000"/>
      </a:spcBef>
      <a:spcAft>
        <a:spcPct val="0"/>
      </a:spcAft>
      <a:defRPr kumimoji="1" sz="1200" kern="1200">
        <a:solidFill>
          <a:schemeClr val="tx1"/>
        </a:solidFill>
        <a:latin typeface="Arial"/>
        <a:ea typeface="ＭＳ Ｐゴシック"/>
        <a:cs typeface="ＤＦＧ華康ゴシック体W5" pitchFamily="50" charset="-128"/>
      </a:defRPr>
    </a:lvl4pPr>
    <a:lvl5pPr marL="1828800" algn="l" rtl="0" eaLnBrk="0" fontAlgn="base" hangingPunct="0">
      <a:spcBef>
        <a:spcPct val="30000"/>
      </a:spcBef>
      <a:spcAft>
        <a:spcPct val="0"/>
      </a:spcAft>
      <a:defRPr kumimoji="1" sz="1200" kern="1200">
        <a:solidFill>
          <a:schemeClr val="tx1"/>
        </a:solidFill>
        <a:latin typeface="Arial"/>
        <a:ea typeface="ＭＳ Ｐゴシック"/>
        <a:cs typeface="ＤＦＧ華康ゴシック体W5" pitchFamily="50" charset="-128"/>
      </a:defRPr>
    </a:lvl5pPr>
    <a:lvl6pPr marL="2286000" algn="l" defTabSz="457200" rtl="0" eaLnBrk="1" latinLnBrk="0" hangingPunct="1">
      <a:defRPr kumimoji="1" sz="1200" kern="1200">
        <a:solidFill>
          <a:schemeClr val="tx1"/>
        </a:solidFill>
        <a:latin typeface="+mn-lt"/>
        <a:ea typeface="+mn-ea"/>
        <a:cs typeface="+mn-cs"/>
      </a:defRPr>
    </a:lvl6pPr>
    <a:lvl7pPr marL="2743200" algn="l" defTabSz="457200" rtl="0" eaLnBrk="1" latinLnBrk="0" hangingPunct="1">
      <a:defRPr kumimoji="1" sz="1200" kern="1200">
        <a:solidFill>
          <a:schemeClr val="tx1"/>
        </a:solidFill>
        <a:latin typeface="+mn-lt"/>
        <a:ea typeface="+mn-ea"/>
        <a:cs typeface="+mn-cs"/>
      </a:defRPr>
    </a:lvl7pPr>
    <a:lvl8pPr marL="3200400" algn="l" defTabSz="457200" rtl="0" eaLnBrk="1" latinLnBrk="0" hangingPunct="1">
      <a:defRPr kumimoji="1" sz="1200" kern="1200">
        <a:solidFill>
          <a:schemeClr val="tx1"/>
        </a:solidFill>
        <a:latin typeface="+mn-lt"/>
        <a:ea typeface="+mn-ea"/>
        <a:cs typeface="+mn-cs"/>
      </a:defRPr>
    </a:lvl8pPr>
    <a:lvl9pPr marL="3657600" algn="l" defTabSz="4572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
        <p:nvSpPr>
          <p:cNvPr id="171011"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BCF11A3C-41B7-49EC-893D-0A4D8F255010}" type="slidenum">
              <a:rPr lang="ja-JP" altLang="en-US">
                <a:ea typeface="Osaka" pitchFamily="-1" charset="-128"/>
                <a:cs typeface="ＤＦＧ平成ゴシック体W7" panose="020B0400000000000000" pitchFamily="50" charset="-128"/>
              </a:rPr>
              <a:pPr algn="r" eaLnBrk="1" hangingPunct="1">
                <a:spcBef>
                  <a:spcPct val="0"/>
                </a:spcBef>
              </a:pPr>
              <a:t>1</a:t>
            </a:fld>
            <a:endParaRPr lang="en-US" altLang="ja-JP">
              <a:ea typeface="Osaka" pitchFamily="-1" charset="-128"/>
              <a:cs typeface="Arial" panose="020B0604020202020204" pitchFamily="34" charset="0"/>
            </a:endParaRPr>
          </a:p>
        </p:txBody>
      </p:sp>
      <p:sp>
        <p:nvSpPr>
          <p:cNvPr id="171012" name="Rectangle 2"/>
          <p:cNvSpPr>
            <a:spLocks noGrp="1" noRot="1" noChangeAspect="1" noChangeArrowheads="1" noTextEdit="1"/>
          </p:cNvSpPr>
          <p:nvPr>
            <p:ph type="sldImg"/>
          </p:nvPr>
        </p:nvSpPr>
        <p:spPr>
          <a:xfrm>
            <a:off x="917575" y="742950"/>
            <a:ext cx="4962525" cy="3722688"/>
          </a:xfrm>
          <a:ln/>
        </p:spPr>
      </p:sp>
      <p:sp>
        <p:nvSpPr>
          <p:cNvPr id="171013" name="Rectangle 3"/>
          <p:cNvSpPr>
            <a:spLocks noGrp="1" noChangeArrowheads="1"/>
          </p:cNvSpPr>
          <p:nvPr>
            <p:ph type="body" idx="1"/>
          </p:nvPr>
        </p:nvSpPr>
        <p:spPr>
          <a:xfrm>
            <a:off x="908050" y="4714875"/>
            <a:ext cx="4981575" cy="44688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1650451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10</a:t>
            </a:fld>
            <a:endParaRPr lang="en-US" altLang="ja-JP">
              <a:cs typeface="Arial" panose="020B0604020202020204" pitchFamily="34" charset="0"/>
            </a:endParaRPr>
          </a:p>
        </p:txBody>
      </p:sp>
    </p:spTree>
    <p:extLst>
      <p:ext uri="{BB962C8B-B14F-4D97-AF65-F5344CB8AC3E}">
        <p14:creationId xmlns:p14="http://schemas.microsoft.com/office/powerpoint/2010/main" val="131187373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スライド イメージ プレースホルダ 1"/>
          <p:cNvSpPr>
            <a:spLocks noGrp="1" noRot="1" noChangeAspect="1" noTextEdit="1"/>
          </p:cNvSpPr>
          <p:nvPr>
            <p:ph type="sldImg"/>
          </p:nvPr>
        </p:nvSpPr>
        <p:spPr>
          <a:ln/>
        </p:spPr>
      </p:sp>
      <p:sp>
        <p:nvSpPr>
          <p:cNvPr id="26726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6726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231E942-8CBB-4499-AB3E-F0AE0EC6229A}" type="slidenum">
              <a:rPr lang="ja-JP" altLang="en-US">
                <a:ea typeface="Osaka" pitchFamily="-1" charset="-128"/>
                <a:cs typeface="ＤＦＧ平成ゴシック体W7" panose="020B0400000000000000" pitchFamily="50" charset="-128"/>
              </a:rPr>
              <a:pPr algn="r" eaLnBrk="1" hangingPunct="1">
                <a:spcBef>
                  <a:spcPct val="0"/>
                </a:spcBef>
              </a:pPr>
              <a:t>100</a:t>
            </a:fld>
            <a:endParaRPr lang="en-US" altLang="ja-JP">
              <a:ea typeface="Osaka" pitchFamily="-1" charset="-128"/>
              <a:cs typeface="Arial" panose="020B0604020202020204" pitchFamily="34" charset="0"/>
            </a:endParaRPr>
          </a:p>
        </p:txBody>
      </p:sp>
      <p:sp>
        <p:nvSpPr>
          <p:cNvPr id="26726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69680680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スライド イメージ プレースホルダ 1"/>
          <p:cNvSpPr>
            <a:spLocks noGrp="1" noRot="1" noChangeAspect="1" noTextEdit="1"/>
          </p:cNvSpPr>
          <p:nvPr>
            <p:ph type="sldImg"/>
          </p:nvPr>
        </p:nvSpPr>
        <p:spPr>
          <a:ln/>
        </p:spPr>
      </p:sp>
      <p:sp>
        <p:nvSpPr>
          <p:cNvPr id="26829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6829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92B5BA45-B337-4E61-AE90-A153E5AB8EB6}" type="slidenum">
              <a:rPr lang="ja-JP" altLang="en-US">
                <a:ea typeface="Osaka" pitchFamily="-1" charset="-128"/>
                <a:cs typeface="ＤＦＧ平成ゴシック体W7" panose="020B0400000000000000" pitchFamily="50" charset="-128"/>
              </a:rPr>
              <a:pPr algn="r" eaLnBrk="1" hangingPunct="1">
                <a:spcBef>
                  <a:spcPct val="0"/>
                </a:spcBef>
              </a:pPr>
              <a:t>101</a:t>
            </a:fld>
            <a:endParaRPr lang="en-US" altLang="ja-JP">
              <a:ea typeface="Osaka" pitchFamily="-1" charset="-128"/>
              <a:cs typeface="Arial" panose="020B0604020202020204" pitchFamily="34" charset="0"/>
            </a:endParaRPr>
          </a:p>
        </p:txBody>
      </p:sp>
      <p:sp>
        <p:nvSpPr>
          <p:cNvPr id="26829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07910266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スライド イメージ プレースホルダ 1"/>
          <p:cNvSpPr>
            <a:spLocks noGrp="1" noRot="1" noChangeAspect="1" noTextEdit="1"/>
          </p:cNvSpPr>
          <p:nvPr>
            <p:ph type="sldImg"/>
          </p:nvPr>
        </p:nvSpPr>
        <p:spPr>
          <a:ln/>
        </p:spPr>
      </p:sp>
      <p:sp>
        <p:nvSpPr>
          <p:cNvPr id="26931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6931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6067D30F-7426-4C3B-B204-854B8C58A5B5}" type="slidenum">
              <a:rPr lang="ja-JP" altLang="en-US">
                <a:ea typeface="Osaka" pitchFamily="-1" charset="-128"/>
                <a:cs typeface="ＤＦＧ平成ゴシック体W7" panose="020B0400000000000000" pitchFamily="50" charset="-128"/>
              </a:rPr>
              <a:pPr algn="r" eaLnBrk="1" hangingPunct="1">
                <a:spcBef>
                  <a:spcPct val="0"/>
                </a:spcBef>
              </a:pPr>
              <a:t>102</a:t>
            </a:fld>
            <a:endParaRPr lang="en-US" altLang="ja-JP">
              <a:ea typeface="Osaka" pitchFamily="-1" charset="-128"/>
              <a:cs typeface="Arial" panose="020B0604020202020204" pitchFamily="34" charset="0"/>
            </a:endParaRPr>
          </a:p>
        </p:txBody>
      </p:sp>
      <p:sp>
        <p:nvSpPr>
          <p:cNvPr id="26931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28157558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スライド イメージ プレースホルダ 1"/>
          <p:cNvSpPr>
            <a:spLocks noGrp="1" noRot="1" noChangeAspect="1" noTextEdit="1"/>
          </p:cNvSpPr>
          <p:nvPr>
            <p:ph type="sldImg"/>
          </p:nvPr>
        </p:nvSpPr>
        <p:spPr>
          <a:ln/>
        </p:spPr>
      </p:sp>
      <p:sp>
        <p:nvSpPr>
          <p:cNvPr id="27033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7034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85300332-76E2-4A38-8035-F3C2BA2E1332}" type="slidenum">
              <a:rPr lang="ja-JP" altLang="en-US">
                <a:ea typeface="Osaka" pitchFamily="-1" charset="-128"/>
                <a:cs typeface="ＤＦＧ平成ゴシック体W7" panose="020B0400000000000000" pitchFamily="50" charset="-128"/>
              </a:rPr>
              <a:pPr algn="r" eaLnBrk="1" hangingPunct="1">
                <a:spcBef>
                  <a:spcPct val="0"/>
                </a:spcBef>
              </a:pPr>
              <a:t>103</a:t>
            </a:fld>
            <a:endParaRPr lang="en-US" altLang="ja-JP">
              <a:ea typeface="Osaka" pitchFamily="-1" charset="-128"/>
              <a:cs typeface="Arial" panose="020B0604020202020204" pitchFamily="34" charset="0"/>
            </a:endParaRPr>
          </a:p>
        </p:txBody>
      </p:sp>
      <p:sp>
        <p:nvSpPr>
          <p:cNvPr id="27034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291166128"/>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273FC0E8-FFC5-4D2C-965C-6292CBA37FFA}" type="slidenum">
              <a:rPr lang="ja-JP" altLang="en-US">
                <a:ea typeface="Osaka" pitchFamily="-1" charset="-128"/>
                <a:cs typeface="ＤＦＧ平成ゴシック体W7" panose="020B0400000000000000" pitchFamily="50" charset="-128"/>
              </a:rPr>
              <a:pPr algn="r" eaLnBrk="1" hangingPunct="1">
                <a:spcBef>
                  <a:spcPct val="0"/>
                </a:spcBef>
              </a:pPr>
              <a:t>104</a:t>
            </a:fld>
            <a:endParaRPr lang="en-US" altLang="ja-JP">
              <a:ea typeface="Osaka" pitchFamily="-1" charset="-128"/>
              <a:cs typeface="Arial" panose="020B0604020202020204" pitchFamily="34" charset="0"/>
            </a:endParaRPr>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7136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84701186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スライド イメージ プレースホルダ 1"/>
          <p:cNvSpPr>
            <a:spLocks noGrp="1" noRot="1" noChangeAspect="1" noTextEdit="1"/>
          </p:cNvSpPr>
          <p:nvPr>
            <p:ph type="sldImg"/>
          </p:nvPr>
        </p:nvSpPr>
        <p:spPr>
          <a:ln/>
        </p:spPr>
      </p:sp>
      <p:sp>
        <p:nvSpPr>
          <p:cNvPr id="27238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7238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9DB2FEB-E2ED-481C-B062-10345B3B7E07}" type="slidenum">
              <a:rPr lang="ja-JP" altLang="en-US">
                <a:ea typeface="Osaka" pitchFamily="-1" charset="-128"/>
                <a:cs typeface="ＤＦＧ平成ゴシック体W7" panose="020B0400000000000000" pitchFamily="50" charset="-128"/>
              </a:rPr>
              <a:pPr algn="r" eaLnBrk="1" hangingPunct="1">
                <a:spcBef>
                  <a:spcPct val="0"/>
                </a:spcBef>
              </a:pPr>
              <a:t>105</a:t>
            </a:fld>
            <a:endParaRPr lang="en-US" altLang="ja-JP">
              <a:ea typeface="Osaka" pitchFamily="-1" charset="-128"/>
              <a:cs typeface="Arial" panose="020B0604020202020204" pitchFamily="34" charset="0"/>
            </a:endParaRPr>
          </a:p>
        </p:txBody>
      </p:sp>
      <p:sp>
        <p:nvSpPr>
          <p:cNvPr id="27238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4233055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スライド イメージ プレースホルダ 1"/>
          <p:cNvSpPr>
            <a:spLocks noGrp="1" noRot="1" noChangeAspect="1" noTextEdit="1"/>
          </p:cNvSpPr>
          <p:nvPr>
            <p:ph type="sldImg"/>
          </p:nvPr>
        </p:nvSpPr>
        <p:spPr>
          <a:ln/>
        </p:spPr>
      </p:sp>
      <p:sp>
        <p:nvSpPr>
          <p:cNvPr id="27341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7341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66FF16B4-FB10-45C9-917C-13A4DBE836A4}" type="slidenum">
              <a:rPr lang="ja-JP" altLang="en-US">
                <a:ea typeface="Osaka" pitchFamily="-1" charset="-128"/>
                <a:cs typeface="ＤＦＧ平成ゴシック体W7" panose="020B0400000000000000" pitchFamily="50" charset="-128"/>
              </a:rPr>
              <a:pPr algn="r" eaLnBrk="1" hangingPunct="1">
                <a:spcBef>
                  <a:spcPct val="0"/>
                </a:spcBef>
              </a:pPr>
              <a:t>106</a:t>
            </a:fld>
            <a:endParaRPr lang="en-US" altLang="ja-JP">
              <a:ea typeface="Osaka" pitchFamily="-1" charset="-128"/>
              <a:cs typeface="Arial" panose="020B0604020202020204" pitchFamily="34" charset="0"/>
            </a:endParaRPr>
          </a:p>
        </p:txBody>
      </p:sp>
      <p:sp>
        <p:nvSpPr>
          <p:cNvPr id="27341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6446384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スライド イメージ プレースホルダ 1"/>
          <p:cNvSpPr>
            <a:spLocks noGrp="1" noRot="1" noChangeAspect="1" noTextEdit="1"/>
          </p:cNvSpPr>
          <p:nvPr>
            <p:ph type="sldImg"/>
          </p:nvPr>
        </p:nvSpPr>
        <p:spPr>
          <a:ln/>
        </p:spPr>
      </p:sp>
      <p:sp>
        <p:nvSpPr>
          <p:cNvPr id="27443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7443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EECE0EF6-F5A2-46B9-A1CF-DF7783404FB3}" type="slidenum">
              <a:rPr lang="ja-JP" altLang="en-US">
                <a:ea typeface="Osaka" pitchFamily="-1" charset="-128"/>
                <a:cs typeface="ＤＦＧ平成ゴシック体W7" panose="020B0400000000000000" pitchFamily="50" charset="-128"/>
              </a:rPr>
              <a:pPr algn="r" eaLnBrk="1" hangingPunct="1">
                <a:spcBef>
                  <a:spcPct val="0"/>
                </a:spcBef>
              </a:pPr>
              <a:t>107</a:t>
            </a:fld>
            <a:endParaRPr lang="en-US" altLang="ja-JP">
              <a:ea typeface="Osaka" pitchFamily="-1" charset="-128"/>
              <a:cs typeface="Arial" panose="020B0604020202020204" pitchFamily="34" charset="0"/>
            </a:endParaRPr>
          </a:p>
        </p:txBody>
      </p:sp>
      <p:sp>
        <p:nvSpPr>
          <p:cNvPr id="27443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65706324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D2A6C8B7-6A06-4590-B375-16A1187E653D}" type="slidenum">
              <a:rPr lang="ja-JP" altLang="en-US">
                <a:ea typeface="Osaka" pitchFamily="-1" charset="-128"/>
                <a:cs typeface="ＤＦＧ平成ゴシック体W7" panose="020B0400000000000000" pitchFamily="50" charset="-128"/>
              </a:rPr>
              <a:pPr algn="r" eaLnBrk="1" hangingPunct="1">
                <a:spcBef>
                  <a:spcPct val="0"/>
                </a:spcBef>
              </a:pPr>
              <a:t>108</a:t>
            </a:fld>
            <a:endParaRPr lang="en-US" altLang="ja-JP">
              <a:ea typeface="Osaka" pitchFamily="-1" charset="-128"/>
              <a:cs typeface="Arial" panose="020B0604020202020204" pitchFamily="34" charset="0"/>
            </a:endParaRPr>
          </a:p>
        </p:txBody>
      </p:sp>
      <p:sp>
        <p:nvSpPr>
          <p:cNvPr id="275459" name="Rectangle 2"/>
          <p:cNvSpPr>
            <a:spLocks noGrp="1" noRot="1" noChangeAspect="1" noChangeArrowheads="1" noTextEdit="1"/>
          </p:cNvSpPr>
          <p:nvPr>
            <p:ph type="sldImg"/>
          </p:nvPr>
        </p:nvSpPr>
        <p:spPr>
          <a:xfrm>
            <a:off x="919163" y="742950"/>
            <a:ext cx="4967287" cy="3725863"/>
          </a:xfrm>
          <a:ln/>
        </p:spPr>
      </p:sp>
      <p:sp>
        <p:nvSpPr>
          <p:cNvPr id="275460"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7546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53223653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61A444A-5233-4F0E-9B8D-B0F6DD03D937}" type="slidenum">
              <a:rPr lang="ja-JP" altLang="en-US">
                <a:ea typeface="Osaka" pitchFamily="-1" charset="-128"/>
                <a:cs typeface="ＤＦＧ平成ゴシック体W7" panose="020B0400000000000000" pitchFamily="50" charset="-128"/>
              </a:rPr>
              <a:pPr algn="r" eaLnBrk="1" hangingPunct="1">
                <a:spcBef>
                  <a:spcPct val="0"/>
                </a:spcBef>
              </a:pPr>
              <a:t>109</a:t>
            </a:fld>
            <a:endParaRPr lang="en-US" altLang="ja-JP">
              <a:ea typeface="Osaka" pitchFamily="-1" charset="-128"/>
              <a:cs typeface="Arial" panose="020B0604020202020204" pitchFamily="34" charset="0"/>
            </a:endParaRPr>
          </a:p>
        </p:txBody>
      </p:sp>
      <p:sp>
        <p:nvSpPr>
          <p:cNvPr id="276483" name="Rectangle 2"/>
          <p:cNvSpPr>
            <a:spLocks noGrp="1" noRot="1" noChangeAspect="1" noChangeArrowheads="1" noTextEdit="1"/>
          </p:cNvSpPr>
          <p:nvPr>
            <p:ph type="sldImg"/>
          </p:nvPr>
        </p:nvSpPr>
        <p:spPr>
          <a:xfrm>
            <a:off x="914400" y="741363"/>
            <a:ext cx="4970463" cy="3729037"/>
          </a:xfrm>
          <a:ln/>
        </p:spPr>
      </p:sp>
      <p:sp>
        <p:nvSpPr>
          <p:cNvPr id="276484" name="Rectangle 3"/>
          <p:cNvSpPr>
            <a:spLocks noGrp="1" noChangeArrowheads="1"/>
          </p:cNvSpPr>
          <p:nvPr>
            <p:ph type="body" idx="1"/>
          </p:nvPr>
        </p:nvSpPr>
        <p:spPr>
          <a:xfrm>
            <a:off x="904875" y="4713288"/>
            <a:ext cx="4987925" cy="4471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buFont typeface="ＤＦ平成ゴシック体W7" panose="020B0400000000000000" pitchFamily="50" charset="-128"/>
              <a:buAutoNum type="arabicPeriod"/>
            </a:pPr>
            <a:r>
              <a:rPr lang="ja-JP" altLang="en-US" smtClean="0">
                <a:latin typeface="Arial" panose="020B0604020202020204" pitchFamily="34" charset="0"/>
                <a:ea typeface="ＭＳ Ｐゴシック" panose="020B0600070205080204" pitchFamily="50" charset="-128"/>
              </a:rPr>
              <a:t>未使用（</a:t>
            </a:r>
            <a:r>
              <a:rPr lang="en-US" altLang="ja-JP" smtClean="0">
                <a:latin typeface="Arial" panose="020B0604020202020204" pitchFamily="34" charset="0"/>
                <a:ea typeface="ＭＳ Ｐゴシック" panose="020B0600070205080204" pitchFamily="50" charset="-128"/>
              </a:rPr>
              <a:t>Unused</a:t>
            </a:r>
            <a:r>
              <a:rPr lang="ja-JP" altLang="en-US" smtClean="0">
                <a:latin typeface="Arial" panose="020B0604020202020204" pitchFamily="34" charset="0"/>
                <a:ea typeface="ＭＳ Ｐゴシック" panose="020B0600070205080204" pitchFamily="50" charset="-128"/>
              </a:rPr>
              <a:t>）</a:t>
            </a:r>
            <a:br>
              <a:rPr lang="ja-JP" altLang="en-US"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まだ何にも利用されていない状態</a:t>
            </a:r>
          </a:p>
          <a:p>
            <a:pPr marL="228600" indent="-228600">
              <a:buFont typeface="ＤＦ平成ゴシック体W7" panose="020B0400000000000000" pitchFamily="50" charset="-128"/>
              <a:buAutoNum type="arabicPeriod"/>
            </a:pPr>
            <a:r>
              <a:rPr lang="ja-JP" altLang="en-US" smtClean="0">
                <a:latin typeface="Arial" panose="020B0604020202020204" pitchFamily="34" charset="0"/>
                <a:ea typeface="ＭＳ Ｐゴシック" panose="020B0600070205080204" pitchFamily="50" charset="-128"/>
              </a:rPr>
              <a:t>予約（</a:t>
            </a:r>
            <a:r>
              <a:rPr lang="en-US" altLang="ja-JP" smtClean="0">
                <a:latin typeface="Arial" panose="020B0604020202020204" pitchFamily="34" charset="0"/>
                <a:ea typeface="ＭＳ Ｐゴシック" panose="020B0600070205080204" pitchFamily="50" charset="-128"/>
              </a:rPr>
              <a:t>Reserved</a:t>
            </a:r>
            <a:r>
              <a:rPr lang="ja-JP" altLang="en-US" smtClean="0">
                <a:latin typeface="Arial" panose="020B0604020202020204" pitchFamily="34" charset="0"/>
                <a:ea typeface="ＭＳ Ｐゴシック" panose="020B0600070205080204" pitchFamily="50" charset="-128"/>
              </a:rPr>
              <a:t>）</a:t>
            </a:r>
            <a:br>
              <a:rPr lang="ja-JP" altLang="en-US"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ユビキタス</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センターが、将来の特定利用のために確保した状態</a:t>
            </a:r>
          </a:p>
          <a:p>
            <a:pPr marL="228600" indent="-228600">
              <a:buFont typeface="ＤＦ平成ゴシック体W7" panose="020B0400000000000000" pitchFamily="50" charset="-128"/>
              <a:buAutoNum type="arabicPeriod"/>
            </a:pPr>
            <a:r>
              <a:rPr lang="en-US" altLang="ja-JP" smtClean="0">
                <a:latin typeface="Arial" panose="020B0604020202020204" pitchFamily="34" charset="0"/>
                <a:ea typeface="ＭＳ Ｐゴシック" panose="020B0600070205080204" pitchFamily="50" charset="-128"/>
              </a:rPr>
              <a:t>TLD</a:t>
            </a:r>
            <a:r>
              <a:rPr lang="ja-JP" altLang="en-US" smtClean="0">
                <a:latin typeface="Arial" panose="020B0604020202020204" pitchFamily="34" charset="0"/>
                <a:ea typeface="ＭＳ Ｐゴシック" panose="020B0600070205080204" pitchFamily="50" charset="-128"/>
              </a:rPr>
              <a:t>割当（</a:t>
            </a:r>
            <a:r>
              <a:rPr lang="en-US" altLang="ja-JP" smtClean="0">
                <a:latin typeface="Arial" panose="020B0604020202020204" pitchFamily="34" charset="0"/>
                <a:ea typeface="ＭＳ Ｐゴシック" panose="020B0600070205080204" pitchFamily="50" charset="-128"/>
              </a:rPr>
              <a:t>TLD-Allocated</a:t>
            </a:r>
            <a:r>
              <a:rPr lang="ja-JP" altLang="en-US" smtClean="0">
                <a:latin typeface="Arial" panose="020B0604020202020204" pitchFamily="34" charset="0"/>
                <a:ea typeface="ＭＳ Ｐゴシック" panose="020B0600070205080204" pitchFamily="50" charset="-128"/>
              </a:rPr>
              <a:t>）</a:t>
            </a:r>
            <a:br>
              <a:rPr lang="ja-JP" altLang="en-US"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ユビキタス</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センターが</a:t>
            </a:r>
            <a:r>
              <a:rPr lang="en-US" altLang="ja-JP" smtClean="0">
                <a:latin typeface="Arial" panose="020B0604020202020204" pitchFamily="34" charset="0"/>
                <a:ea typeface="ＭＳ Ｐゴシック" panose="020B0600070205080204" pitchFamily="50" charset="-128"/>
              </a:rPr>
              <a:t>TLD</a:t>
            </a:r>
            <a:r>
              <a:rPr lang="ja-JP" altLang="en-US" smtClean="0">
                <a:latin typeface="Arial" panose="020B0604020202020204" pitchFamily="34" charset="0"/>
                <a:ea typeface="ＭＳ Ｐゴシック" panose="020B0600070205080204" pitchFamily="50" charset="-128"/>
              </a:rPr>
              <a:t>管理組織に対して割当の権限を付与した状態</a:t>
            </a:r>
          </a:p>
          <a:p>
            <a:pPr marL="228600" indent="-228600">
              <a:buFont typeface="ＤＦ平成ゴシック体W7" panose="020B0400000000000000" pitchFamily="50" charset="-128"/>
              <a:buAutoNum type="arabicPeriod"/>
            </a:pPr>
            <a:r>
              <a:rPr lang="ja-JP" altLang="en-US" smtClean="0">
                <a:latin typeface="Arial" panose="020B0604020202020204" pitchFamily="34" charset="0"/>
                <a:ea typeface="ＭＳ Ｐゴシック" panose="020B0600070205080204" pitchFamily="50" charset="-128"/>
              </a:rPr>
              <a:t>割当（</a:t>
            </a:r>
            <a:r>
              <a:rPr lang="en-US" altLang="ja-JP" smtClean="0">
                <a:latin typeface="Arial" panose="020B0604020202020204" pitchFamily="34" charset="0"/>
                <a:ea typeface="ＭＳ Ｐゴシック" panose="020B0600070205080204" pitchFamily="50" charset="-128"/>
              </a:rPr>
              <a:t>Allocated</a:t>
            </a:r>
            <a:r>
              <a:rPr lang="ja-JP" altLang="en-US" smtClean="0">
                <a:latin typeface="Arial" panose="020B0604020202020204" pitchFamily="34" charset="0"/>
                <a:ea typeface="ＭＳ Ｐゴシック" panose="020B0600070205080204" pitchFamily="50" charset="-128"/>
              </a:rPr>
              <a:t>）</a:t>
            </a:r>
            <a:br>
              <a:rPr lang="ja-JP" altLang="en-US" smtClean="0">
                <a:latin typeface="Arial" panose="020B0604020202020204" pitchFamily="34" charset="0"/>
                <a:ea typeface="ＭＳ Ｐゴシック" panose="020B0600070205080204" pitchFamily="50" charset="-128"/>
              </a:rPr>
            </a:br>
            <a:r>
              <a:rPr lang="en-US" altLang="ja-JP" smtClean="0">
                <a:latin typeface="Arial" panose="020B0604020202020204" pitchFamily="34" charset="0"/>
                <a:ea typeface="ＭＳ Ｐゴシック" panose="020B0600070205080204" pitchFamily="50" charset="-128"/>
              </a:rPr>
              <a:t>TLD</a:t>
            </a:r>
            <a:r>
              <a:rPr lang="ja-JP" altLang="en-US" smtClean="0">
                <a:latin typeface="Arial" panose="020B0604020202020204" pitchFamily="34" charset="0"/>
                <a:ea typeface="ＭＳ Ｐゴシック" panose="020B0600070205080204" pitchFamily="50" charset="-128"/>
              </a:rPr>
              <a:t>管理組織が利用者に対して発行の権限を付与した状態</a:t>
            </a:r>
          </a:p>
          <a:p>
            <a:pPr marL="228600" indent="-228600">
              <a:buFont typeface="ＤＦ平成ゴシック体W7" panose="020B0400000000000000" pitchFamily="50" charset="-128"/>
              <a:buAutoNum type="arabicPeriod"/>
            </a:pPr>
            <a:r>
              <a:rPr lang="ja-JP" altLang="en-US" smtClean="0">
                <a:latin typeface="Arial" panose="020B0604020202020204" pitchFamily="34" charset="0"/>
                <a:ea typeface="ＭＳ Ｐゴシック" panose="020B0600070205080204" pitchFamily="50" charset="-128"/>
              </a:rPr>
              <a:t>再割当（</a:t>
            </a:r>
            <a:r>
              <a:rPr lang="en-US" altLang="ja-JP" smtClean="0">
                <a:latin typeface="Arial" panose="020B0604020202020204" pitchFamily="34" charset="0"/>
                <a:ea typeface="ＭＳ Ｐゴシック" panose="020B0600070205080204" pitchFamily="50" charset="-128"/>
              </a:rPr>
              <a:t>Sub-Allocated</a:t>
            </a:r>
            <a:r>
              <a:rPr lang="ja-JP" altLang="en-US" smtClean="0">
                <a:latin typeface="Arial" panose="020B0604020202020204" pitchFamily="34" charset="0"/>
                <a:ea typeface="ＭＳ Ｐゴシック" panose="020B0600070205080204" pitchFamily="50" charset="-128"/>
              </a:rPr>
              <a:t>）</a:t>
            </a:r>
            <a:br>
              <a:rPr lang="ja-JP" altLang="en-US"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利用者が、割当を受けた</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の一部を他の利用者に再び割り当てた状態</a:t>
            </a:r>
          </a:p>
          <a:p>
            <a:pPr marL="228600" indent="-228600">
              <a:buFont typeface="ＤＦ平成ゴシック体W7" panose="020B0400000000000000" pitchFamily="50" charset="-128"/>
              <a:buAutoNum type="arabicPeriod"/>
            </a:pPr>
            <a:r>
              <a:rPr lang="ja-JP" altLang="en-US" smtClean="0">
                <a:latin typeface="Arial" panose="020B0604020202020204" pitchFamily="34" charset="0"/>
                <a:ea typeface="ＭＳ Ｐゴシック" panose="020B0600070205080204" pitchFamily="50" charset="-128"/>
              </a:rPr>
              <a:t>発行（</a:t>
            </a:r>
            <a:r>
              <a:rPr lang="en-US" altLang="ja-JP" smtClean="0">
                <a:latin typeface="Arial" panose="020B0604020202020204" pitchFamily="34" charset="0"/>
                <a:ea typeface="ＭＳ Ｐゴシック" panose="020B0600070205080204" pitchFamily="50" charset="-128"/>
              </a:rPr>
              <a:t>Issued</a:t>
            </a:r>
            <a:r>
              <a:rPr lang="ja-JP" altLang="en-US" smtClean="0">
                <a:latin typeface="Arial" panose="020B0604020202020204" pitchFamily="34" charset="0"/>
                <a:ea typeface="ＭＳ Ｐゴシック" panose="020B0600070205080204" pitchFamily="50" charset="-128"/>
              </a:rPr>
              <a:t>）</a:t>
            </a:r>
            <a:br>
              <a:rPr lang="ja-JP" altLang="en-US"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利用者によって利用可能にされた</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の状態</a:t>
            </a:r>
            <a:br>
              <a:rPr lang="ja-JP" altLang="en-US"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以下の</a:t>
            </a:r>
            <a:r>
              <a:rPr lang="en-US" altLang="ja-JP" smtClean="0">
                <a:latin typeface="Arial" panose="020B0604020202020204" pitchFamily="34" charset="0"/>
                <a:ea typeface="ＭＳ Ｐゴシック" panose="020B0600070205080204" pitchFamily="50" charset="-128"/>
              </a:rPr>
              <a:t>2</a:t>
            </a:r>
            <a:r>
              <a:rPr lang="ja-JP" altLang="en-US" smtClean="0">
                <a:latin typeface="Arial" panose="020B0604020202020204" pitchFamily="34" charset="0"/>
                <a:ea typeface="ＭＳ Ｐゴシック" panose="020B0600070205080204" pitchFamily="50" charset="-128"/>
              </a:rPr>
              <a:t>つの手続きが完了した状態</a:t>
            </a:r>
          </a:p>
          <a:p>
            <a:pPr marL="685800" lvl="1" indent="-228600">
              <a:buFont typeface="ＤＦ平成ゴシック体W7" panose="020B0400000000000000" pitchFamily="50" charset="-128"/>
              <a:buChar char="■"/>
            </a:pP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を格納した</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タグを生成し、モノや場所にくくりつけて、しかるべき人からアクセスできるような状態にする</a:t>
            </a:r>
          </a:p>
          <a:p>
            <a:pPr marL="685800" lvl="1" indent="-228600">
              <a:buFont typeface="ＤＦ平成ゴシック体W7" panose="020B0400000000000000" pitchFamily="50" charset="-128"/>
              <a:buChar char="■"/>
            </a:pP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解決エントリ（</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とそれに紐づけられた情報の参照先の組）を登録する</a:t>
            </a:r>
          </a:p>
          <a:p>
            <a:pPr marL="228600" indent="-228600">
              <a:buFont typeface="ＤＦ平成ゴシック体W7" panose="020B0400000000000000" pitchFamily="50" charset="-128"/>
              <a:buAutoNum type="arabicPeriod"/>
            </a:pPr>
            <a:r>
              <a:rPr lang="ja-JP" altLang="en-US" smtClean="0">
                <a:latin typeface="Arial" panose="020B0604020202020204" pitchFamily="34" charset="0"/>
                <a:ea typeface="ＭＳ Ｐゴシック" panose="020B0600070205080204" pitchFamily="50" charset="-128"/>
              </a:rPr>
              <a:t>破棄（</a:t>
            </a:r>
            <a:r>
              <a:rPr lang="en-US" altLang="ja-JP" smtClean="0">
                <a:latin typeface="Arial" panose="020B0604020202020204" pitchFamily="34" charset="0"/>
                <a:ea typeface="ＭＳ Ｐゴシック" panose="020B0600070205080204" pitchFamily="50" charset="-128"/>
              </a:rPr>
              <a:t>Destructed</a:t>
            </a:r>
            <a:r>
              <a:rPr lang="ja-JP" altLang="en-US" smtClean="0">
                <a:latin typeface="Arial" panose="020B0604020202020204" pitchFamily="34" charset="0"/>
                <a:ea typeface="ＭＳ Ｐゴシック" panose="020B0600070205080204" pitchFamily="50" charset="-128"/>
              </a:rPr>
              <a:t>）</a:t>
            </a:r>
            <a:br>
              <a:rPr lang="ja-JP" altLang="en-US" smtClean="0">
                <a:latin typeface="Arial" panose="020B0604020202020204" pitchFamily="34" charset="0"/>
                <a:ea typeface="ＭＳ Ｐゴシック" panose="020B0600070205080204" pitchFamily="50" charset="-128"/>
              </a:rPr>
            </a:b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が利用できない状態</a:t>
            </a:r>
          </a:p>
        </p:txBody>
      </p:sp>
      <p:sp>
        <p:nvSpPr>
          <p:cNvPr id="27648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5253551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11</a:t>
            </a:fld>
            <a:endParaRPr lang="en-US" altLang="ja-JP">
              <a:cs typeface="Arial" panose="020B0604020202020204" pitchFamily="34" charset="0"/>
            </a:endParaRPr>
          </a:p>
        </p:txBody>
      </p:sp>
    </p:spTree>
    <p:extLst>
      <p:ext uri="{BB962C8B-B14F-4D97-AF65-F5344CB8AC3E}">
        <p14:creationId xmlns:p14="http://schemas.microsoft.com/office/powerpoint/2010/main" val="247224045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4F578D69-81D1-4A82-B626-4DD59C0D4D08}" type="slidenum">
              <a:rPr lang="ja-JP" altLang="en-US">
                <a:ea typeface="Osaka" pitchFamily="-1" charset="-128"/>
                <a:cs typeface="ＤＦＧ平成ゴシック体W7" panose="020B0400000000000000" pitchFamily="50" charset="-128"/>
              </a:rPr>
              <a:pPr algn="r" eaLnBrk="1" hangingPunct="1">
                <a:spcBef>
                  <a:spcPct val="0"/>
                </a:spcBef>
              </a:pPr>
              <a:t>110</a:t>
            </a:fld>
            <a:endParaRPr lang="en-US" altLang="ja-JP">
              <a:ea typeface="Osaka" pitchFamily="-1" charset="-128"/>
              <a:cs typeface="Arial" panose="020B0604020202020204" pitchFamily="34" charset="0"/>
            </a:endParaRPr>
          </a:p>
        </p:txBody>
      </p:sp>
      <p:sp>
        <p:nvSpPr>
          <p:cNvPr id="277507" name="Rectangle 2"/>
          <p:cNvSpPr>
            <a:spLocks noGrp="1" noRot="1" noChangeAspect="1" noChangeArrowheads="1" noTextEdit="1"/>
          </p:cNvSpPr>
          <p:nvPr>
            <p:ph type="sldImg"/>
          </p:nvPr>
        </p:nvSpPr>
        <p:spPr>
          <a:xfrm>
            <a:off x="919163" y="742950"/>
            <a:ext cx="4967287" cy="3725863"/>
          </a:xfrm>
          <a:ln/>
        </p:spPr>
      </p:sp>
      <p:sp>
        <p:nvSpPr>
          <p:cNvPr id="277508"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ja-JP" dirty="0" err="1" smtClean="0">
                <a:latin typeface="Arial" panose="020B0604020202020204" pitchFamily="34" charset="0"/>
                <a:ea typeface="ＭＳ Ｐゴシック" panose="020B0600070205080204" pitchFamily="50" charset="-128"/>
              </a:rPr>
              <a:t>ucode</a:t>
            </a:r>
            <a:r>
              <a:rPr lang="ja-JP" altLang="en-US" dirty="0" smtClean="0">
                <a:latin typeface="Arial" panose="020B0604020202020204" pitchFamily="34" charset="0"/>
                <a:ea typeface="ＭＳ Ｐゴシック" panose="020B0600070205080204" pitchFamily="50" charset="-128"/>
              </a:rPr>
              <a:t>は</a:t>
            </a:r>
            <a:r>
              <a:rPr lang="en-US" altLang="ja-JP" dirty="0" smtClean="0">
                <a:latin typeface="Arial" panose="020B0604020202020204" pitchFamily="34" charset="0"/>
                <a:ea typeface="ＭＳ Ｐゴシック" panose="020B0600070205080204" pitchFamily="50" charset="-128"/>
              </a:rPr>
              <a:t>root</a:t>
            </a:r>
            <a:r>
              <a:rPr lang="ja-JP" altLang="en-US" dirty="0" smtClean="0">
                <a:latin typeface="Arial" panose="020B0604020202020204" pitchFamily="34" charset="0"/>
                <a:ea typeface="ＭＳ Ｐゴシック" panose="020B0600070205080204" pitchFamily="50" charset="-128"/>
              </a:rPr>
              <a:t>→</a:t>
            </a:r>
            <a:r>
              <a:rPr lang="en-US" altLang="ja-JP" dirty="0" smtClean="0">
                <a:latin typeface="Arial" panose="020B0604020202020204" pitchFamily="34" charset="0"/>
                <a:ea typeface="ＭＳ Ｐゴシック" panose="020B0600070205080204" pitchFamily="50" charset="-128"/>
              </a:rPr>
              <a:t>TLD</a:t>
            </a:r>
            <a:r>
              <a:rPr lang="ja-JP" altLang="en-US" dirty="0" smtClean="0">
                <a:latin typeface="Arial" panose="020B0604020202020204" pitchFamily="34" charset="0"/>
                <a:ea typeface="ＭＳ Ｐゴシック" panose="020B0600070205080204" pitchFamily="50" charset="-128"/>
              </a:rPr>
              <a:t>管理組織→</a:t>
            </a:r>
            <a:r>
              <a:rPr lang="en-US" altLang="ja-JP" dirty="0" smtClean="0">
                <a:latin typeface="Arial" panose="020B0604020202020204" pitchFamily="34" charset="0"/>
                <a:ea typeface="ＭＳ Ｐゴシック" panose="020B0600070205080204" pitchFamily="50" charset="-128"/>
              </a:rPr>
              <a:t>SLD</a:t>
            </a:r>
            <a:r>
              <a:rPr lang="ja-JP" altLang="en-US" dirty="0" smtClean="0">
                <a:latin typeface="Arial" panose="020B0604020202020204" pitchFamily="34" charset="0"/>
                <a:ea typeface="ＭＳ Ｐゴシック" panose="020B0600070205080204" pitchFamily="50" charset="-128"/>
              </a:rPr>
              <a:t>管理組織の順に割り当てられます。</a:t>
            </a:r>
          </a:p>
          <a:p>
            <a:r>
              <a:rPr lang="ja-JP" altLang="en-US" dirty="0" smtClean="0">
                <a:latin typeface="Arial" panose="020B0604020202020204" pitchFamily="34" charset="0"/>
                <a:ea typeface="ＭＳ Ｐゴシック" panose="020B0600070205080204" pitchFamily="50" charset="-128"/>
              </a:rPr>
              <a:t>下位の組織ほど、自由に管理できる領域が狭くなります。</a:t>
            </a:r>
          </a:p>
          <a:p>
            <a:endParaRPr lang="ja-JP" altLang="en-US" dirty="0" smtClean="0">
              <a:latin typeface="Arial" panose="020B0604020202020204" pitchFamily="34" charset="0"/>
              <a:ea typeface="ＭＳ Ｐゴシック" panose="020B0600070205080204" pitchFamily="50" charset="-128"/>
            </a:endParaRPr>
          </a:p>
          <a:p>
            <a:r>
              <a:rPr lang="ja-JP" altLang="en-US" dirty="0" smtClean="0">
                <a:latin typeface="Arial" panose="020B0604020202020204" pitchFamily="34" charset="0"/>
                <a:ea typeface="ＭＳ Ｐゴシック" panose="020B0600070205080204" pitchFamily="50" charset="-128"/>
              </a:rPr>
              <a:t>日本国内では、トロンフォーラムが</a:t>
            </a:r>
            <a:r>
              <a:rPr lang="en-US" altLang="ja-JP" dirty="0" smtClean="0">
                <a:latin typeface="Arial" panose="020B0604020202020204" pitchFamily="34" charset="0"/>
                <a:ea typeface="ＭＳ Ｐゴシック" panose="020B0600070205080204" pitchFamily="50" charset="-128"/>
              </a:rPr>
              <a:t>TLD</a:t>
            </a:r>
            <a:r>
              <a:rPr lang="ja-JP" altLang="en-US" dirty="0" smtClean="0">
                <a:latin typeface="Arial" panose="020B0604020202020204" pitchFamily="34" charset="0"/>
                <a:ea typeface="ＭＳ Ｐゴシック" panose="020B0600070205080204" pitchFamily="50" charset="-128"/>
              </a:rPr>
              <a:t>管理組織となり、会員組織が</a:t>
            </a:r>
            <a:r>
              <a:rPr lang="en-US" altLang="ja-JP" dirty="0" smtClean="0">
                <a:latin typeface="Arial" panose="020B0604020202020204" pitchFamily="34" charset="0"/>
                <a:ea typeface="ＭＳ Ｐゴシック" panose="020B0600070205080204" pitchFamily="50" charset="-128"/>
              </a:rPr>
              <a:t>SLD</a:t>
            </a:r>
            <a:r>
              <a:rPr lang="ja-JP" altLang="en-US" dirty="0" smtClean="0">
                <a:latin typeface="Arial" panose="020B0604020202020204" pitchFamily="34" charset="0"/>
                <a:ea typeface="ＭＳ Ｐゴシック" panose="020B0600070205080204" pitchFamily="50" charset="-128"/>
              </a:rPr>
              <a:t>管理組織となって</a:t>
            </a:r>
            <a:r>
              <a:rPr lang="en-US" altLang="ja-JP" dirty="0" err="1" smtClean="0">
                <a:latin typeface="Arial" panose="020B0604020202020204" pitchFamily="34" charset="0"/>
                <a:ea typeface="ＭＳ Ｐゴシック" panose="020B0600070205080204" pitchFamily="50" charset="-128"/>
              </a:rPr>
              <a:t>ucode</a:t>
            </a:r>
            <a:r>
              <a:rPr lang="ja-JP" altLang="en-US" dirty="0" smtClean="0">
                <a:latin typeface="Arial" panose="020B0604020202020204" pitchFamily="34" charset="0"/>
                <a:ea typeface="ＭＳ Ｐゴシック" panose="020B0600070205080204" pitchFamily="50" charset="-128"/>
              </a:rPr>
              <a:t>の割当手続きを実施しています。</a:t>
            </a:r>
          </a:p>
        </p:txBody>
      </p:sp>
      <p:sp>
        <p:nvSpPr>
          <p:cNvPr id="27750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37603647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2307ECBB-AFA1-490E-9930-D0E219B3B989}" type="slidenum">
              <a:rPr lang="ja-JP" altLang="en-US">
                <a:ea typeface="Osaka" pitchFamily="-1" charset="-128"/>
                <a:cs typeface="ＤＦＧ平成ゴシック体W7" panose="020B0400000000000000" pitchFamily="50" charset="-128"/>
              </a:rPr>
              <a:pPr algn="r" eaLnBrk="1" hangingPunct="1">
                <a:spcBef>
                  <a:spcPct val="0"/>
                </a:spcBef>
              </a:pPr>
              <a:t>111</a:t>
            </a:fld>
            <a:endParaRPr lang="en-US" altLang="ja-JP">
              <a:ea typeface="Osaka" pitchFamily="-1" charset="-128"/>
              <a:cs typeface="Arial" panose="020B0604020202020204" pitchFamily="34" charset="0"/>
            </a:endParaRPr>
          </a:p>
        </p:txBody>
      </p:sp>
      <p:sp>
        <p:nvSpPr>
          <p:cNvPr id="278531" name="Rectangle 2"/>
          <p:cNvSpPr>
            <a:spLocks noGrp="1" noRot="1" noChangeAspect="1" noChangeArrowheads="1" noTextEdit="1"/>
          </p:cNvSpPr>
          <p:nvPr>
            <p:ph type="sldImg"/>
          </p:nvPr>
        </p:nvSpPr>
        <p:spPr>
          <a:xfrm>
            <a:off x="919163" y="742950"/>
            <a:ext cx="4967287" cy="3725863"/>
          </a:xfrm>
          <a:ln/>
        </p:spPr>
      </p:sp>
      <p:sp>
        <p:nvSpPr>
          <p:cNvPr id="278532"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ja-JP" smtClean="0">
                <a:latin typeface="Arial" panose="020B0604020202020204" pitchFamily="34" charset="0"/>
                <a:ea typeface="ＭＳ Ｐゴシック" panose="020B0600070205080204" pitchFamily="50" charset="-128"/>
              </a:rPr>
              <a:t>TLD</a:t>
            </a:r>
            <a:r>
              <a:rPr lang="ja-JP" altLang="en-US" smtClean="0">
                <a:latin typeface="Arial" panose="020B0604020202020204" pitchFamily="34" charset="0"/>
                <a:ea typeface="ＭＳ Ｐゴシック" panose="020B0600070205080204" pitchFamily="50" charset="-128"/>
              </a:rPr>
              <a:t>割当、割当、再割当、発行の各手続きによって、</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の空間が分割されていく様を示した図です。</a:t>
            </a:r>
          </a:p>
        </p:txBody>
      </p:sp>
      <p:sp>
        <p:nvSpPr>
          <p:cNvPr id="27853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10080986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6C6314EF-8974-4B97-BCF5-A4A8CE92039D}" type="slidenum">
              <a:rPr lang="ja-JP" altLang="en-US">
                <a:ea typeface="Osaka" pitchFamily="-1" charset="-128"/>
                <a:cs typeface="ＤＦＧ平成ゴシック体W7" panose="020B0400000000000000" pitchFamily="50" charset="-128"/>
              </a:rPr>
              <a:pPr algn="r" eaLnBrk="1" hangingPunct="1">
                <a:spcBef>
                  <a:spcPct val="0"/>
                </a:spcBef>
              </a:pPr>
              <a:t>112</a:t>
            </a:fld>
            <a:endParaRPr lang="en-US" altLang="ja-JP">
              <a:ea typeface="Osaka" pitchFamily="-1" charset="-128"/>
              <a:cs typeface="Arial" panose="020B0604020202020204" pitchFamily="34" charset="0"/>
            </a:endParaRPr>
          </a:p>
        </p:txBody>
      </p:sp>
      <p:sp>
        <p:nvSpPr>
          <p:cNvPr id="279555" name="Rectangle 2"/>
          <p:cNvSpPr>
            <a:spLocks noGrp="1" noRot="1" noChangeAspect="1" noChangeArrowheads="1" noTextEdit="1"/>
          </p:cNvSpPr>
          <p:nvPr>
            <p:ph type="sldImg"/>
          </p:nvPr>
        </p:nvSpPr>
        <p:spPr>
          <a:xfrm>
            <a:off x="919163" y="742950"/>
            <a:ext cx="4967287" cy="3725863"/>
          </a:xfrm>
          <a:ln/>
        </p:spPr>
      </p:sp>
      <p:sp>
        <p:nvSpPr>
          <p:cNvPr id="279556"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7955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81781997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71F0E5C-2057-464F-AB46-5FC9A339A323}" type="slidenum">
              <a:rPr lang="ja-JP" altLang="en-US">
                <a:ea typeface="Osaka" pitchFamily="-1" charset="-128"/>
                <a:cs typeface="ＤＦＧ平成ゴシック体W7" panose="020B0400000000000000" pitchFamily="50" charset="-128"/>
              </a:rPr>
              <a:pPr algn="r" eaLnBrk="1" hangingPunct="1">
                <a:spcBef>
                  <a:spcPct val="0"/>
                </a:spcBef>
              </a:pPr>
              <a:t>113</a:t>
            </a:fld>
            <a:endParaRPr lang="en-US" altLang="ja-JP">
              <a:ea typeface="Osaka" pitchFamily="-1" charset="-128"/>
              <a:cs typeface="Arial" panose="020B0604020202020204" pitchFamily="34" charset="0"/>
            </a:endParaRPr>
          </a:p>
        </p:txBody>
      </p:sp>
      <p:sp>
        <p:nvSpPr>
          <p:cNvPr id="280579" name="Rectangle 2"/>
          <p:cNvSpPr>
            <a:spLocks noGrp="1" noRot="1" noChangeAspect="1" noChangeArrowheads="1" noTextEdit="1"/>
          </p:cNvSpPr>
          <p:nvPr>
            <p:ph type="sldImg"/>
          </p:nvPr>
        </p:nvSpPr>
        <p:spPr>
          <a:xfrm>
            <a:off x="919163" y="742950"/>
            <a:ext cx="4967287" cy="3725863"/>
          </a:xfrm>
          <a:ln/>
        </p:spPr>
      </p:sp>
      <p:sp>
        <p:nvSpPr>
          <p:cNvPr id="280580"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8058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05066113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スライド イメージ プレースホルダ 1"/>
          <p:cNvSpPr>
            <a:spLocks noGrp="1" noRot="1" noChangeAspect="1" noTextEdit="1"/>
          </p:cNvSpPr>
          <p:nvPr>
            <p:ph type="sldImg"/>
          </p:nvPr>
        </p:nvSpPr>
        <p:spPr>
          <a:ln/>
        </p:spPr>
      </p:sp>
      <p:sp>
        <p:nvSpPr>
          <p:cNvPr id="28160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8160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DC3E8BF8-2C5F-470F-9344-3FFCF75604B4}" type="slidenum">
              <a:rPr lang="ja-JP" altLang="en-US">
                <a:ea typeface="Osaka" pitchFamily="-1" charset="-128"/>
                <a:cs typeface="ＤＦＧ平成ゴシック体W7" panose="020B0400000000000000" pitchFamily="50" charset="-128"/>
              </a:rPr>
              <a:pPr algn="r" eaLnBrk="1" hangingPunct="1">
                <a:spcBef>
                  <a:spcPct val="0"/>
                </a:spcBef>
              </a:pPr>
              <a:t>114</a:t>
            </a:fld>
            <a:endParaRPr lang="en-US" altLang="ja-JP">
              <a:ea typeface="Osaka" pitchFamily="-1" charset="-128"/>
              <a:cs typeface="Arial" panose="020B0604020202020204" pitchFamily="34" charset="0"/>
            </a:endParaRPr>
          </a:p>
        </p:txBody>
      </p:sp>
      <p:sp>
        <p:nvSpPr>
          <p:cNvPr id="28160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152893143"/>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1258CC54-C86F-4839-9174-F6CF3CDDA758}" type="slidenum">
              <a:rPr lang="ja-JP" altLang="en-US">
                <a:ea typeface="Osaka" pitchFamily="-1" charset="-128"/>
                <a:cs typeface="ＤＦＧ平成ゴシック体W7" panose="020B0400000000000000" pitchFamily="50" charset="-128"/>
              </a:rPr>
              <a:pPr algn="r" eaLnBrk="1" hangingPunct="1">
                <a:spcBef>
                  <a:spcPct val="0"/>
                </a:spcBef>
              </a:pPr>
              <a:t>115</a:t>
            </a:fld>
            <a:endParaRPr lang="en-US" altLang="ja-JP">
              <a:ea typeface="Osaka" pitchFamily="-1" charset="-128"/>
              <a:cs typeface="Arial" panose="020B0604020202020204" pitchFamily="34" charset="0"/>
            </a:endParaRPr>
          </a:p>
        </p:txBody>
      </p:sp>
      <p:sp>
        <p:nvSpPr>
          <p:cNvPr id="282627" name="Rectangle 2"/>
          <p:cNvSpPr>
            <a:spLocks noGrp="1" noRot="1" noChangeAspect="1" noChangeArrowheads="1" noTextEdit="1"/>
          </p:cNvSpPr>
          <p:nvPr>
            <p:ph type="sldImg"/>
          </p:nvPr>
        </p:nvSpPr>
        <p:spPr>
          <a:xfrm>
            <a:off x="919163" y="742950"/>
            <a:ext cx="4967287" cy="3725863"/>
          </a:xfrm>
          <a:ln/>
        </p:spPr>
      </p:sp>
      <p:sp>
        <p:nvSpPr>
          <p:cNvPr id="282628"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8262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61590225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13E3186-C037-4915-87D3-4F5D557DDEDA}" type="slidenum">
              <a:rPr lang="ja-JP" altLang="en-US">
                <a:ea typeface="Osaka" pitchFamily="-1" charset="-128"/>
                <a:cs typeface="ＤＦＧ平成ゴシック体W7" panose="020B0400000000000000" pitchFamily="50" charset="-128"/>
              </a:rPr>
              <a:pPr algn="r" eaLnBrk="1" hangingPunct="1">
                <a:spcBef>
                  <a:spcPct val="0"/>
                </a:spcBef>
              </a:pPr>
              <a:t>116</a:t>
            </a:fld>
            <a:endParaRPr lang="en-US" altLang="ja-JP">
              <a:ea typeface="Osaka" pitchFamily="-1" charset="-128"/>
              <a:cs typeface="Arial" panose="020B0604020202020204" pitchFamily="34" charset="0"/>
            </a:endParaRPr>
          </a:p>
        </p:txBody>
      </p:sp>
      <p:sp>
        <p:nvSpPr>
          <p:cNvPr id="283651" name="Rectangle 2"/>
          <p:cNvSpPr>
            <a:spLocks noGrp="1" noRot="1" noChangeAspect="1" noChangeArrowheads="1" noTextEdit="1"/>
          </p:cNvSpPr>
          <p:nvPr>
            <p:ph type="sldImg"/>
          </p:nvPr>
        </p:nvSpPr>
        <p:spPr>
          <a:xfrm>
            <a:off x="919163" y="742950"/>
            <a:ext cx="4967287" cy="3725863"/>
          </a:xfrm>
          <a:ln/>
        </p:spPr>
      </p:sp>
      <p:sp>
        <p:nvSpPr>
          <p:cNvPr id="283652"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8365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29659723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8ED824A8-673B-4863-8B8D-055E08E1E496}" type="slidenum">
              <a:rPr lang="ja-JP" altLang="en-US">
                <a:ea typeface="Osaka" pitchFamily="-1" charset="-128"/>
                <a:cs typeface="ＤＦＧ平成ゴシック体W7" panose="020B0400000000000000" pitchFamily="50" charset="-128"/>
              </a:rPr>
              <a:pPr algn="r" eaLnBrk="1" hangingPunct="1">
                <a:spcBef>
                  <a:spcPct val="0"/>
                </a:spcBef>
              </a:pPr>
              <a:t>117</a:t>
            </a:fld>
            <a:endParaRPr lang="en-US" altLang="ja-JP">
              <a:ea typeface="Osaka" pitchFamily="-1" charset="-128"/>
              <a:cs typeface="Arial" panose="020B0604020202020204" pitchFamily="34" charset="0"/>
            </a:endParaRPr>
          </a:p>
        </p:txBody>
      </p:sp>
      <p:sp>
        <p:nvSpPr>
          <p:cNvPr id="284675" name="Rectangle 2"/>
          <p:cNvSpPr>
            <a:spLocks noGrp="1" noRot="1" noChangeAspect="1" noChangeArrowheads="1" noTextEdit="1"/>
          </p:cNvSpPr>
          <p:nvPr>
            <p:ph type="sldImg"/>
          </p:nvPr>
        </p:nvSpPr>
        <p:spPr>
          <a:xfrm>
            <a:off x="919163" y="742950"/>
            <a:ext cx="4967287" cy="3725863"/>
          </a:xfrm>
          <a:ln/>
        </p:spPr>
      </p:sp>
      <p:sp>
        <p:nvSpPr>
          <p:cNvPr id="284676"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8467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90722367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18879F80-4DD7-447A-A0B1-C4646179D522}" type="slidenum">
              <a:rPr lang="ja-JP" altLang="en-US">
                <a:ea typeface="Osaka" pitchFamily="-1" charset="-128"/>
                <a:cs typeface="ＤＦＧ平成ゴシック体W7" panose="020B0400000000000000" pitchFamily="50" charset="-128"/>
              </a:rPr>
              <a:pPr algn="r" eaLnBrk="1" hangingPunct="1">
                <a:spcBef>
                  <a:spcPct val="0"/>
                </a:spcBef>
              </a:pPr>
              <a:t>118</a:t>
            </a:fld>
            <a:endParaRPr lang="en-US" altLang="ja-JP">
              <a:ea typeface="Osaka" pitchFamily="-1" charset="-128"/>
              <a:cs typeface="Arial" panose="020B0604020202020204" pitchFamily="34" charset="0"/>
            </a:endParaRPr>
          </a:p>
        </p:txBody>
      </p:sp>
      <p:sp>
        <p:nvSpPr>
          <p:cNvPr id="285699" name="Rectangle 2"/>
          <p:cNvSpPr>
            <a:spLocks noGrp="1" noRot="1" noChangeAspect="1" noChangeArrowheads="1" noTextEdit="1"/>
          </p:cNvSpPr>
          <p:nvPr>
            <p:ph type="sldImg"/>
          </p:nvPr>
        </p:nvSpPr>
        <p:spPr>
          <a:xfrm>
            <a:off x="919163" y="742950"/>
            <a:ext cx="4967287" cy="3725863"/>
          </a:xfrm>
          <a:ln/>
        </p:spPr>
      </p:sp>
      <p:sp>
        <p:nvSpPr>
          <p:cNvPr id="285700"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8570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80407961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スライド イメージ プレースホルダ 1"/>
          <p:cNvSpPr>
            <a:spLocks noGrp="1" noRot="1" noChangeAspect="1" noTextEdit="1"/>
          </p:cNvSpPr>
          <p:nvPr>
            <p:ph type="sldImg"/>
          </p:nvPr>
        </p:nvSpPr>
        <p:spPr>
          <a:ln/>
        </p:spPr>
      </p:sp>
      <p:sp>
        <p:nvSpPr>
          <p:cNvPr id="28672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8672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245A639E-9670-4D97-9EBD-279C3B30A1BB}" type="slidenum">
              <a:rPr lang="ja-JP" altLang="en-US">
                <a:ea typeface="Osaka" pitchFamily="-1" charset="-128"/>
                <a:cs typeface="ＤＦＧ平成ゴシック体W7" panose="020B0400000000000000" pitchFamily="50" charset="-128"/>
              </a:rPr>
              <a:pPr algn="r" eaLnBrk="1" hangingPunct="1">
                <a:spcBef>
                  <a:spcPct val="0"/>
                </a:spcBef>
              </a:pPr>
              <a:t>119</a:t>
            </a:fld>
            <a:endParaRPr lang="en-US" altLang="ja-JP">
              <a:ea typeface="Osaka" pitchFamily="-1" charset="-128"/>
              <a:cs typeface="Arial" panose="020B0604020202020204" pitchFamily="34" charset="0"/>
            </a:endParaRPr>
          </a:p>
        </p:txBody>
      </p:sp>
      <p:sp>
        <p:nvSpPr>
          <p:cNvPr id="28672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2447740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Rot="1" noChangeAspect="1" noChangeArrowheads="1" noTextEdit="1"/>
          </p:cNvSpPr>
          <p:nvPr>
            <p:ph type="sldImg"/>
          </p:nvPr>
        </p:nvSpPr>
        <p:spPr>
          <a:ln/>
        </p:spPr>
      </p:sp>
      <p:sp>
        <p:nvSpPr>
          <p:cNvPr id="1761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2844038866"/>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スライド イメージ プレースホルダ 1"/>
          <p:cNvSpPr>
            <a:spLocks noGrp="1" noRot="1" noChangeAspect="1" noTextEdit="1"/>
          </p:cNvSpPr>
          <p:nvPr>
            <p:ph type="sldImg"/>
          </p:nvPr>
        </p:nvSpPr>
        <p:spPr>
          <a:ln/>
        </p:spPr>
      </p:sp>
      <p:sp>
        <p:nvSpPr>
          <p:cNvPr id="28774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8774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A08DE75F-214D-4A26-969F-AE53B2A80A02}" type="slidenum">
              <a:rPr lang="ja-JP" altLang="en-US">
                <a:ea typeface="Osaka" pitchFamily="-1" charset="-128"/>
                <a:cs typeface="ＤＦＧ平成ゴシック体W7" panose="020B0400000000000000" pitchFamily="50" charset="-128"/>
              </a:rPr>
              <a:pPr algn="r" eaLnBrk="1" hangingPunct="1">
                <a:spcBef>
                  <a:spcPct val="0"/>
                </a:spcBef>
              </a:pPr>
              <a:t>120</a:t>
            </a:fld>
            <a:endParaRPr lang="en-US" altLang="ja-JP">
              <a:ea typeface="Osaka" pitchFamily="-1" charset="-128"/>
              <a:cs typeface="Arial" panose="020B0604020202020204" pitchFamily="34" charset="0"/>
            </a:endParaRPr>
          </a:p>
        </p:txBody>
      </p:sp>
      <p:sp>
        <p:nvSpPr>
          <p:cNvPr id="28774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004002047"/>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1F9D0013-B440-4332-859E-41C5F4321F34}" type="slidenum">
              <a:rPr lang="ja-JP" altLang="en-US">
                <a:ea typeface="Osaka" pitchFamily="-1" charset="-128"/>
                <a:cs typeface="ＤＦＧ平成ゴシック体W7" panose="020B0400000000000000" pitchFamily="50" charset="-128"/>
              </a:rPr>
              <a:pPr algn="r" eaLnBrk="1" hangingPunct="1">
                <a:spcBef>
                  <a:spcPct val="0"/>
                </a:spcBef>
              </a:pPr>
              <a:t>121</a:t>
            </a:fld>
            <a:endParaRPr lang="en-US" altLang="ja-JP">
              <a:ea typeface="Osaka" pitchFamily="-1" charset="-128"/>
              <a:cs typeface="Arial" panose="020B0604020202020204" pitchFamily="34" charset="0"/>
            </a:endParaRPr>
          </a:p>
        </p:txBody>
      </p:sp>
      <p:sp>
        <p:nvSpPr>
          <p:cNvPr id="288771" name="Rectangle 2"/>
          <p:cNvSpPr>
            <a:spLocks noGrp="1" noRot="1" noChangeAspect="1" noChangeArrowheads="1" noTextEdit="1"/>
          </p:cNvSpPr>
          <p:nvPr>
            <p:ph type="sldImg"/>
          </p:nvPr>
        </p:nvSpPr>
        <p:spPr>
          <a:xfrm>
            <a:off x="919163" y="742950"/>
            <a:ext cx="4967287" cy="3725863"/>
          </a:xfrm>
          <a:ln/>
        </p:spPr>
      </p:sp>
      <p:sp>
        <p:nvSpPr>
          <p:cNvPr id="288772"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8877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35239855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スライド イメージ プレースホルダ 1"/>
          <p:cNvSpPr>
            <a:spLocks noGrp="1" noRot="1" noChangeAspect="1" noTextEdit="1"/>
          </p:cNvSpPr>
          <p:nvPr>
            <p:ph type="sldImg"/>
          </p:nvPr>
        </p:nvSpPr>
        <p:spPr>
          <a:ln/>
        </p:spPr>
      </p:sp>
      <p:sp>
        <p:nvSpPr>
          <p:cNvPr id="28979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8979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3D80CAFA-7D39-4012-BC20-AE99F0AE7342}" type="slidenum">
              <a:rPr lang="ja-JP" altLang="en-US">
                <a:ea typeface="Osaka" pitchFamily="-1" charset="-128"/>
                <a:cs typeface="ＤＦＧ平成ゴシック体W7" panose="020B0400000000000000" pitchFamily="50" charset="-128"/>
              </a:rPr>
              <a:pPr algn="r" eaLnBrk="1" hangingPunct="1">
                <a:spcBef>
                  <a:spcPct val="0"/>
                </a:spcBef>
              </a:pPr>
              <a:t>122</a:t>
            </a:fld>
            <a:endParaRPr lang="en-US" altLang="ja-JP">
              <a:ea typeface="Osaka" pitchFamily="-1" charset="-128"/>
              <a:cs typeface="Arial" panose="020B0604020202020204" pitchFamily="34" charset="0"/>
            </a:endParaRPr>
          </a:p>
        </p:txBody>
      </p:sp>
      <p:sp>
        <p:nvSpPr>
          <p:cNvPr id="28979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569472207"/>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123</a:t>
            </a:fld>
            <a:endParaRPr lang="en-US" altLang="ja-JP">
              <a:cs typeface="Arial" panose="020B0604020202020204" pitchFamily="34" charset="0"/>
            </a:endParaRPr>
          </a:p>
        </p:txBody>
      </p:sp>
    </p:spTree>
    <p:extLst>
      <p:ext uri="{BB962C8B-B14F-4D97-AF65-F5344CB8AC3E}">
        <p14:creationId xmlns:p14="http://schemas.microsoft.com/office/powerpoint/2010/main" val="3609677503"/>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124</a:t>
            </a:fld>
            <a:endParaRPr lang="en-US" altLang="ja-JP">
              <a:cs typeface="Arial" panose="020B0604020202020204" pitchFamily="34" charset="0"/>
            </a:endParaRPr>
          </a:p>
        </p:txBody>
      </p:sp>
    </p:spTree>
    <p:extLst>
      <p:ext uri="{BB962C8B-B14F-4D97-AF65-F5344CB8AC3E}">
        <p14:creationId xmlns:p14="http://schemas.microsoft.com/office/powerpoint/2010/main" val="340679981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
        <p:nvSpPr>
          <p:cNvPr id="29081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3FF0F456-86D8-4CF6-BAF6-418D61833902}" type="slidenum">
              <a:rPr lang="en-US" altLang="ja-JP">
                <a:cs typeface="Arial" panose="020B0604020202020204" pitchFamily="34" charset="0"/>
              </a:rPr>
              <a:pPr algn="r" eaLnBrk="1" hangingPunct="1">
                <a:spcBef>
                  <a:spcPct val="0"/>
                </a:spcBef>
              </a:pPr>
              <a:t>125</a:t>
            </a:fld>
            <a:endParaRPr lang="en-US" altLang="ja-JP">
              <a:cs typeface="Arial" panose="020B0604020202020204" pitchFamily="34" charset="0"/>
            </a:endParaRPr>
          </a:p>
        </p:txBody>
      </p:sp>
      <p:sp>
        <p:nvSpPr>
          <p:cNvPr id="290820" name="Rectangle 2"/>
          <p:cNvSpPr>
            <a:spLocks noGrp="1" noRot="1" noChangeAspect="1" noChangeArrowheads="1" noTextEdit="1"/>
          </p:cNvSpPr>
          <p:nvPr>
            <p:ph type="sldImg"/>
          </p:nvPr>
        </p:nvSpPr>
        <p:spPr>
          <a:xfrm>
            <a:off x="920750" y="744538"/>
            <a:ext cx="4959350" cy="3721100"/>
          </a:xfrm>
          <a:ln/>
        </p:spPr>
      </p:sp>
      <p:sp>
        <p:nvSpPr>
          <p:cNvPr id="29082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249458624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126</a:t>
            </a:fld>
            <a:endParaRPr lang="en-US" altLang="ja-JP">
              <a:cs typeface="Arial" panose="020B0604020202020204" pitchFamily="34" charset="0"/>
            </a:endParaRPr>
          </a:p>
        </p:txBody>
      </p:sp>
    </p:spTree>
    <p:extLst>
      <p:ext uri="{BB962C8B-B14F-4D97-AF65-F5344CB8AC3E}">
        <p14:creationId xmlns:p14="http://schemas.microsoft.com/office/powerpoint/2010/main" val="1813694864"/>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スライド イメージ プレースホルダ 1"/>
          <p:cNvSpPr>
            <a:spLocks noGrp="1" noRot="1" noChangeAspect="1" noTextEdit="1"/>
          </p:cNvSpPr>
          <p:nvPr>
            <p:ph type="sldImg"/>
          </p:nvPr>
        </p:nvSpPr>
        <p:spPr>
          <a:ln/>
        </p:spPr>
      </p:sp>
      <p:sp>
        <p:nvSpPr>
          <p:cNvPr id="29286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9286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299EC1D-4C77-4E47-911E-D7B5B9D8A7AF}" type="slidenum">
              <a:rPr lang="ja-JP" altLang="en-US">
                <a:ea typeface="Osaka" pitchFamily="-1" charset="-128"/>
                <a:cs typeface="ＤＦＧ平成ゴシック体W7" panose="020B0400000000000000" pitchFamily="50" charset="-128"/>
              </a:rPr>
              <a:pPr algn="r" eaLnBrk="1" hangingPunct="1">
                <a:spcBef>
                  <a:spcPct val="0"/>
                </a:spcBef>
              </a:pPr>
              <a:t>127</a:t>
            </a:fld>
            <a:endParaRPr lang="en-US" altLang="ja-JP">
              <a:ea typeface="Osaka" pitchFamily="-1" charset="-128"/>
              <a:cs typeface="Arial" panose="020B0604020202020204" pitchFamily="34" charset="0"/>
            </a:endParaRPr>
          </a:p>
        </p:txBody>
      </p:sp>
      <p:sp>
        <p:nvSpPr>
          <p:cNvPr id="29286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93060065"/>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スライド イメージ プレースホルダ 1"/>
          <p:cNvSpPr>
            <a:spLocks noGrp="1" noRot="1" noChangeAspect="1" noTextEdit="1"/>
          </p:cNvSpPr>
          <p:nvPr>
            <p:ph type="sldImg"/>
          </p:nvPr>
        </p:nvSpPr>
        <p:spPr>
          <a:ln/>
        </p:spPr>
      </p:sp>
      <p:sp>
        <p:nvSpPr>
          <p:cNvPr id="30822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0822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409BC47C-8B8F-4807-AFB0-BCA9E59A7C88}" type="slidenum">
              <a:rPr lang="ja-JP" altLang="en-US">
                <a:ea typeface="Osaka" pitchFamily="-1" charset="-128"/>
                <a:cs typeface="ＤＦＧ平成ゴシック体W7" panose="020B0400000000000000" pitchFamily="50" charset="-128"/>
              </a:rPr>
              <a:pPr algn="r" eaLnBrk="1" hangingPunct="1">
                <a:spcBef>
                  <a:spcPct val="0"/>
                </a:spcBef>
              </a:pPr>
              <a:t>128</a:t>
            </a:fld>
            <a:endParaRPr lang="en-US" altLang="ja-JP">
              <a:ea typeface="Osaka" pitchFamily="-1" charset="-128"/>
              <a:cs typeface="Arial" panose="020B0604020202020204" pitchFamily="34" charset="0"/>
            </a:endParaRPr>
          </a:p>
        </p:txBody>
      </p:sp>
      <p:sp>
        <p:nvSpPr>
          <p:cNvPr id="30822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4567607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スライド イメージ プレースホルダ 1"/>
          <p:cNvSpPr>
            <a:spLocks noGrp="1" noRot="1" noChangeAspect="1" noTextEdit="1"/>
          </p:cNvSpPr>
          <p:nvPr>
            <p:ph type="sldImg"/>
          </p:nvPr>
        </p:nvSpPr>
        <p:spPr>
          <a:ln/>
        </p:spPr>
      </p:sp>
      <p:sp>
        <p:nvSpPr>
          <p:cNvPr id="29901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9901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DDC091FD-AD60-4761-BE47-675042B0940C}" type="slidenum">
              <a:rPr lang="ja-JP" altLang="en-US">
                <a:ea typeface="Osaka" pitchFamily="-1" charset="-128"/>
                <a:cs typeface="ＤＦＧ平成ゴシック体W7" panose="020B0400000000000000" pitchFamily="50" charset="-128"/>
              </a:rPr>
              <a:pPr algn="r" eaLnBrk="1" hangingPunct="1">
                <a:spcBef>
                  <a:spcPct val="0"/>
                </a:spcBef>
              </a:pPr>
              <a:t>129</a:t>
            </a:fld>
            <a:endParaRPr lang="en-US" altLang="ja-JP">
              <a:ea typeface="Osaka" pitchFamily="-1" charset="-128"/>
              <a:cs typeface="Arial" panose="020B0604020202020204" pitchFamily="34" charset="0"/>
            </a:endParaRPr>
          </a:p>
        </p:txBody>
      </p:sp>
      <p:sp>
        <p:nvSpPr>
          <p:cNvPr id="29901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6934569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413F64B3-E907-4CAB-8FA9-72B89395AAD5}" type="slidenum">
              <a:rPr lang="en-US" altLang="ja-JP">
                <a:cs typeface="Arial" panose="020B0604020202020204" pitchFamily="34" charset="0"/>
              </a:rPr>
              <a:pPr algn="r" eaLnBrk="1" hangingPunct="1">
                <a:spcBef>
                  <a:spcPct val="0"/>
                </a:spcBef>
              </a:pPr>
              <a:t>13</a:t>
            </a:fld>
            <a:endParaRPr lang="en-US" altLang="ja-JP">
              <a:cs typeface="Arial" panose="020B0604020202020204" pitchFamily="34" charset="0"/>
            </a:endParaRPr>
          </a:p>
        </p:txBody>
      </p:sp>
      <p:sp>
        <p:nvSpPr>
          <p:cNvPr id="179203" name="Rectangle 2"/>
          <p:cNvSpPr>
            <a:spLocks noGrp="1" noRot="1" noChangeAspect="1" noChangeArrowheads="1" noTextEdit="1"/>
          </p:cNvSpPr>
          <p:nvPr>
            <p:ph type="sldImg"/>
          </p:nvPr>
        </p:nvSpPr>
        <p:spPr>
          <a:xfrm>
            <a:off x="912813" y="739775"/>
            <a:ext cx="4972050" cy="3730625"/>
          </a:xfrm>
          <a:ln/>
        </p:spPr>
      </p:sp>
      <p:sp>
        <p:nvSpPr>
          <p:cNvPr id="179204" name="Rectangle 3"/>
          <p:cNvSpPr>
            <a:spLocks noGrp="1" noChangeArrowheads="1"/>
          </p:cNvSpPr>
          <p:nvPr>
            <p:ph type="body" idx="1"/>
          </p:nvPr>
        </p:nvSpPr>
        <p:spPr>
          <a:xfrm>
            <a:off x="906463" y="4711700"/>
            <a:ext cx="4984750" cy="44751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1731330310"/>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スライド イメージ プレースホルダ 1"/>
          <p:cNvSpPr>
            <a:spLocks noGrp="1" noRot="1" noChangeAspect="1" noTextEdit="1"/>
          </p:cNvSpPr>
          <p:nvPr>
            <p:ph type="sldImg"/>
          </p:nvPr>
        </p:nvSpPr>
        <p:spPr>
          <a:ln/>
        </p:spPr>
      </p:sp>
      <p:sp>
        <p:nvSpPr>
          <p:cNvPr id="30003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0003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E5D8279-FEC8-4A4D-9CCF-06373489C2A5}" type="slidenum">
              <a:rPr lang="ja-JP" altLang="en-US">
                <a:ea typeface="Osaka" pitchFamily="-1" charset="-128"/>
                <a:cs typeface="ＤＦＧ平成ゴシック体W7" panose="020B0400000000000000" pitchFamily="50" charset="-128"/>
              </a:rPr>
              <a:pPr algn="r" eaLnBrk="1" hangingPunct="1">
                <a:spcBef>
                  <a:spcPct val="0"/>
                </a:spcBef>
              </a:pPr>
              <a:t>130</a:t>
            </a:fld>
            <a:endParaRPr lang="en-US" altLang="ja-JP">
              <a:ea typeface="Osaka" pitchFamily="-1" charset="-128"/>
              <a:cs typeface="Arial" panose="020B0604020202020204" pitchFamily="34" charset="0"/>
            </a:endParaRPr>
          </a:p>
        </p:txBody>
      </p:sp>
      <p:sp>
        <p:nvSpPr>
          <p:cNvPr id="30003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84229486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スライド イメージ プレースホルダ 1"/>
          <p:cNvSpPr>
            <a:spLocks noGrp="1" noRot="1" noChangeAspect="1" noTextEdit="1"/>
          </p:cNvSpPr>
          <p:nvPr>
            <p:ph type="sldImg"/>
          </p:nvPr>
        </p:nvSpPr>
        <p:spPr>
          <a:ln/>
        </p:spPr>
      </p:sp>
      <p:sp>
        <p:nvSpPr>
          <p:cNvPr id="30208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0208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1A012B1-4146-49E7-9B39-605CBCDBFAF9}" type="slidenum">
              <a:rPr lang="ja-JP" altLang="en-US">
                <a:ea typeface="Osaka" pitchFamily="-1" charset="-128"/>
                <a:cs typeface="ＤＦＧ平成ゴシック体W7" panose="020B0400000000000000" pitchFamily="50" charset="-128"/>
              </a:rPr>
              <a:pPr algn="r" eaLnBrk="1" hangingPunct="1">
                <a:spcBef>
                  <a:spcPct val="0"/>
                </a:spcBef>
              </a:pPr>
              <a:t>131</a:t>
            </a:fld>
            <a:endParaRPr lang="en-US" altLang="ja-JP">
              <a:ea typeface="Osaka" pitchFamily="-1" charset="-128"/>
              <a:cs typeface="Arial" panose="020B0604020202020204" pitchFamily="34" charset="0"/>
            </a:endParaRPr>
          </a:p>
        </p:txBody>
      </p:sp>
      <p:sp>
        <p:nvSpPr>
          <p:cNvPr id="30208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18234031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スライド イメージ プレースホルダ 1"/>
          <p:cNvSpPr>
            <a:spLocks noGrp="1" noRot="1" noChangeAspect="1" noTextEdit="1"/>
          </p:cNvSpPr>
          <p:nvPr>
            <p:ph type="sldImg"/>
          </p:nvPr>
        </p:nvSpPr>
        <p:spPr>
          <a:ln/>
        </p:spPr>
      </p:sp>
      <p:sp>
        <p:nvSpPr>
          <p:cNvPr id="30310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0310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2722368D-7198-4A76-8C86-411A8BD0E133}" type="slidenum">
              <a:rPr lang="ja-JP" altLang="en-US">
                <a:ea typeface="Osaka" pitchFamily="-1" charset="-128"/>
                <a:cs typeface="ＤＦＧ平成ゴシック体W7" panose="020B0400000000000000" pitchFamily="50" charset="-128"/>
              </a:rPr>
              <a:pPr algn="r" eaLnBrk="1" hangingPunct="1">
                <a:spcBef>
                  <a:spcPct val="0"/>
                </a:spcBef>
              </a:pPr>
              <a:t>132</a:t>
            </a:fld>
            <a:endParaRPr lang="en-US" altLang="ja-JP">
              <a:ea typeface="Osaka" pitchFamily="-1" charset="-128"/>
              <a:cs typeface="Arial" panose="020B0604020202020204" pitchFamily="34" charset="0"/>
            </a:endParaRPr>
          </a:p>
        </p:txBody>
      </p:sp>
      <p:sp>
        <p:nvSpPr>
          <p:cNvPr id="30310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15369709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
        <p:nvSpPr>
          <p:cNvPr id="29184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93C1382-E1C2-4DE9-92B9-0DF34CD06FFF}" type="slidenum">
              <a:rPr lang="en-US" altLang="ja-JP">
                <a:cs typeface="Arial" panose="020B0604020202020204" pitchFamily="34" charset="0"/>
              </a:rPr>
              <a:pPr algn="r" eaLnBrk="1" hangingPunct="1">
                <a:spcBef>
                  <a:spcPct val="0"/>
                </a:spcBef>
              </a:pPr>
              <a:t>133</a:t>
            </a:fld>
            <a:endParaRPr lang="en-US" altLang="ja-JP">
              <a:cs typeface="Arial" panose="020B0604020202020204" pitchFamily="34" charset="0"/>
            </a:endParaRPr>
          </a:p>
        </p:txBody>
      </p:sp>
      <p:sp>
        <p:nvSpPr>
          <p:cNvPr id="291844" name="Rectangle 2"/>
          <p:cNvSpPr>
            <a:spLocks noGrp="1" noRot="1" noChangeAspect="1" noChangeArrowheads="1" noTextEdit="1"/>
          </p:cNvSpPr>
          <p:nvPr>
            <p:ph type="sldImg"/>
          </p:nvPr>
        </p:nvSpPr>
        <p:spPr>
          <a:ln/>
        </p:spPr>
      </p:sp>
      <p:sp>
        <p:nvSpPr>
          <p:cNvPr id="29184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178313295"/>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スライド イメージ プレースホルダ 1"/>
          <p:cNvSpPr>
            <a:spLocks noGrp="1" noRot="1" noChangeAspect="1" noTextEdit="1"/>
          </p:cNvSpPr>
          <p:nvPr>
            <p:ph type="sldImg"/>
          </p:nvPr>
        </p:nvSpPr>
        <p:spPr>
          <a:ln/>
        </p:spPr>
      </p:sp>
      <p:sp>
        <p:nvSpPr>
          <p:cNvPr id="29389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9389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A78B407-9879-43AC-B294-157F4C05552E}" type="slidenum">
              <a:rPr lang="ja-JP" altLang="en-US">
                <a:ea typeface="Osaka" pitchFamily="-1" charset="-128"/>
                <a:cs typeface="ＤＦＧ平成ゴシック体W7" panose="020B0400000000000000" pitchFamily="50" charset="-128"/>
              </a:rPr>
              <a:pPr algn="r" eaLnBrk="1" hangingPunct="1">
                <a:spcBef>
                  <a:spcPct val="0"/>
                </a:spcBef>
              </a:pPr>
              <a:t>134</a:t>
            </a:fld>
            <a:endParaRPr lang="en-US" altLang="ja-JP">
              <a:ea typeface="Osaka" pitchFamily="-1" charset="-128"/>
              <a:cs typeface="Arial" panose="020B0604020202020204" pitchFamily="34" charset="0"/>
            </a:endParaRPr>
          </a:p>
        </p:txBody>
      </p:sp>
      <p:sp>
        <p:nvSpPr>
          <p:cNvPr id="29389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684816953"/>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スライド イメージ プレースホルダ 1"/>
          <p:cNvSpPr>
            <a:spLocks noGrp="1" noRot="1" noChangeAspect="1" noTextEdit="1"/>
          </p:cNvSpPr>
          <p:nvPr>
            <p:ph type="sldImg"/>
          </p:nvPr>
        </p:nvSpPr>
        <p:spPr>
          <a:ln/>
        </p:spPr>
      </p:sp>
      <p:sp>
        <p:nvSpPr>
          <p:cNvPr id="29491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9491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4B069285-CDA5-4BE4-ABCB-8C70AC707629}" type="slidenum">
              <a:rPr lang="ja-JP" altLang="en-US">
                <a:ea typeface="Osaka" pitchFamily="-1" charset="-128"/>
                <a:cs typeface="ＤＦＧ平成ゴシック体W7" panose="020B0400000000000000" pitchFamily="50" charset="-128"/>
              </a:rPr>
              <a:pPr algn="r" eaLnBrk="1" hangingPunct="1">
                <a:spcBef>
                  <a:spcPct val="0"/>
                </a:spcBef>
              </a:pPr>
              <a:t>135</a:t>
            </a:fld>
            <a:endParaRPr lang="en-US" altLang="ja-JP">
              <a:ea typeface="Osaka" pitchFamily="-1" charset="-128"/>
              <a:cs typeface="Arial" panose="020B0604020202020204" pitchFamily="34" charset="0"/>
            </a:endParaRPr>
          </a:p>
        </p:txBody>
      </p:sp>
      <p:sp>
        <p:nvSpPr>
          <p:cNvPr id="29491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42053181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スライド イメージ プレースホルダ 1"/>
          <p:cNvSpPr>
            <a:spLocks noGrp="1" noRot="1" noChangeAspect="1" noTextEdit="1"/>
          </p:cNvSpPr>
          <p:nvPr>
            <p:ph type="sldImg"/>
          </p:nvPr>
        </p:nvSpPr>
        <p:spPr>
          <a:ln/>
        </p:spPr>
      </p:sp>
      <p:sp>
        <p:nvSpPr>
          <p:cNvPr id="29593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9594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53D77C2B-CD6F-42CD-B776-662BD8EA5CE9}" type="slidenum">
              <a:rPr lang="ja-JP" altLang="en-US">
                <a:ea typeface="Osaka" pitchFamily="-1" charset="-128"/>
                <a:cs typeface="ＤＦＧ平成ゴシック体W7" panose="020B0400000000000000" pitchFamily="50" charset="-128"/>
              </a:rPr>
              <a:pPr algn="r" eaLnBrk="1" hangingPunct="1">
                <a:spcBef>
                  <a:spcPct val="0"/>
                </a:spcBef>
              </a:pPr>
              <a:t>136</a:t>
            </a:fld>
            <a:endParaRPr lang="en-US" altLang="ja-JP">
              <a:ea typeface="Osaka" pitchFamily="-1" charset="-128"/>
              <a:cs typeface="Arial" panose="020B0604020202020204" pitchFamily="34" charset="0"/>
            </a:endParaRPr>
          </a:p>
        </p:txBody>
      </p:sp>
      <p:sp>
        <p:nvSpPr>
          <p:cNvPr id="29594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13943706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スライド イメージ プレースホルダ 1"/>
          <p:cNvSpPr>
            <a:spLocks noGrp="1" noRot="1" noChangeAspect="1" noTextEdit="1"/>
          </p:cNvSpPr>
          <p:nvPr>
            <p:ph type="sldImg"/>
          </p:nvPr>
        </p:nvSpPr>
        <p:spPr>
          <a:ln/>
        </p:spPr>
      </p:sp>
      <p:sp>
        <p:nvSpPr>
          <p:cNvPr id="29696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9696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4FFE9B1F-BB7C-4FF3-AB14-1C57C7B8538E}" type="slidenum">
              <a:rPr lang="ja-JP" altLang="en-US">
                <a:ea typeface="Osaka" pitchFamily="-1" charset="-128"/>
                <a:cs typeface="ＤＦＧ平成ゴシック体W7" panose="020B0400000000000000" pitchFamily="50" charset="-128"/>
              </a:rPr>
              <a:pPr algn="r" eaLnBrk="1" hangingPunct="1">
                <a:spcBef>
                  <a:spcPct val="0"/>
                </a:spcBef>
              </a:pPr>
              <a:t>137</a:t>
            </a:fld>
            <a:endParaRPr lang="en-US" altLang="ja-JP">
              <a:ea typeface="Osaka" pitchFamily="-1" charset="-128"/>
              <a:cs typeface="Arial" panose="020B0604020202020204" pitchFamily="34" charset="0"/>
            </a:endParaRPr>
          </a:p>
        </p:txBody>
      </p:sp>
      <p:sp>
        <p:nvSpPr>
          <p:cNvPr id="29696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13301130"/>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スライド イメージ プレースホルダ 1"/>
          <p:cNvSpPr>
            <a:spLocks noGrp="1" noRot="1" noChangeAspect="1" noTextEdit="1"/>
          </p:cNvSpPr>
          <p:nvPr>
            <p:ph type="sldImg"/>
          </p:nvPr>
        </p:nvSpPr>
        <p:spPr>
          <a:ln/>
        </p:spPr>
      </p:sp>
      <p:sp>
        <p:nvSpPr>
          <p:cNvPr id="29798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9798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1ED04528-B988-4B8E-A62F-3985983A857A}" type="slidenum">
              <a:rPr lang="ja-JP" altLang="en-US">
                <a:ea typeface="Osaka" pitchFamily="-1" charset="-128"/>
                <a:cs typeface="ＤＦＧ平成ゴシック体W7" panose="020B0400000000000000" pitchFamily="50" charset="-128"/>
              </a:rPr>
              <a:pPr algn="r" eaLnBrk="1" hangingPunct="1">
                <a:spcBef>
                  <a:spcPct val="0"/>
                </a:spcBef>
              </a:pPr>
              <a:t>138</a:t>
            </a:fld>
            <a:endParaRPr lang="en-US" altLang="ja-JP">
              <a:ea typeface="Osaka" pitchFamily="-1" charset="-128"/>
              <a:cs typeface="Arial" panose="020B0604020202020204" pitchFamily="34" charset="0"/>
            </a:endParaRPr>
          </a:p>
        </p:txBody>
      </p:sp>
      <p:sp>
        <p:nvSpPr>
          <p:cNvPr id="29798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12853335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スライド イメージ プレースホルダ 1"/>
          <p:cNvSpPr>
            <a:spLocks noGrp="1" noRot="1" noChangeAspect="1" noTextEdit="1"/>
          </p:cNvSpPr>
          <p:nvPr>
            <p:ph type="sldImg"/>
          </p:nvPr>
        </p:nvSpPr>
        <p:spPr>
          <a:ln/>
        </p:spPr>
      </p:sp>
      <p:sp>
        <p:nvSpPr>
          <p:cNvPr id="30105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0106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67F91D59-6F1B-4E59-B0AF-B29C47DFB5EB}" type="slidenum">
              <a:rPr lang="ja-JP" altLang="en-US">
                <a:ea typeface="Osaka" pitchFamily="-1" charset="-128"/>
                <a:cs typeface="ＤＦＧ平成ゴシック体W7" panose="020B0400000000000000" pitchFamily="50" charset="-128"/>
              </a:rPr>
              <a:pPr algn="r" eaLnBrk="1" hangingPunct="1">
                <a:spcBef>
                  <a:spcPct val="0"/>
                </a:spcBef>
              </a:pPr>
              <a:t>139</a:t>
            </a:fld>
            <a:endParaRPr lang="en-US" altLang="ja-JP">
              <a:ea typeface="Osaka" pitchFamily="-1" charset="-128"/>
              <a:cs typeface="Arial" panose="020B0604020202020204" pitchFamily="34" charset="0"/>
            </a:endParaRPr>
          </a:p>
        </p:txBody>
      </p:sp>
      <p:sp>
        <p:nvSpPr>
          <p:cNvPr id="30106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3414245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14</a:t>
            </a:fld>
            <a:endParaRPr lang="en-US" altLang="ja-JP">
              <a:cs typeface="Arial" panose="020B0604020202020204" pitchFamily="34" charset="0"/>
            </a:endParaRPr>
          </a:p>
        </p:txBody>
      </p:sp>
    </p:spTree>
    <p:extLst>
      <p:ext uri="{BB962C8B-B14F-4D97-AF65-F5344CB8AC3E}">
        <p14:creationId xmlns:p14="http://schemas.microsoft.com/office/powerpoint/2010/main" val="158738666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スライド イメージ プレースホルダ 1"/>
          <p:cNvSpPr>
            <a:spLocks noGrp="1" noRot="1" noChangeAspect="1" noTextEdit="1"/>
          </p:cNvSpPr>
          <p:nvPr>
            <p:ph type="sldImg"/>
          </p:nvPr>
        </p:nvSpPr>
        <p:spPr>
          <a:ln/>
        </p:spPr>
      </p:sp>
      <p:sp>
        <p:nvSpPr>
          <p:cNvPr id="30413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0413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B497696F-7CF2-4F3F-8C38-B719A3D42B4B}" type="slidenum">
              <a:rPr lang="ja-JP" altLang="en-US">
                <a:ea typeface="Osaka" pitchFamily="-1" charset="-128"/>
                <a:cs typeface="ＤＦＧ平成ゴシック体W7" panose="020B0400000000000000" pitchFamily="50" charset="-128"/>
              </a:rPr>
              <a:pPr algn="r" eaLnBrk="1" hangingPunct="1">
                <a:spcBef>
                  <a:spcPct val="0"/>
                </a:spcBef>
              </a:pPr>
              <a:t>140</a:t>
            </a:fld>
            <a:endParaRPr lang="en-US" altLang="ja-JP">
              <a:ea typeface="Osaka" pitchFamily="-1" charset="-128"/>
              <a:cs typeface="Arial" panose="020B0604020202020204" pitchFamily="34" charset="0"/>
            </a:endParaRPr>
          </a:p>
        </p:txBody>
      </p:sp>
      <p:sp>
        <p:nvSpPr>
          <p:cNvPr id="30413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21580498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スライド イメージ プレースホルダ 1"/>
          <p:cNvSpPr>
            <a:spLocks noGrp="1" noRot="1" noChangeAspect="1" noTextEdit="1"/>
          </p:cNvSpPr>
          <p:nvPr>
            <p:ph type="sldImg"/>
          </p:nvPr>
        </p:nvSpPr>
        <p:spPr>
          <a:ln/>
        </p:spPr>
      </p:sp>
      <p:sp>
        <p:nvSpPr>
          <p:cNvPr id="3051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0515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81ADB10D-6CAD-403C-A553-7338E9804B26}" type="slidenum">
              <a:rPr lang="ja-JP" altLang="en-US">
                <a:ea typeface="Osaka" pitchFamily="-1" charset="-128"/>
                <a:cs typeface="ＤＦＧ平成ゴシック体W7" panose="020B0400000000000000" pitchFamily="50" charset="-128"/>
              </a:rPr>
              <a:pPr algn="r" eaLnBrk="1" hangingPunct="1">
                <a:spcBef>
                  <a:spcPct val="0"/>
                </a:spcBef>
              </a:pPr>
              <a:t>141</a:t>
            </a:fld>
            <a:endParaRPr lang="en-US" altLang="ja-JP">
              <a:ea typeface="Osaka" pitchFamily="-1" charset="-128"/>
              <a:cs typeface="Arial" panose="020B0604020202020204" pitchFamily="34" charset="0"/>
            </a:endParaRPr>
          </a:p>
        </p:txBody>
      </p:sp>
      <p:sp>
        <p:nvSpPr>
          <p:cNvPr id="30515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96044337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スライド イメージ プレースホルダ 1"/>
          <p:cNvSpPr>
            <a:spLocks noGrp="1" noRot="1" noChangeAspect="1" noTextEdit="1"/>
          </p:cNvSpPr>
          <p:nvPr>
            <p:ph type="sldImg"/>
          </p:nvPr>
        </p:nvSpPr>
        <p:spPr>
          <a:ln/>
        </p:spPr>
      </p:sp>
      <p:sp>
        <p:nvSpPr>
          <p:cNvPr id="30617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0618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12052AB-DD57-4432-94F2-25C33AE1841A}" type="slidenum">
              <a:rPr lang="ja-JP" altLang="en-US">
                <a:ea typeface="Osaka" pitchFamily="-1" charset="-128"/>
                <a:cs typeface="ＤＦＧ平成ゴシック体W7" panose="020B0400000000000000" pitchFamily="50" charset="-128"/>
              </a:rPr>
              <a:pPr algn="r" eaLnBrk="1" hangingPunct="1">
                <a:spcBef>
                  <a:spcPct val="0"/>
                </a:spcBef>
              </a:pPr>
              <a:t>142</a:t>
            </a:fld>
            <a:endParaRPr lang="en-US" altLang="ja-JP">
              <a:ea typeface="Osaka" pitchFamily="-1" charset="-128"/>
              <a:cs typeface="Arial" panose="020B0604020202020204" pitchFamily="34" charset="0"/>
            </a:endParaRPr>
          </a:p>
        </p:txBody>
      </p:sp>
      <p:sp>
        <p:nvSpPr>
          <p:cNvPr id="30618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2484000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スライド イメージ プレースホルダ 1"/>
          <p:cNvSpPr>
            <a:spLocks noGrp="1" noRot="1" noChangeAspect="1" noTextEdit="1"/>
          </p:cNvSpPr>
          <p:nvPr>
            <p:ph type="sldImg"/>
          </p:nvPr>
        </p:nvSpPr>
        <p:spPr>
          <a:ln/>
        </p:spPr>
      </p:sp>
      <p:sp>
        <p:nvSpPr>
          <p:cNvPr id="30720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0720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9B4D32ED-0E63-4BCA-98F8-43856C7ABCF5}" type="slidenum">
              <a:rPr lang="ja-JP" altLang="en-US">
                <a:ea typeface="Osaka" pitchFamily="-1" charset="-128"/>
                <a:cs typeface="ＤＦＧ平成ゴシック体W7" panose="020B0400000000000000" pitchFamily="50" charset="-128"/>
              </a:rPr>
              <a:pPr algn="r" eaLnBrk="1" hangingPunct="1">
                <a:spcBef>
                  <a:spcPct val="0"/>
                </a:spcBef>
              </a:pPr>
              <a:t>143</a:t>
            </a:fld>
            <a:endParaRPr lang="en-US" altLang="ja-JP">
              <a:ea typeface="Osaka" pitchFamily="-1" charset="-128"/>
              <a:cs typeface="Arial" panose="020B0604020202020204" pitchFamily="34" charset="0"/>
            </a:endParaRPr>
          </a:p>
        </p:txBody>
      </p:sp>
      <p:sp>
        <p:nvSpPr>
          <p:cNvPr id="30720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240071994"/>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スライド イメージ プレースホルダ 1"/>
          <p:cNvSpPr>
            <a:spLocks noGrp="1" noRot="1" noChangeAspect="1" noTextEdit="1"/>
          </p:cNvSpPr>
          <p:nvPr>
            <p:ph type="sldImg"/>
          </p:nvPr>
        </p:nvSpPr>
        <p:spPr>
          <a:ln/>
        </p:spPr>
      </p:sp>
      <p:sp>
        <p:nvSpPr>
          <p:cNvPr id="30925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0925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19EB28A3-95BD-464E-BA23-F13C09FAD33C}" type="slidenum">
              <a:rPr lang="ja-JP" altLang="en-US">
                <a:ea typeface="Osaka" pitchFamily="-1" charset="-128"/>
                <a:cs typeface="ＤＦＧ平成ゴシック体W7" panose="020B0400000000000000" pitchFamily="50" charset="-128"/>
              </a:rPr>
              <a:pPr algn="r" eaLnBrk="1" hangingPunct="1">
                <a:spcBef>
                  <a:spcPct val="0"/>
                </a:spcBef>
              </a:pPr>
              <a:t>144</a:t>
            </a:fld>
            <a:endParaRPr lang="en-US" altLang="ja-JP">
              <a:ea typeface="Osaka" pitchFamily="-1" charset="-128"/>
              <a:cs typeface="Arial" panose="020B0604020202020204" pitchFamily="34" charset="0"/>
            </a:endParaRPr>
          </a:p>
        </p:txBody>
      </p:sp>
      <p:sp>
        <p:nvSpPr>
          <p:cNvPr id="30925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785677670"/>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スライド イメージ プレースホルダ 1"/>
          <p:cNvSpPr>
            <a:spLocks noGrp="1" noRot="1" noChangeAspect="1" noTextEdit="1"/>
          </p:cNvSpPr>
          <p:nvPr>
            <p:ph type="sldImg"/>
          </p:nvPr>
        </p:nvSpPr>
        <p:spPr>
          <a:ln/>
        </p:spPr>
      </p:sp>
      <p:sp>
        <p:nvSpPr>
          <p:cNvPr id="31027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1027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DBAE5864-FD96-489C-9AD8-DE3306072C26}" type="slidenum">
              <a:rPr lang="ja-JP" altLang="en-US">
                <a:ea typeface="Osaka" pitchFamily="-1" charset="-128"/>
                <a:cs typeface="ＤＦＧ平成ゴシック体W7" panose="020B0400000000000000" pitchFamily="50" charset="-128"/>
              </a:rPr>
              <a:pPr algn="r" eaLnBrk="1" hangingPunct="1">
                <a:spcBef>
                  <a:spcPct val="0"/>
                </a:spcBef>
              </a:pPr>
              <a:t>145</a:t>
            </a:fld>
            <a:endParaRPr lang="en-US" altLang="ja-JP">
              <a:ea typeface="Osaka" pitchFamily="-1" charset="-128"/>
              <a:cs typeface="Arial" panose="020B0604020202020204" pitchFamily="34" charset="0"/>
            </a:endParaRPr>
          </a:p>
        </p:txBody>
      </p:sp>
      <p:sp>
        <p:nvSpPr>
          <p:cNvPr id="31027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31765588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スライド イメージ プレースホルダ 1"/>
          <p:cNvSpPr>
            <a:spLocks noGrp="1" noRot="1" noChangeAspect="1" noTextEdit="1"/>
          </p:cNvSpPr>
          <p:nvPr>
            <p:ph type="sldImg"/>
          </p:nvPr>
        </p:nvSpPr>
        <p:spPr>
          <a:ln/>
        </p:spPr>
      </p:sp>
      <p:sp>
        <p:nvSpPr>
          <p:cNvPr id="31129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1130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FB20DDC-6316-4FD9-8682-3AFF1DC17D36}" type="slidenum">
              <a:rPr lang="ja-JP" altLang="en-US">
                <a:ea typeface="Osaka" pitchFamily="-1" charset="-128"/>
                <a:cs typeface="ＤＦＧ平成ゴシック体W7" panose="020B0400000000000000" pitchFamily="50" charset="-128"/>
              </a:rPr>
              <a:pPr algn="r" eaLnBrk="1" hangingPunct="1">
                <a:spcBef>
                  <a:spcPct val="0"/>
                </a:spcBef>
              </a:pPr>
              <a:t>146</a:t>
            </a:fld>
            <a:endParaRPr lang="en-US" altLang="ja-JP">
              <a:ea typeface="Osaka" pitchFamily="-1" charset="-128"/>
              <a:cs typeface="Arial" panose="020B0604020202020204" pitchFamily="34" charset="0"/>
            </a:endParaRPr>
          </a:p>
        </p:txBody>
      </p:sp>
      <p:sp>
        <p:nvSpPr>
          <p:cNvPr id="31130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258120330"/>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スライド イメージ プレースホルダ 1"/>
          <p:cNvSpPr>
            <a:spLocks noGrp="1" noRot="1" noChangeAspect="1" noTextEdit="1"/>
          </p:cNvSpPr>
          <p:nvPr>
            <p:ph type="sldImg"/>
          </p:nvPr>
        </p:nvSpPr>
        <p:spPr>
          <a:ln/>
        </p:spPr>
      </p:sp>
      <p:sp>
        <p:nvSpPr>
          <p:cNvPr id="31129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1130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FB20DDC-6316-4FD9-8682-3AFF1DC17D36}" type="slidenum">
              <a:rPr lang="ja-JP" altLang="en-US">
                <a:ea typeface="Osaka" pitchFamily="-1" charset="-128"/>
                <a:cs typeface="ＤＦＧ平成ゴシック体W7" panose="020B0400000000000000" pitchFamily="50" charset="-128"/>
              </a:rPr>
              <a:pPr algn="r" eaLnBrk="1" hangingPunct="1">
                <a:spcBef>
                  <a:spcPct val="0"/>
                </a:spcBef>
              </a:pPr>
              <a:t>147</a:t>
            </a:fld>
            <a:endParaRPr lang="en-US" altLang="ja-JP">
              <a:ea typeface="Osaka" pitchFamily="-1" charset="-128"/>
              <a:cs typeface="Arial" panose="020B0604020202020204" pitchFamily="34" charset="0"/>
            </a:endParaRPr>
          </a:p>
        </p:txBody>
      </p:sp>
      <p:sp>
        <p:nvSpPr>
          <p:cNvPr id="31130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835427945"/>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149</a:t>
            </a:fld>
            <a:endParaRPr lang="en-US" altLang="ja-JP">
              <a:cs typeface="Arial" panose="020B0604020202020204" pitchFamily="34" charset="0"/>
            </a:endParaRPr>
          </a:p>
        </p:txBody>
      </p:sp>
    </p:spTree>
    <p:extLst>
      <p:ext uri="{BB962C8B-B14F-4D97-AF65-F5344CB8AC3E}">
        <p14:creationId xmlns:p14="http://schemas.microsoft.com/office/powerpoint/2010/main" val="738998147"/>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150</a:t>
            </a:fld>
            <a:endParaRPr lang="en-US" altLang="ja-JP">
              <a:cs typeface="Arial" panose="020B0604020202020204" pitchFamily="34" charset="0"/>
            </a:endParaRPr>
          </a:p>
        </p:txBody>
      </p:sp>
    </p:spTree>
    <p:extLst>
      <p:ext uri="{BB962C8B-B14F-4D97-AF65-F5344CB8AC3E}">
        <p14:creationId xmlns:p14="http://schemas.microsoft.com/office/powerpoint/2010/main" val="9115468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スライド イメージ プレースホルダ 1"/>
          <p:cNvSpPr>
            <a:spLocks noGrp="1" noRot="1" noChangeAspect="1" noTextEdit="1"/>
          </p:cNvSpPr>
          <p:nvPr>
            <p:ph type="sldImg"/>
          </p:nvPr>
        </p:nvSpPr>
        <p:spPr>
          <a:ln/>
        </p:spPr>
      </p:sp>
      <p:sp>
        <p:nvSpPr>
          <p:cNvPr id="18022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8022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4980C869-690B-4D99-BC66-EEA483CE55B2}" type="slidenum">
              <a:rPr lang="ja-JP" altLang="en-US">
                <a:ea typeface="Osaka" pitchFamily="-1" charset="-128"/>
                <a:cs typeface="ＤＦＧ平成ゴシック体W7" panose="020B0400000000000000" pitchFamily="50" charset="-128"/>
              </a:rPr>
              <a:pPr algn="r" eaLnBrk="1" hangingPunct="1">
                <a:spcBef>
                  <a:spcPct val="0"/>
                </a:spcBef>
              </a:pPr>
              <a:t>15</a:t>
            </a:fld>
            <a:endParaRPr lang="en-US" altLang="ja-JP">
              <a:ea typeface="Osaka" pitchFamily="-1" charset="-128"/>
              <a:cs typeface="Arial" panose="020B0604020202020204" pitchFamily="34" charset="0"/>
            </a:endParaRPr>
          </a:p>
        </p:txBody>
      </p:sp>
      <p:sp>
        <p:nvSpPr>
          <p:cNvPr id="18022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594608048"/>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151</a:t>
            </a:fld>
            <a:endParaRPr lang="en-US" altLang="ja-JP">
              <a:cs typeface="Arial" panose="020B0604020202020204" pitchFamily="34" charset="0"/>
            </a:endParaRPr>
          </a:p>
        </p:txBody>
      </p:sp>
    </p:spTree>
    <p:extLst>
      <p:ext uri="{BB962C8B-B14F-4D97-AF65-F5344CB8AC3E}">
        <p14:creationId xmlns:p14="http://schemas.microsoft.com/office/powerpoint/2010/main" val="403534926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スライド イメージ プレースホルダ 1"/>
          <p:cNvSpPr>
            <a:spLocks noGrp="1" noRot="1" noChangeAspect="1" noTextEdit="1"/>
          </p:cNvSpPr>
          <p:nvPr>
            <p:ph type="sldImg"/>
          </p:nvPr>
        </p:nvSpPr>
        <p:spPr>
          <a:ln/>
        </p:spPr>
      </p:sp>
      <p:sp>
        <p:nvSpPr>
          <p:cNvPr id="31232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1232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54C0B96-BDF9-4A98-A30B-3E7E482A1169}" type="slidenum">
              <a:rPr lang="ja-JP" altLang="en-US">
                <a:ea typeface="Osaka" pitchFamily="-1" charset="-128"/>
                <a:cs typeface="ＤＦＧ平成ゴシック体W7" panose="020B0400000000000000" pitchFamily="50" charset="-128"/>
              </a:rPr>
              <a:pPr algn="r" eaLnBrk="1" hangingPunct="1">
                <a:spcBef>
                  <a:spcPct val="0"/>
                </a:spcBef>
              </a:pPr>
              <a:t>152</a:t>
            </a:fld>
            <a:endParaRPr lang="en-US" altLang="ja-JP">
              <a:ea typeface="Osaka" pitchFamily="-1" charset="-128"/>
              <a:cs typeface="Arial" panose="020B0604020202020204" pitchFamily="34" charset="0"/>
            </a:endParaRPr>
          </a:p>
        </p:txBody>
      </p:sp>
      <p:sp>
        <p:nvSpPr>
          <p:cNvPr id="31232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809796941"/>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スライド イメージ プレースホルダ 1"/>
          <p:cNvSpPr>
            <a:spLocks noGrp="1" noRot="1" noChangeAspect="1" noTextEdit="1"/>
          </p:cNvSpPr>
          <p:nvPr>
            <p:ph type="sldImg"/>
          </p:nvPr>
        </p:nvSpPr>
        <p:spPr>
          <a:ln/>
        </p:spPr>
      </p:sp>
      <p:sp>
        <p:nvSpPr>
          <p:cNvPr id="31334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1334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41A29B81-23F9-4D43-9D11-0F3A2CAFB21E}" type="slidenum">
              <a:rPr lang="ja-JP" altLang="en-US">
                <a:ea typeface="Osaka" pitchFamily="-1" charset="-128"/>
                <a:cs typeface="ＤＦＧ平成ゴシック体W7" panose="020B0400000000000000" pitchFamily="50" charset="-128"/>
              </a:rPr>
              <a:pPr algn="r" eaLnBrk="1" hangingPunct="1">
                <a:spcBef>
                  <a:spcPct val="0"/>
                </a:spcBef>
              </a:pPr>
              <a:t>153</a:t>
            </a:fld>
            <a:endParaRPr lang="en-US" altLang="ja-JP">
              <a:ea typeface="Osaka" pitchFamily="-1" charset="-128"/>
              <a:cs typeface="Arial" panose="020B0604020202020204" pitchFamily="34" charset="0"/>
            </a:endParaRPr>
          </a:p>
        </p:txBody>
      </p:sp>
      <p:sp>
        <p:nvSpPr>
          <p:cNvPr id="31334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89736307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スライド イメージ プレースホルダ 1"/>
          <p:cNvSpPr>
            <a:spLocks noGrp="1" noRot="1" noChangeAspect="1" noTextEdit="1"/>
          </p:cNvSpPr>
          <p:nvPr>
            <p:ph type="sldImg"/>
          </p:nvPr>
        </p:nvSpPr>
        <p:spPr>
          <a:ln/>
        </p:spPr>
      </p:sp>
      <p:sp>
        <p:nvSpPr>
          <p:cNvPr id="31437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1437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3EDC442A-1F1D-4F9E-87F7-9D573774687D}" type="slidenum">
              <a:rPr lang="ja-JP" altLang="en-US">
                <a:ea typeface="Osaka" pitchFamily="-1" charset="-128"/>
                <a:cs typeface="ＤＦＧ平成ゴシック体W7" panose="020B0400000000000000" pitchFamily="50" charset="-128"/>
              </a:rPr>
              <a:pPr algn="r" eaLnBrk="1" hangingPunct="1">
                <a:spcBef>
                  <a:spcPct val="0"/>
                </a:spcBef>
              </a:pPr>
              <a:t>154</a:t>
            </a:fld>
            <a:endParaRPr lang="en-US" altLang="ja-JP">
              <a:ea typeface="Osaka" pitchFamily="-1" charset="-128"/>
              <a:cs typeface="Arial" panose="020B0604020202020204" pitchFamily="34" charset="0"/>
            </a:endParaRPr>
          </a:p>
        </p:txBody>
      </p:sp>
      <p:sp>
        <p:nvSpPr>
          <p:cNvPr id="31437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80580995"/>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155</a:t>
            </a:fld>
            <a:endParaRPr lang="en-US" altLang="ja-JP">
              <a:cs typeface="Arial" panose="020B0604020202020204" pitchFamily="34" charset="0"/>
            </a:endParaRPr>
          </a:p>
        </p:txBody>
      </p:sp>
    </p:spTree>
    <p:extLst>
      <p:ext uri="{BB962C8B-B14F-4D97-AF65-F5344CB8AC3E}">
        <p14:creationId xmlns:p14="http://schemas.microsoft.com/office/powerpoint/2010/main" val="338316716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スライド イメージ プレースホルダ 1"/>
          <p:cNvSpPr>
            <a:spLocks noGrp="1" noRot="1" noChangeAspect="1" noTextEdit="1"/>
          </p:cNvSpPr>
          <p:nvPr>
            <p:ph type="sldImg"/>
          </p:nvPr>
        </p:nvSpPr>
        <p:spPr>
          <a:ln/>
        </p:spPr>
      </p:sp>
      <p:sp>
        <p:nvSpPr>
          <p:cNvPr id="31539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1539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B1563FF-2BDD-47A6-8A5B-34B23AF8F07F}" type="slidenum">
              <a:rPr lang="ja-JP" altLang="en-US">
                <a:ea typeface="Osaka" pitchFamily="-1" charset="-128"/>
                <a:cs typeface="ＤＦＧ平成ゴシック体W7" panose="020B0400000000000000" pitchFamily="50" charset="-128"/>
              </a:rPr>
              <a:pPr algn="r" eaLnBrk="1" hangingPunct="1">
                <a:spcBef>
                  <a:spcPct val="0"/>
                </a:spcBef>
              </a:pPr>
              <a:t>156</a:t>
            </a:fld>
            <a:endParaRPr lang="en-US" altLang="ja-JP">
              <a:ea typeface="Osaka" pitchFamily="-1" charset="-128"/>
              <a:cs typeface="Arial" panose="020B0604020202020204" pitchFamily="34" charset="0"/>
            </a:endParaRPr>
          </a:p>
        </p:txBody>
      </p:sp>
      <p:sp>
        <p:nvSpPr>
          <p:cNvPr id="31539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096003100"/>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スライド イメージ プレースホルダ 1"/>
          <p:cNvSpPr>
            <a:spLocks noGrp="1" noRot="1" noChangeAspect="1" noTextEdit="1"/>
          </p:cNvSpPr>
          <p:nvPr>
            <p:ph type="sldImg"/>
          </p:nvPr>
        </p:nvSpPr>
        <p:spPr>
          <a:ln/>
        </p:spPr>
      </p:sp>
      <p:sp>
        <p:nvSpPr>
          <p:cNvPr id="31641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1642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EA798CD7-E263-407C-9926-73D25C330D2E}" type="slidenum">
              <a:rPr lang="ja-JP" altLang="en-US">
                <a:ea typeface="Osaka" pitchFamily="-1" charset="-128"/>
                <a:cs typeface="ＤＦＧ平成ゴシック体W7" panose="020B0400000000000000" pitchFamily="50" charset="-128"/>
              </a:rPr>
              <a:pPr algn="r" eaLnBrk="1" hangingPunct="1">
                <a:spcBef>
                  <a:spcPct val="0"/>
                </a:spcBef>
              </a:pPr>
              <a:t>157</a:t>
            </a:fld>
            <a:endParaRPr lang="en-US" altLang="ja-JP">
              <a:ea typeface="Osaka" pitchFamily="-1" charset="-128"/>
              <a:cs typeface="Arial" panose="020B0604020202020204" pitchFamily="34" charset="0"/>
            </a:endParaRPr>
          </a:p>
        </p:txBody>
      </p:sp>
      <p:sp>
        <p:nvSpPr>
          <p:cNvPr id="31642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581110625"/>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スライド イメージ プレースホルダ 1"/>
          <p:cNvSpPr>
            <a:spLocks noGrp="1" noRot="1" noChangeAspect="1" noTextEdit="1"/>
          </p:cNvSpPr>
          <p:nvPr>
            <p:ph type="sldImg"/>
          </p:nvPr>
        </p:nvSpPr>
        <p:spPr>
          <a:ln/>
        </p:spPr>
      </p:sp>
      <p:sp>
        <p:nvSpPr>
          <p:cNvPr id="31744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1744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32EFE176-CA69-4819-834C-7A5BEB65ED94}" type="slidenum">
              <a:rPr lang="ja-JP" altLang="en-US">
                <a:ea typeface="Osaka" pitchFamily="-1" charset="-128"/>
                <a:cs typeface="ＤＦＧ平成ゴシック体W7" panose="020B0400000000000000" pitchFamily="50" charset="-128"/>
              </a:rPr>
              <a:pPr algn="r" eaLnBrk="1" hangingPunct="1">
                <a:spcBef>
                  <a:spcPct val="0"/>
                </a:spcBef>
              </a:pPr>
              <a:t>158</a:t>
            </a:fld>
            <a:endParaRPr lang="en-US" altLang="ja-JP">
              <a:ea typeface="Osaka" pitchFamily="-1" charset="-128"/>
              <a:cs typeface="Arial" panose="020B0604020202020204" pitchFamily="34" charset="0"/>
            </a:endParaRPr>
          </a:p>
        </p:txBody>
      </p:sp>
      <p:sp>
        <p:nvSpPr>
          <p:cNvPr id="31744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584497703"/>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スライド イメージ プレースホルダ 1"/>
          <p:cNvSpPr>
            <a:spLocks noGrp="1" noRot="1" noChangeAspect="1" noTextEdit="1"/>
          </p:cNvSpPr>
          <p:nvPr>
            <p:ph type="sldImg"/>
          </p:nvPr>
        </p:nvSpPr>
        <p:spPr>
          <a:ln/>
        </p:spPr>
      </p:sp>
      <p:sp>
        <p:nvSpPr>
          <p:cNvPr id="31846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1846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360B7D06-9467-4CB5-9A5B-807B51DE3253}" type="slidenum">
              <a:rPr lang="ja-JP" altLang="en-US">
                <a:ea typeface="Osaka" pitchFamily="-1" charset="-128"/>
                <a:cs typeface="ＤＦＧ平成ゴシック体W7" panose="020B0400000000000000" pitchFamily="50" charset="-128"/>
              </a:rPr>
              <a:pPr algn="r" eaLnBrk="1" hangingPunct="1">
                <a:spcBef>
                  <a:spcPct val="0"/>
                </a:spcBef>
              </a:pPr>
              <a:t>159</a:t>
            </a:fld>
            <a:endParaRPr lang="en-US" altLang="ja-JP">
              <a:ea typeface="Osaka" pitchFamily="-1" charset="-128"/>
              <a:cs typeface="Arial" panose="020B0604020202020204" pitchFamily="34" charset="0"/>
            </a:endParaRPr>
          </a:p>
        </p:txBody>
      </p:sp>
      <p:sp>
        <p:nvSpPr>
          <p:cNvPr id="31846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633865206"/>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スライド イメージ プレースホルダ 1"/>
          <p:cNvSpPr>
            <a:spLocks noGrp="1" noRot="1" noChangeAspect="1" noTextEdit="1"/>
          </p:cNvSpPr>
          <p:nvPr>
            <p:ph type="sldImg"/>
          </p:nvPr>
        </p:nvSpPr>
        <p:spPr>
          <a:ln/>
        </p:spPr>
      </p:sp>
      <p:sp>
        <p:nvSpPr>
          <p:cNvPr id="31949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1949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375C9C44-E78B-42C0-A11A-55771E41F2D6}" type="slidenum">
              <a:rPr lang="ja-JP" altLang="en-US">
                <a:ea typeface="Osaka" pitchFamily="-1" charset="-128"/>
                <a:cs typeface="ＤＦＧ平成ゴシック体W7" panose="020B0400000000000000" pitchFamily="50" charset="-128"/>
              </a:rPr>
              <a:pPr algn="r" eaLnBrk="1" hangingPunct="1">
                <a:spcBef>
                  <a:spcPct val="0"/>
                </a:spcBef>
              </a:pPr>
              <a:t>160</a:t>
            </a:fld>
            <a:endParaRPr lang="en-US" altLang="ja-JP">
              <a:ea typeface="Osaka" pitchFamily="-1" charset="-128"/>
              <a:cs typeface="Arial" panose="020B0604020202020204" pitchFamily="34" charset="0"/>
            </a:endParaRPr>
          </a:p>
        </p:txBody>
      </p:sp>
      <p:sp>
        <p:nvSpPr>
          <p:cNvPr id="31949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658832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スライド イメージ プレースホルダ 1"/>
          <p:cNvSpPr>
            <a:spLocks noGrp="1" noRot="1" noChangeAspect="1" noTextEdit="1"/>
          </p:cNvSpPr>
          <p:nvPr>
            <p:ph type="sldImg"/>
          </p:nvPr>
        </p:nvSpPr>
        <p:spPr>
          <a:ln/>
        </p:spPr>
      </p:sp>
      <p:sp>
        <p:nvSpPr>
          <p:cNvPr id="18125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8125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9C9D690-ED66-4573-B083-884AC72C677E}" type="slidenum">
              <a:rPr lang="ja-JP" altLang="en-US">
                <a:ea typeface="Osaka" pitchFamily="-1" charset="-128"/>
                <a:cs typeface="ＤＦＧ平成ゴシック体W7" panose="020B0400000000000000" pitchFamily="50" charset="-128"/>
              </a:rPr>
              <a:pPr algn="r" eaLnBrk="1" hangingPunct="1">
                <a:spcBef>
                  <a:spcPct val="0"/>
                </a:spcBef>
              </a:pPr>
              <a:t>16</a:t>
            </a:fld>
            <a:endParaRPr lang="en-US" altLang="ja-JP">
              <a:ea typeface="Osaka" pitchFamily="-1" charset="-128"/>
              <a:cs typeface="Arial" panose="020B0604020202020204" pitchFamily="34" charset="0"/>
            </a:endParaRPr>
          </a:p>
        </p:txBody>
      </p:sp>
      <p:sp>
        <p:nvSpPr>
          <p:cNvPr id="18125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95150432"/>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D435E93-9707-4F08-9F44-DA7431EA2CB6}" type="slidenum">
              <a:rPr lang="ja-JP" altLang="en-US">
                <a:ea typeface="Osaka" pitchFamily="-1" charset="-128"/>
                <a:cs typeface="ＤＦＧ平成ゴシック体W7" panose="020B0400000000000000" pitchFamily="50" charset="-128"/>
              </a:rPr>
              <a:pPr algn="r" eaLnBrk="1" hangingPunct="1">
                <a:spcBef>
                  <a:spcPct val="0"/>
                </a:spcBef>
              </a:pPr>
              <a:t>161</a:t>
            </a:fld>
            <a:endParaRPr lang="en-US" altLang="ja-JP">
              <a:ea typeface="Osaka" pitchFamily="-1" charset="-128"/>
              <a:cs typeface="Arial" panose="020B0604020202020204" pitchFamily="34" charset="0"/>
            </a:endParaRPr>
          </a:p>
        </p:txBody>
      </p:sp>
      <p:sp>
        <p:nvSpPr>
          <p:cNvPr id="320515" name="Rectangle 2"/>
          <p:cNvSpPr>
            <a:spLocks noGrp="1" noRot="1" noChangeAspect="1" noChangeArrowheads="1" noTextEdit="1"/>
          </p:cNvSpPr>
          <p:nvPr>
            <p:ph type="sldImg"/>
          </p:nvPr>
        </p:nvSpPr>
        <p:spPr>
          <a:xfrm>
            <a:off x="922338" y="746125"/>
            <a:ext cx="4959350" cy="3719513"/>
          </a:xfrm>
          <a:ln/>
        </p:spPr>
      </p:sp>
      <p:sp>
        <p:nvSpPr>
          <p:cNvPr id="320516" name="Rectangle 3"/>
          <p:cNvSpPr>
            <a:spLocks noGrp="1" noChangeArrowheads="1"/>
          </p:cNvSpPr>
          <p:nvPr>
            <p:ph type="body" idx="1"/>
          </p:nvPr>
        </p:nvSpPr>
        <p:spPr>
          <a:xfrm>
            <a:off x="906463" y="4714875"/>
            <a:ext cx="4984750"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480" tIns="47739" rIns="95480" bIns="47739"/>
          <a:lstStyle/>
          <a:p>
            <a:endParaRPr lang="ja-JP" altLang="en-US" smtClean="0">
              <a:latin typeface="Arial" panose="020B0604020202020204" pitchFamily="34" charset="0"/>
              <a:ea typeface="ＭＳ Ｐゴシック" panose="020B0600070205080204" pitchFamily="50" charset="-128"/>
            </a:endParaRPr>
          </a:p>
        </p:txBody>
      </p:sp>
      <p:sp>
        <p:nvSpPr>
          <p:cNvPr id="32051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639733384"/>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スライド イメージ プレースホルダー 1"/>
          <p:cNvSpPr>
            <a:spLocks noGrp="1" noRot="1" noChangeAspect="1" noTextEdit="1"/>
          </p:cNvSpPr>
          <p:nvPr>
            <p:ph type="sldImg"/>
          </p:nvPr>
        </p:nvSpPr>
        <p:spPr>
          <a:ln/>
        </p:spPr>
      </p:sp>
      <p:sp>
        <p:nvSpPr>
          <p:cNvPr id="321539" name="ノート プレースホルダー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542689963"/>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スライド イメージ プレースホルダ 1"/>
          <p:cNvSpPr>
            <a:spLocks noGrp="1" noRot="1" noChangeAspect="1" noTextEdit="1"/>
          </p:cNvSpPr>
          <p:nvPr>
            <p:ph type="sldImg"/>
          </p:nvPr>
        </p:nvSpPr>
        <p:spPr>
          <a:ln/>
        </p:spPr>
      </p:sp>
      <p:sp>
        <p:nvSpPr>
          <p:cNvPr id="32256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2256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4EA8530F-9272-4B1B-AA03-0D9DF270CCD6}" type="slidenum">
              <a:rPr lang="ja-JP" altLang="en-US">
                <a:ea typeface="Osaka" pitchFamily="-1" charset="-128"/>
                <a:cs typeface="ＤＦＧ平成ゴシック体W7" panose="020B0400000000000000" pitchFamily="50" charset="-128"/>
              </a:rPr>
              <a:pPr algn="r" eaLnBrk="1" hangingPunct="1">
                <a:spcBef>
                  <a:spcPct val="0"/>
                </a:spcBef>
              </a:pPr>
              <a:t>163</a:t>
            </a:fld>
            <a:endParaRPr lang="en-US" altLang="ja-JP">
              <a:ea typeface="Osaka" pitchFamily="-1" charset="-128"/>
              <a:cs typeface="Arial" panose="020B0604020202020204" pitchFamily="34" charset="0"/>
            </a:endParaRPr>
          </a:p>
        </p:txBody>
      </p:sp>
      <p:sp>
        <p:nvSpPr>
          <p:cNvPr id="32256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932876874"/>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164</a:t>
            </a:fld>
            <a:endParaRPr lang="en-US" altLang="ja-JP">
              <a:cs typeface="Arial" panose="020B0604020202020204" pitchFamily="34" charset="0"/>
            </a:endParaRPr>
          </a:p>
        </p:txBody>
      </p:sp>
    </p:spTree>
    <p:extLst>
      <p:ext uri="{BB962C8B-B14F-4D97-AF65-F5344CB8AC3E}">
        <p14:creationId xmlns:p14="http://schemas.microsoft.com/office/powerpoint/2010/main" val="3963574766"/>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68477FD3-BDA6-4A79-A79A-A19C8C88143E}" type="slidenum">
              <a:rPr lang="ja-JP" altLang="en-US">
                <a:ea typeface="Osaka" pitchFamily="-1" charset="-128"/>
                <a:cs typeface="ＤＦＧ平成ゴシック体W7" panose="020B0400000000000000" pitchFamily="50" charset="-128"/>
              </a:rPr>
              <a:pPr algn="r" eaLnBrk="1" hangingPunct="1">
                <a:spcBef>
                  <a:spcPct val="0"/>
                </a:spcBef>
              </a:pPr>
              <a:t>165</a:t>
            </a:fld>
            <a:endParaRPr lang="en-US" altLang="ja-JP">
              <a:ea typeface="Osaka" pitchFamily="-1" charset="-128"/>
              <a:cs typeface="Arial" panose="020B0604020202020204" pitchFamily="34" charset="0"/>
            </a:endParaRPr>
          </a:p>
        </p:txBody>
      </p:sp>
      <p:sp>
        <p:nvSpPr>
          <p:cNvPr id="323587" name="Rectangle 2"/>
          <p:cNvSpPr>
            <a:spLocks noGrp="1" noRot="1" noChangeAspect="1" noChangeArrowheads="1" noTextEdit="1"/>
          </p:cNvSpPr>
          <p:nvPr>
            <p:ph type="sldImg"/>
          </p:nvPr>
        </p:nvSpPr>
        <p:spPr>
          <a:xfrm>
            <a:off x="914400" y="741363"/>
            <a:ext cx="4972050" cy="3729037"/>
          </a:xfrm>
          <a:ln/>
        </p:spPr>
      </p:sp>
      <p:sp>
        <p:nvSpPr>
          <p:cNvPr id="323588" name="Rectangle 3"/>
          <p:cNvSpPr>
            <a:spLocks noGrp="1" noChangeArrowheads="1"/>
          </p:cNvSpPr>
          <p:nvPr>
            <p:ph type="body" idx="1"/>
          </p:nvPr>
        </p:nvSpPr>
        <p:spPr>
          <a:xfrm>
            <a:off x="904875" y="4713288"/>
            <a:ext cx="4987925" cy="4471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32358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2783548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スライド イメージ プレースホルダ 1"/>
          <p:cNvSpPr>
            <a:spLocks noGrp="1" noRot="1" noChangeAspect="1" noTextEdit="1"/>
          </p:cNvSpPr>
          <p:nvPr>
            <p:ph type="sldImg"/>
          </p:nvPr>
        </p:nvSpPr>
        <p:spPr>
          <a:ln/>
        </p:spPr>
      </p:sp>
      <p:sp>
        <p:nvSpPr>
          <p:cNvPr id="18227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8227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5925EABE-B784-43B8-978A-B228655694BA}" type="slidenum">
              <a:rPr lang="ja-JP" altLang="en-US">
                <a:ea typeface="Osaka" pitchFamily="-1" charset="-128"/>
                <a:cs typeface="ＤＦＧ平成ゴシック体W7" panose="020B0400000000000000" pitchFamily="50" charset="-128"/>
              </a:rPr>
              <a:pPr algn="r" eaLnBrk="1" hangingPunct="1">
                <a:spcBef>
                  <a:spcPct val="0"/>
                </a:spcBef>
              </a:pPr>
              <a:t>17</a:t>
            </a:fld>
            <a:endParaRPr lang="en-US" altLang="ja-JP">
              <a:ea typeface="Osaka" pitchFamily="-1" charset="-128"/>
              <a:cs typeface="Arial" panose="020B0604020202020204" pitchFamily="34" charset="0"/>
            </a:endParaRPr>
          </a:p>
        </p:txBody>
      </p:sp>
      <p:sp>
        <p:nvSpPr>
          <p:cNvPr id="18227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2092202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スライド イメージ プレースホルダ 1"/>
          <p:cNvSpPr>
            <a:spLocks noGrp="1" noRot="1" noChangeAspect="1" noTextEdit="1"/>
          </p:cNvSpPr>
          <p:nvPr>
            <p:ph type="sldImg"/>
          </p:nvPr>
        </p:nvSpPr>
        <p:spPr>
          <a:ln/>
        </p:spPr>
      </p:sp>
      <p:sp>
        <p:nvSpPr>
          <p:cNvPr id="18329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8330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0E0E830A-7E57-427D-8CE8-A5CACA3AAEC3}" type="slidenum">
              <a:rPr lang="ja-JP" altLang="en-US">
                <a:ea typeface="Osaka" pitchFamily="-1" charset="-128"/>
                <a:cs typeface="ＤＦＧ平成ゴシック体W7" panose="020B0400000000000000" pitchFamily="50" charset="-128"/>
              </a:rPr>
              <a:pPr algn="r" eaLnBrk="1" hangingPunct="1">
                <a:spcBef>
                  <a:spcPct val="0"/>
                </a:spcBef>
              </a:pPr>
              <a:t>18</a:t>
            </a:fld>
            <a:endParaRPr lang="en-US" altLang="ja-JP">
              <a:ea typeface="Osaka" pitchFamily="-1" charset="-128"/>
              <a:cs typeface="Arial" panose="020B0604020202020204" pitchFamily="34" charset="0"/>
            </a:endParaRPr>
          </a:p>
        </p:txBody>
      </p:sp>
      <p:sp>
        <p:nvSpPr>
          <p:cNvPr id="18330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9119480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スライド イメージ プレースホルダ 1"/>
          <p:cNvSpPr>
            <a:spLocks noGrp="1" noRot="1" noChangeAspect="1" noTextEdit="1"/>
          </p:cNvSpPr>
          <p:nvPr>
            <p:ph type="sldImg"/>
          </p:nvPr>
        </p:nvSpPr>
        <p:spPr>
          <a:ln/>
        </p:spPr>
      </p:sp>
      <p:sp>
        <p:nvSpPr>
          <p:cNvPr id="18432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8432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37FEE385-1D41-40FF-AC8C-9D22873E716D}" type="slidenum">
              <a:rPr lang="ja-JP" altLang="en-US">
                <a:ea typeface="Osaka" pitchFamily="-1" charset="-128"/>
                <a:cs typeface="ＤＦＧ平成ゴシック体W7" panose="020B0400000000000000" pitchFamily="50" charset="-128"/>
              </a:rPr>
              <a:pPr algn="r" eaLnBrk="1" hangingPunct="1">
                <a:spcBef>
                  <a:spcPct val="0"/>
                </a:spcBef>
              </a:pPr>
              <a:t>19</a:t>
            </a:fld>
            <a:endParaRPr lang="en-US" altLang="ja-JP">
              <a:ea typeface="Osaka" pitchFamily="-1" charset="-128"/>
              <a:cs typeface="Arial" panose="020B0604020202020204" pitchFamily="34" charset="0"/>
            </a:endParaRPr>
          </a:p>
        </p:txBody>
      </p:sp>
      <p:sp>
        <p:nvSpPr>
          <p:cNvPr id="18432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465277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9ADDE04E-59DC-48A8-922D-6E87BE74F239}" type="slidenum">
              <a:rPr lang="ja-JP" altLang="en-US">
                <a:ea typeface="Osaka" pitchFamily="-1" charset="-128"/>
                <a:cs typeface="ＤＦＧ平成ゴシック体W7" panose="020B0400000000000000" pitchFamily="50" charset="-128"/>
              </a:rPr>
              <a:pPr algn="r" eaLnBrk="1" hangingPunct="1">
                <a:spcBef>
                  <a:spcPct val="0"/>
                </a:spcBef>
              </a:pPr>
              <a:t>2</a:t>
            </a:fld>
            <a:endParaRPr lang="en-US" altLang="ja-JP">
              <a:ea typeface="Osaka" pitchFamily="-1" charset="-128"/>
              <a:cs typeface="Arial" panose="020B0604020202020204" pitchFamily="34" charset="0"/>
            </a:endParaRPr>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dirty="0" smtClean="0">
              <a:latin typeface="Arial" panose="020B0604020202020204" pitchFamily="34" charset="0"/>
              <a:ea typeface="ＭＳ Ｐゴシック" panose="020B0600070205080204" pitchFamily="50" charset="-128"/>
            </a:endParaRPr>
          </a:p>
        </p:txBody>
      </p:sp>
      <p:sp>
        <p:nvSpPr>
          <p:cNvPr id="17203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8251676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スライド イメージ プレースホルダ 1"/>
          <p:cNvSpPr>
            <a:spLocks noGrp="1" noRot="1" noChangeAspect="1" noTextEdit="1"/>
          </p:cNvSpPr>
          <p:nvPr>
            <p:ph type="sldImg"/>
          </p:nvPr>
        </p:nvSpPr>
        <p:spPr>
          <a:ln/>
        </p:spPr>
      </p:sp>
      <p:sp>
        <p:nvSpPr>
          <p:cNvPr id="18534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8534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AFEE0970-7335-4681-8B1E-1D8DB5DC6291}" type="slidenum">
              <a:rPr lang="ja-JP" altLang="en-US">
                <a:ea typeface="Osaka" pitchFamily="-1" charset="-128"/>
                <a:cs typeface="ＤＦＧ平成ゴシック体W7" panose="020B0400000000000000" pitchFamily="50" charset="-128"/>
              </a:rPr>
              <a:pPr algn="r" eaLnBrk="1" hangingPunct="1">
                <a:spcBef>
                  <a:spcPct val="0"/>
                </a:spcBef>
              </a:pPr>
              <a:t>20</a:t>
            </a:fld>
            <a:endParaRPr lang="en-US" altLang="ja-JP">
              <a:ea typeface="Osaka" pitchFamily="-1" charset="-128"/>
              <a:cs typeface="Arial" panose="020B0604020202020204" pitchFamily="34" charset="0"/>
            </a:endParaRPr>
          </a:p>
        </p:txBody>
      </p:sp>
      <p:sp>
        <p:nvSpPr>
          <p:cNvPr id="18534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7349760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スライド イメージ プレースホルダ 1"/>
          <p:cNvSpPr>
            <a:spLocks noGrp="1" noRot="1" noChangeAspect="1" noTextEdit="1"/>
          </p:cNvSpPr>
          <p:nvPr>
            <p:ph type="sldImg"/>
          </p:nvPr>
        </p:nvSpPr>
        <p:spPr>
          <a:ln/>
        </p:spPr>
      </p:sp>
      <p:sp>
        <p:nvSpPr>
          <p:cNvPr id="18637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8637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B92B659-CFC0-4731-8DF6-5C7F1FB27776}" type="slidenum">
              <a:rPr lang="ja-JP" altLang="en-US">
                <a:ea typeface="Osaka" pitchFamily="-1" charset="-128"/>
                <a:cs typeface="ＤＦＧ平成ゴシック体W7" panose="020B0400000000000000" pitchFamily="50" charset="-128"/>
              </a:rPr>
              <a:pPr algn="r" eaLnBrk="1" hangingPunct="1">
                <a:spcBef>
                  <a:spcPct val="0"/>
                </a:spcBef>
              </a:pPr>
              <a:t>21</a:t>
            </a:fld>
            <a:endParaRPr lang="en-US" altLang="ja-JP">
              <a:ea typeface="Osaka" pitchFamily="-1" charset="-128"/>
              <a:cs typeface="Arial" panose="020B0604020202020204" pitchFamily="34" charset="0"/>
            </a:endParaRPr>
          </a:p>
        </p:txBody>
      </p:sp>
      <p:sp>
        <p:nvSpPr>
          <p:cNvPr id="18637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09087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スライド イメージ プレースホルダ 1"/>
          <p:cNvSpPr>
            <a:spLocks noGrp="1" noRot="1" noChangeAspect="1" noTextEdit="1"/>
          </p:cNvSpPr>
          <p:nvPr>
            <p:ph type="sldImg"/>
          </p:nvPr>
        </p:nvSpPr>
        <p:spPr>
          <a:ln/>
        </p:spPr>
      </p:sp>
      <p:sp>
        <p:nvSpPr>
          <p:cNvPr id="18739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8739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2605642A-49A6-4DB5-83A6-C4B16A678409}" type="slidenum">
              <a:rPr lang="ja-JP" altLang="en-US">
                <a:ea typeface="Osaka" pitchFamily="-1" charset="-128"/>
                <a:cs typeface="ＤＦＧ平成ゴシック体W7" panose="020B0400000000000000" pitchFamily="50" charset="-128"/>
              </a:rPr>
              <a:pPr algn="r" eaLnBrk="1" hangingPunct="1">
                <a:spcBef>
                  <a:spcPct val="0"/>
                </a:spcBef>
              </a:pPr>
              <a:t>22</a:t>
            </a:fld>
            <a:endParaRPr lang="en-US" altLang="ja-JP">
              <a:ea typeface="Osaka" pitchFamily="-1" charset="-128"/>
              <a:cs typeface="Arial" panose="020B0604020202020204" pitchFamily="34" charset="0"/>
            </a:endParaRPr>
          </a:p>
        </p:txBody>
      </p:sp>
      <p:sp>
        <p:nvSpPr>
          <p:cNvPr id="18739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6612535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スライド イメージ プレースホルダ 1"/>
          <p:cNvSpPr>
            <a:spLocks noGrp="1" noRot="1" noChangeAspect="1" noTextEdit="1"/>
          </p:cNvSpPr>
          <p:nvPr>
            <p:ph type="sldImg"/>
          </p:nvPr>
        </p:nvSpPr>
        <p:spPr>
          <a:ln/>
        </p:spPr>
      </p:sp>
      <p:sp>
        <p:nvSpPr>
          <p:cNvPr id="18841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8842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0020F64F-1A19-40D5-A467-B6BE1B8FCE0D}" type="slidenum">
              <a:rPr lang="ja-JP" altLang="en-US">
                <a:ea typeface="Osaka" pitchFamily="-1" charset="-128"/>
                <a:cs typeface="ＤＦＧ平成ゴシック体W7" panose="020B0400000000000000" pitchFamily="50" charset="-128"/>
              </a:rPr>
              <a:pPr algn="r" eaLnBrk="1" hangingPunct="1">
                <a:spcBef>
                  <a:spcPct val="0"/>
                </a:spcBef>
              </a:pPr>
              <a:t>23</a:t>
            </a:fld>
            <a:endParaRPr lang="en-US" altLang="ja-JP">
              <a:ea typeface="Osaka" pitchFamily="-1" charset="-128"/>
              <a:cs typeface="Arial" panose="020B0604020202020204" pitchFamily="34" charset="0"/>
            </a:endParaRPr>
          </a:p>
        </p:txBody>
      </p:sp>
      <p:sp>
        <p:nvSpPr>
          <p:cNvPr id="18842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2535787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572137EE-176E-4F0A-BCD5-EF670F920EBC}" type="slidenum">
              <a:rPr lang="ja-JP" altLang="en-US">
                <a:ea typeface="Osaka" pitchFamily="-1" charset="-128"/>
                <a:cs typeface="ＤＦＧ平成ゴシック体W7" panose="020B0400000000000000" pitchFamily="50" charset="-128"/>
              </a:rPr>
              <a:pPr algn="r" eaLnBrk="1" hangingPunct="1">
                <a:spcBef>
                  <a:spcPct val="0"/>
                </a:spcBef>
              </a:pPr>
              <a:t>24</a:t>
            </a:fld>
            <a:endParaRPr lang="en-US" altLang="ja-JP">
              <a:ea typeface="Osaka" pitchFamily="-1" charset="-128"/>
              <a:cs typeface="Arial" panose="020B0604020202020204" pitchFamily="34" charset="0"/>
            </a:endParaRPr>
          </a:p>
        </p:txBody>
      </p:sp>
      <p:sp>
        <p:nvSpPr>
          <p:cNvPr id="189443" name="Rectangle 2"/>
          <p:cNvSpPr>
            <a:spLocks noGrp="1" noRot="1" noChangeAspect="1" noChangeArrowheads="1" noTextEdit="1"/>
          </p:cNvSpPr>
          <p:nvPr>
            <p:ph type="sldImg"/>
          </p:nvPr>
        </p:nvSpPr>
        <p:spPr>
          <a:ln/>
        </p:spPr>
      </p:sp>
      <p:sp>
        <p:nvSpPr>
          <p:cNvPr id="189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8944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7041589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5739BCFA-62C4-442D-9488-7BE5B6E1C1FC}" type="slidenum">
              <a:rPr lang="ja-JP" altLang="en-US">
                <a:ea typeface="Osaka" pitchFamily="-1" charset="-128"/>
                <a:cs typeface="ＤＦＧ平成ゴシック体W7" panose="020B0400000000000000" pitchFamily="50" charset="-128"/>
              </a:rPr>
              <a:pPr algn="r" eaLnBrk="1" hangingPunct="1">
                <a:spcBef>
                  <a:spcPct val="0"/>
                </a:spcBef>
              </a:pPr>
              <a:t>25</a:t>
            </a:fld>
            <a:endParaRPr lang="en-US" altLang="ja-JP">
              <a:ea typeface="Osaka" pitchFamily="-1" charset="-128"/>
              <a:cs typeface="Arial" panose="020B0604020202020204" pitchFamily="34" charset="0"/>
            </a:endParaRPr>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9046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230670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0D10BC2-35E5-49BD-86F6-D8152FB3C876}" type="slidenum">
              <a:rPr lang="ja-JP" altLang="en-US">
                <a:ea typeface="Osaka" pitchFamily="-1" charset="-128"/>
                <a:cs typeface="ＤＦＧ平成ゴシック体W7" panose="020B0400000000000000" pitchFamily="50" charset="-128"/>
              </a:rPr>
              <a:pPr algn="r" eaLnBrk="1" hangingPunct="1">
                <a:spcBef>
                  <a:spcPct val="0"/>
                </a:spcBef>
              </a:pPr>
              <a:t>26</a:t>
            </a:fld>
            <a:endParaRPr lang="en-US" altLang="ja-JP">
              <a:ea typeface="Osaka" pitchFamily="-1" charset="-128"/>
              <a:cs typeface="Arial" panose="020B0604020202020204" pitchFamily="34" charset="0"/>
            </a:endParaRPr>
          </a:p>
        </p:txBody>
      </p:sp>
      <p:sp>
        <p:nvSpPr>
          <p:cNvPr id="191491" name="Rectangle 2"/>
          <p:cNvSpPr>
            <a:spLocks noGrp="1" noRot="1" noChangeAspect="1" noChangeArrowheads="1" noTextEdit="1"/>
          </p:cNvSpPr>
          <p:nvPr>
            <p:ph type="sldImg"/>
          </p:nvPr>
        </p:nvSpPr>
        <p:spPr>
          <a:xfrm>
            <a:off x="914400" y="741363"/>
            <a:ext cx="4970463" cy="3729037"/>
          </a:xfrm>
          <a:ln/>
        </p:spPr>
      </p:sp>
      <p:sp>
        <p:nvSpPr>
          <p:cNvPr id="191492" name="Rectangle 3"/>
          <p:cNvSpPr>
            <a:spLocks noGrp="1" noChangeArrowheads="1"/>
          </p:cNvSpPr>
          <p:nvPr>
            <p:ph type="body" idx="1"/>
          </p:nvPr>
        </p:nvSpPr>
        <p:spPr>
          <a:xfrm>
            <a:off x="904875" y="4713288"/>
            <a:ext cx="4987925" cy="4471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が識別可能な</a:t>
            </a:r>
            <a:r>
              <a:rPr lang="en-US" altLang="ja-JP" smtClean="0">
                <a:latin typeface="Arial" panose="020B0604020202020204" pitchFamily="34" charset="0"/>
                <a:ea typeface="ＭＳ Ｐゴシック" panose="020B0600070205080204" pitchFamily="50" charset="-128"/>
              </a:rPr>
              <a:t>2</a:t>
            </a:r>
            <a:r>
              <a:rPr lang="en-US" altLang="ja-JP" baseline="30000" smtClean="0">
                <a:latin typeface="Arial" panose="020B0604020202020204" pitchFamily="34" charset="0"/>
                <a:ea typeface="ＭＳ Ｐゴシック" panose="020B0600070205080204" pitchFamily="50" charset="-128"/>
              </a:rPr>
              <a:t>128</a:t>
            </a:r>
            <a:r>
              <a:rPr lang="ja-JP" altLang="en-US" smtClean="0">
                <a:latin typeface="Arial" panose="020B0604020202020204" pitchFamily="34" charset="0"/>
                <a:ea typeface="ＭＳ Ｐゴシック" panose="020B0600070205080204" pitchFamily="50" charset="-128"/>
              </a:rPr>
              <a:t>個とは、</a:t>
            </a:r>
            <a:r>
              <a:rPr lang="en-US" altLang="ja-JP" smtClean="0">
                <a:latin typeface="Arial" panose="020B0604020202020204" pitchFamily="34" charset="0"/>
                <a:ea typeface="ＭＳ Ｐゴシック" panose="020B0600070205080204" pitchFamily="50" charset="-128"/>
              </a:rPr>
              <a:t>1</a:t>
            </a:r>
            <a:r>
              <a:rPr lang="ja-JP" altLang="en-US" smtClean="0">
                <a:latin typeface="Arial" panose="020B0604020202020204" pitchFamily="34" charset="0"/>
                <a:ea typeface="ＭＳ Ｐゴシック" panose="020B0600070205080204" pitchFamily="50" charset="-128"/>
              </a:rPr>
              <a:t>兆人が</a:t>
            </a:r>
            <a:r>
              <a:rPr lang="en-US" altLang="ja-JP" smtClean="0">
                <a:latin typeface="Arial" panose="020B0604020202020204" pitchFamily="34" charset="0"/>
                <a:ea typeface="ＭＳ Ｐゴシック" panose="020B0600070205080204" pitchFamily="50" charset="-128"/>
              </a:rPr>
              <a:t>1</a:t>
            </a:r>
            <a:r>
              <a:rPr lang="ja-JP" altLang="en-US" smtClean="0">
                <a:latin typeface="Arial" panose="020B0604020202020204" pitchFamily="34" charset="0"/>
                <a:ea typeface="ＭＳ Ｐゴシック" panose="020B0600070205080204" pitchFamily="50" charset="-128"/>
              </a:rPr>
              <a:t>日に</a:t>
            </a:r>
            <a:r>
              <a:rPr lang="en-US" altLang="ja-JP" smtClean="0">
                <a:latin typeface="Arial" panose="020B0604020202020204" pitchFamily="34" charset="0"/>
                <a:ea typeface="ＭＳ Ｐゴシック" panose="020B0600070205080204" pitchFamily="50" charset="-128"/>
              </a:rPr>
              <a:t>1</a:t>
            </a:r>
            <a:r>
              <a:rPr lang="ja-JP" altLang="en-US" smtClean="0">
                <a:latin typeface="Arial" panose="020B0604020202020204" pitchFamily="34" charset="0"/>
                <a:ea typeface="ＭＳ Ｐゴシック" panose="020B0600070205080204" pitchFamily="50" charset="-128"/>
              </a:rPr>
              <a:t>兆個使ったとして、</a:t>
            </a:r>
            <a:r>
              <a:rPr lang="en-US" altLang="ja-JP" smtClean="0">
                <a:latin typeface="Arial" panose="020B0604020202020204" pitchFamily="34" charset="0"/>
                <a:ea typeface="ＭＳ Ｐゴシック" panose="020B0600070205080204" pitchFamily="50" charset="-128"/>
              </a:rPr>
              <a:t>1</a:t>
            </a:r>
            <a:r>
              <a:rPr lang="ja-JP" altLang="en-US" smtClean="0">
                <a:latin typeface="Arial" panose="020B0604020202020204" pitchFamily="34" charset="0"/>
                <a:ea typeface="ＭＳ Ｐゴシック" panose="020B0600070205080204" pitchFamily="50" charset="-128"/>
              </a:rPr>
              <a:t>兆年もつ位の数です。</a:t>
            </a:r>
          </a:p>
          <a:p>
            <a:pPr>
              <a:buFontTx/>
              <a:buChar char="•"/>
            </a:pP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の「番号自体に意味を持たない」とは</a:t>
            </a:r>
            <a:br>
              <a:rPr lang="ja-JP" altLang="en-US"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の番号の中に、識別対象となるモノや場所の属性が表現されていることを保証しない」ということです。</a:t>
            </a:r>
            <a:br>
              <a:rPr lang="ja-JP" altLang="en-US" smtClean="0">
                <a:latin typeface="Arial" panose="020B0604020202020204" pitchFamily="34" charset="0"/>
                <a:ea typeface="ＭＳ Ｐゴシック" panose="020B0600070205080204" pitchFamily="50" charset="-128"/>
              </a:rPr>
            </a:b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に識別対象の属性をエンコードすることを禁止していません。</a:t>
            </a:r>
            <a:br>
              <a:rPr lang="ja-JP" altLang="en-US" smtClean="0">
                <a:latin typeface="Arial" panose="020B0604020202020204" pitchFamily="34" charset="0"/>
                <a:ea typeface="ＭＳ Ｐゴシック" panose="020B0600070205080204" pitchFamily="50" charset="-128"/>
              </a:rPr>
            </a:br>
            <a:r>
              <a:rPr lang="en-US" altLang="ja-JP" smtClean="0">
                <a:latin typeface="Arial" panose="020B0604020202020204" pitchFamily="34" charset="0"/>
                <a:ea typeface="ＭＳ Ｐゴシック" panose="020B0600070205080204" pitchFamily="50" charset="-128"/>
              </a:rPr>
              <a:t>(</a:t>
            </a:r>
            <a:r>
              <a:rPr lang="ja-JP" altLang="en-US" sz="1000" smtClean="0">
                <a:latin typeface="Arial" panose="020B0604020202020204" pitchFamily="34" charset="0"/>
                <a:ea typeface="ＭＳ Ｐゴシック" panose="020B0600070205080204" pitchFamily="50" charset="-128"/>
              </a:rPr>
              <a:t>利用者の運用によっては、</a:t>
            </a:r>
            <a:r>
              <a:rPr lang="en-US" altLang="ja-JP" sz="1000" smtClean="0">
                <a:latin typeface="Arial" panose="020B0604020202020204" pitchFamily="34" charset="0"/>
                <a:ea typeface="ＭＳ Ｐゴシック" panose="020B0600070205080204" pitchFamily="50" charset="-128"/>
              </a:rPr>
              <a:t>ucode</a:t>
            </a:r>
            <a:r>
              <a:rPr lang="ja-JP" altLang="en-US" sz="1000" smtClean="0">
                <a:latin typeface="Arial" panose="020B0604020202020204" pitchFamily="34" charset="0"/>
                <a:ea typeface="ＭＳ Ｐゴシック" panose="020B0600070205080204" pitchFamily="50" charset="-128"/>
              </a:rPr>
              <a:t>に識別対象の属性をエンコードしたいケースもあるため</a:t>
            </a:r>
            <a:r>
              <a:rPr lang="en-US" altLang="ja-JP" sz="1000" smtClean="0">
                <a:latin typeface="Arial" panose="020B0604020202020204" pitchFamily="34" charset="0"/>
                <a:ea typeface="ＭＳ Ｐゴシック" panose="020B0600070205080204" pitchFamily="50" charset="-128"/>
              </a:rPr>
              <a:t>)</a:t>
            </a:r>
          </a:p>
          <a:p>
            <a:pPr>
              <a:buFontTx/>
              <a:buChar char="•"/>
            </a:pPr>
            <a:endParaRPr lang="ja-JP" altLang="en-US" sz="1000" smtClean="0">
              <a:latin typeface="Arial" panose="020B0604020202020204" pitchFamily="34" charset="0"/>
              <a:ea typeface="ＭＳ Ｐゴシック" panose="020B0600070205080204" pitchFamily="50" charset="-128"/>
            </a:endParaRPr>
          </a:p>
        </p:txBody>
      </p:sp>
      <p:sp>
        <p:nvSpPr>
          <p:cNvPr id="19149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1750087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2154ACF-56BF-4782-9F86-A38BFA65D126}" type="slidenum">
              <a:rPr lang="ja-JP" altLang="en-US">
                <a:ea typeface="Osaka" pitchFamily="-1" charset="-128"/>
                <a:cs typeface="ＤＦＧ平成ゴシック体W7" panose="020B0400000000000000" pitchFamily="50" charset="-128"/>
              </a:rPr>
              <a:pPr algn="r" eaLnBrk="1" hangingPunct="1">
                <a:spcBef>
                  <a:spcPct val="0"/>
                </a:spcBef>
              </a:pPr>
              <a:t>27</a:t>
            </a:fld>
            <a:endParaRPr lang="en-US" altLang="ja-JP">
              <a:ea typeface="Osaka" pitchFamily="-1" charset="-128"/>
              <a:cs typeface="Arial" panose="020B0604020202020204" pitchFamily="34" charset="0"/>
            </a:endParaRPr>
          </a:p>
        </p:txBody>
      </p:sp>
      <p:sp>
        <p:nvSpPr>
          <p:cNvPr id="192515" name="Rectangle 2"/>
          <p:cNvSpPr>
            <a:spLocks noGrp="1" noRot="1" noChangeAspect="1" noChangeArrowheads="1" noTextEdit="1"/>
          </p:cNvSpPr>
          <p:nvPr>
            <p:ph type="sldImg"/>
          </p:nvPr>
        </p:nvSpPr>
        <p:spPr>
          <a:xfrm>
            <a:off x="922338" y="744538"/>
            <a:ext cx="4964112" cy="3724275"/>
          </a:xfrm>
          <a:ln/>
        </p:spPr>
      </p:sp>
      <p:sp>
        <p:nvSpPr>
          <p:cNvPr id="192516" name="Rectangle 3"/>
          <p:cNvSpPr>
            <a:spLocks noGrp="1" noChangeArrowheads="1"/>
          </p:cNvSpPr>
          <p:nvPr>
            <p:ph type="body" idx="1"/>
          </p:nvPr>
        </p:nvSpPr>
        <p:spPr>
          <a:xfrm>
            <a:off x="904875" y="4714875"/>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は、ユビキタス</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アーキテクチャの中で、識別番号としてのみ機能します。</a:t>
            </a:r>
          </a:p>
          <a:p>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の関連する情報は、ネットワーク先に格納します。</a:t>
            </a:r>
          </a:p>
        </p:txBody>
      </p:sp>
      <p:sp>
        <p:nvSpPr>
          <p:cNvPr id="19251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85336384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A7F3199-8DD2-4C3D-93F3-3D74CCAB1B33}" type="slidenum">
              <a:rPr lang="ja-JP" altLang="en-US">
                <a:ea typeface="Osaka" pitchFamily="-1" charset="-128"/>
                <a:cs typeface="ＤＦＧ平成ゴシック体W7" panose="020B0400000000000000" pitchFamily="50" charset="-128"/>
              </a:rPr>
              <a:pPr algn="r" eaLnBrk="1" hangingPunct="1">
                <a:spcBef>
                  <a:spcPct val="0"/>
                </a:spcBef>
              </a:pPr>
              <a:t>28</a:t>
            </a:fld>
            <a:endParaRPr lang="en-US" altLang="ja-JP">
              <a:ea typeface="Osaka" pitchFamily="-1" charset="-128"/>
              <a:cs typeface="Arial" panose="020B0604020202020204" pitchFamily="34" charset="0"/>
            </a:endParaRPr>
          </a:p>
        </p:txBody>
      </p:sp>
      <p:sp>
        <p:nvSpPr>
          <p:cNvPr id="193539" name="Rectangle 2"/>
          <p:cNvSpPr>
            <a:spLocks noGrp="1" noRot="1" noChangeAspect="1" noChangeArrowheads="1" noTextEdit="1"/>
          </p:cNvSpPr>
          <p:nvPr>
            <p:ph type="sldImg"/>
          </p:nvPr>
        </p:nvSpPr>
        <p:spPr>
          <a:xfrm>
            <a:off x="914400" y="741363"/>
            <a:ext cx="4970463" cy="3729037"/>
          </a:xfrm>
          <a:ln/>
        </p:spPr>
      </p:sp>
      <p:sp>
        <p:nvSpPr>
          <p:cNvPr id="193540" name="Rectangle 3"/>
          <p:cNvSpPr>
            <a:spLocks noGrp="1" noChangeArrowheads="1"/>
          </p:cNvSpPr>
          <p:nvPr>
            <p:ph type="body" idx="1"/>
          </p:nvPr>
        </p:nvSpPr>
        <p:spPr>
          <a:xfrm>
            <a:off x="904875" y="4713288"/>
            <a:ext cx="4987925" cy="4471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には、図に示すようなビット境界が定義されており、管理区分・割当単位の構造を持っています。</a:t>
            </a:r>
          </a:p>
          <a:p>
            <a:r>
              <a:rPr lang="ja-JP" altLang="en-US" smtClean="0">
                <a:latin typeface="Arial" panose="020B0604020202020204" pitchFamily="34" charset="0"/>
                <a:ea typeface="ＭＳ Ｐゴシック" panose="020B0600070205080204" pitchFamily="50" charset="-128"/>
              </a:rPr>
              <a:t>これは、以下の目的を達成するためのものであり、</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の構造は付与対象のモノや場所の属性や意味を示すものとは関連しません。</a:t>
            </a:r>
          </a:p>
          <a:p>
            <a:pPr>
              <a:buFontTx/>
              <a:buChar char="•"/>
            </a:pPr>
            <a:r>
              <a:rPr lang="ja-JP" altLang="en-US" smtClean="0">
                <a:latin typeface="Arial" panose="020B0604020202020204" pitchFamily="34" charset="0"/>
                <a:ea typeface="ＭＳ Ｐゴシック" panose="020B0600070205080204" pitchFamily="50" charset="-128"/>
              </a:rPr>
              <a:t> </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の唯一性保証のため</a:t>
            </a:r>
          </a:p>
          <a:p>
            <a:pPr>
              <a:buFontTx/>
              <a:buChar char="•"/>
            </a:pPr>
            <a:r>
              <a:rPr lang="ja-JP" altLang="en-US" smtClean="0">
                <a:latin typeface="Arial" panose="020B0604020202020204" pitchFamily="34" charset="0"/>
                <a:ea typeface="ＭＳ Ｐゴシック" panose="020B0600070205080204" pitchFamily="50" charset="-128"/>
              </a:rPr>
              <a:t> </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の発行・管理の簡便性を提供するため</a:t>
            </a:r>
          </a:p>
        </p:txBody>
      </p:sp>
      <p:sp>
        <p:nvSpPr>
          <p:cNvPr id="19354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382591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26C70747-8C72-478B-B081-BEB582F09BC7}" type="slidenum">
              <a:rPr lang="ja-JP" altLang="en-US">
                <a:ea typeface="Osaka" pitchFamily="-1" charset="-128"/>
                <a:cs typeface="ＤＦＧ平成ゴシック体W7" panose="020B0400000000000000" pitchFamily="50" charset="-128"/>
              </a:rPr>
              <a:pPr algn="r" eaLnBrk="1" hangingPunct="1">
                <a:spcBef>
                  <a:spcPct val="0"/>
                </a:spcBef>
              </a:pPr>
              <a:t>29</a:t>
            </a:fld>
            <a:endParaRPr lang="en-US" altLang="ja-JP">
              <a:ea typeface="Osaka" pitchFamily="-1" charset="-128"/>
              <a:cs typeface="Arial" panose="020B0604020202020204" pitchFamily="34" charset="0"/>
            </a:endParaRPr>
          </a:p>
        </p:txBody>
      </p:sp>
      <p:sp>
        <p:nvSpPr>
          <p:cNvPr id="194563" name="Rectangle 2"/>
          <p:cNvSpPr>
            <a:spLocks noGrp="1" noRot="1" noChangeAspect="1" noChangeArrowheads="1" noTextEdit="1"/>
          </p:cNvSpPr>
          <p:nvPr>
            <p:ph type="sldImg"/>
          </p:nvPr>
        </p:nvSpPr>
        <p:spPr>
          <a:xfrm>
            <a:off x="914400" y="741363"/>
            <a:ext cx="4970463" cy="3729037"/>
          </a:xfrm>
          <a:ln/>
        </p:spPr>
      </p:sp>
      <p:sp>
        <p:nvSpPr>
          <p:cNvPr id="194564" name="Rectangle 3"/>
          <p:cNvSpPr>
            <a:spLocks noGrp="1" noChangeArrowheads="1"/>
          </p:cNvSpPr>
          <p:nvPr>
            <p:ph type="body" idx="1"/>
          </p:nvPr>
        </p:nvSpPr>
        <p:spPr>
          <a:xfrm>
            <a:off x="904875" y="4713288"/>
            <a:ext cx="4987925" cy="4471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の構造のうち</a:t>
            </a:r>
            <a:r>
              <a:rPr lang="en-US" altLang="ja-JP" smtClean="0">
                <a:latin typeface="Arial" panose="020B0604020202020204" pitchFamily="34" charset="0"/>
                <a:ea typeface="ＭＳ Ｐゴシック" panose="020B0600070205080204" pitchFamily="50" charset="-128"/>
              </a:rPr>
              <a:t>CC (Class Code) </a:t>
            </a:r>
            <a:r>
              <a:rPr lang="ja-JP" altLang="en-US" smtClean="0">
                <a:latin typeface="Arial" panose="020B0604020202020204" pitchFamily="34" charset="0"/>
                <a:ea typeface="ＭＳ Ｐゴシック" panose="020B0600070205080204" pitchFamily="50" charset="-128"/>
              </a:rPr>
              <a:t>は、</a:t>
            </a:r>
            <a:r>
              <a:rPr lang="en-US" altLang="ja-JP" smtClean="0">
                <a:latin typeface="Arial" panose="020B0604020202020204" pitchFamily="34" charset="0"/>
                <a:ea typeface="ＭＳ Ｐゴシック" panose="020B0600070205080204" pitchFamily="50" charset="-128"/>
              </a:rPr>
              <a:t>IC (Identification Code) </a:t>
            </a:r>
            <a:r>
              <a:rPr lang="ja-JP" altLang="en-US" smtClean="0">
                <a:latin typeface="Arial" panose="020B0604020202020204" pitchFamily="34" charset="0"/>
                <a:ea typeface="ＭＳ Ｐゴシック" panose="020B0600070205080204" pitchFamily="50" charset="-128"/>
              </a:rPr>
              <a:t>の幅を決定します。</a:t>
            </a:r>
          </a:p>
          <a:p>
            <a:r>
              <a:rPr lang="en-US" altLang="ja-JP" smtClean="0">
                <a:latin typeface="Arial" panose="020B0604020202020204" pitchFamily="34" charset="0"/>
                <a:ea typeface="ＭＳ Ｐゴシック" panose="020B0600070205080204" pitchFamily="50" charset="-128"/>
              </a:rPr>
              <a:t>CC</a:t>
            </a:r>
            <a:r>
              <a:rPr lang="ja-JP" altLang="en-US" smtClean="0">
                <a:latin typeface="Arial" panose="020B0604020202020204" pitchFamily="34" charset="0"/>
                <a:ea typeface="ＭＳ Ｐゴシック" panose="020B0600070205080204" pitchFamily="50" charset="-128"/>
              </a:rPr>
              <a:t>は図に示す</a:t>
            </a:r>
            <a:r>
              <a:rPr lang="en-US" altLang="ja-JP" smtClean="0">
                <a:latin typeface="Arial" panose="020B0604020202020204" pitchFamily="34" charset="0"/>
                <a:ea typeface="ＭＳ Ｐゴシック" panose="020B0600070205080204" pitchFamily="50" charset="-128"/>
              </a:rPr>
              <a:t>6</a:t>
            </a:r>
            <a:r>
              <a:rPr lang="ja-JP" altLang="en-US" smtClean="0">
                <a:latin typeface="Arial" panose="020B0604020202020204" pitchFamily="34" charset="0"/>
                <a:ea typeface="ＭＳ Ｐゴシック" panose="020B0600070205080204" pitchFamily="50" charset="-128"/>
              </a:rPr>
              <a:t>種類からなります。</a:t>
            </a:r>
            <a:endParaRPr lang="en-US" altLang="ja-JP" smtClean="0">
              <a:latin typeface="Arial" panose="020B0604020202020204" pitchFamily="34" charset="0"/>
              <a:ea typeface="ＭＳ Ｐゴシック" panose="020B0600070205080204" pitchFamily="50" charset="-128"/>
            </a:endParaRPr>
          </a:p>
        </p:txBody>
      </p:sp>
      <p:sp>
        <p:nvSpPr>
          <p:cNvPr id="19456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618866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スライド イメージ プレースホルダ 1"/>
          <p:cNvSpPr>
            <a:spLocks noGrp="1" noRot="1" noChangeAspect="1" noTextEdit="1"/>
          </p:cNvSpPr>
          <p:nvPr>
            <p:ph type="sldImg"/>
          </p:nvPr>
        </p:nvSpPr>
        <p:spPr>
          <a:ln/>
        </p:spPr>
      </p:sp>
      <p:sp>
        <p:nvSpPr>
          <p:cNvPr id="17305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7306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06D1C795-95E4-40C1-83F5-C8E30B6B4AA7}" type="slidenum">
              <a:rPr lang="ja-JP" altLang="en-US">
                <a:ea typeface="Osaka" pitchFamily="-1" charset="-128"/>
                <a:cs typeface="ＤＦＧ平成ゴシック体W7" panose="020B0400000000000000" pitchFamily="50" charset="-128"/>
              </a:rPr>
              <a:pPr algn="r" eaLnBrk="1" hangingPunct="1">
                <a:spcBef>
                  <a:spcPct val="0"/>
                </a:spcBef>
              </a:pPr>
              <a:t>3</a:t>
            </a:fld>
            <a:endParaRPr lang="en-US" altLang="ja-JP">
              <a:ea typeface="Osaka" pitchFamily="-1" charset="-128"/>
              <a:cs typeface="Arial" panose="020B0604020202020204" pitchFamily="34" charset="0"/>
            </a:endParaRPr>
          </a:p>
        </p:txBody>
      </p:sp>
      <p:sp>
        <p:nvSpPr>
          <p:cNvPr id="17306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6930775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スライド イメージ プレースホルダ 1"/>
          <p:cNvSpPr>
            <a:spLocks noGrp="1" noRot="1" noChangeAspect="1" noTextEdit="1"/>
          </p:cNvSpPr>
          <p:nvPr>
            <p:ph type="sldImg"/>
          </p:nvPr>
        </p:nvSpPr>
        <p:spPr>
          <a:ln/>
        </p:spPr>
      </p:sp>
      <p:sp>
        <p:nvSpPr>
          <p:cNvPr id="19558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9558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849E0D5C-0FC6-45A6-B7DF-338F71D1C5A9}" type="slidenum">
              <a:rPr lang="ja-JP" altLang="en-US">
                <a:ea typeface="Osaka" pitchFamily="-1" charset="-128"/>
                <a:cs typeface="ＤＦＧ平成ゴシック体W7" panose="020B0400000000000000" pitchFamily="50" charset="-128"/>
              </a:rPr>
              <a:pPr algn="r" eaLnBrk="1" hangingPunct="1">
                <a:spcBef>
                  <a:spcPct val="0"/>
                </a:spcBef>
              </a:pPr>
              <a:t>30</a:t>
            </a:fld>
            <a:endParaRPr lang="en-US" altLang="ja-JP">
              <a:ea typeface="Osaka" pitchFamily="-1" charset="-128"/>
              <a:cs typeface="Arial" panose="020B0604020202020204" pitchFamily="34" charset="0"/>
            </a:endParaRPr>
          </a:p>
        </p:txBody>
      </p:sp>
      <p:sp>
        <p:nvSpPr>
          <p:cNvPr id="19558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9036693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スライド イメージ プレースホルダ 1"/>
          <p:cNvSpPr>
            <a:spLocks noGrp="1" noRot="1" noChangeAspect="1" noTextEdit="1"/>
          </p:cNvSpPr>
          <p:nvPr>
            <p:ph type="sldImg"/>
          </p:nvPr>
        </p:nvSpPr>
        <p:spPr>
          <a:ln/>
        </p:spPr>
      </p:sp>
      <p:sp>
        <p:nvSpPr>
          <p:cNvPr id="19661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9661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DBF6301E-C8BD-4B38-953A-CFF3BE84A37C}" type="slidenum">
              <a:rPr lang="ja-JP" altLang="en-US">
                <a:ea typeface="Osaka" pitchFamily="-1" charset="-128"/>
                <a:cs typeface="ＤＦＧ平成ゴシック体W7" panose="020B0400000000000000" pitchFamily="50" charset="-128"/>
              </a:rPr>
              <a:pPr algn="r" eaLnBrk="1" hangingPunct="1">
                <a:spcBef>
                  <a:spcPct val="0"/>
                </a:spcBef>
              </a:pPr>
              <a:t>31</a:t>
            </a:fld>
            <a:endParaRPr lang="en-US" altLang="ja-JP">
              <a:ea typeface="Osaka" pitchFamily="-1" charset="-128"/>
              <a:cs typeface="Arial" panose="020B0604020202020204" pitchFamily="34" charset="0"/>
            </a:endParaRPr>
          </a:p>
        </p:txBody>
      </p:sp>
      <p:sp>
        <p:nvSpPr>
          <p:cNvPr id="19661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3917335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スライド イメージ プレースホルダ 1"/>
          <p:cNvSpPr>
            <a:spLocks noGrp="1" noRot="1" noChangeAspect="1" noTextEdit="1"/>
          </p:cNvSpPr>
          <p:nvPr>
            <p:ph type="sldImg"/>
          </p:nvPr>
        </p:nvSpPr>
        <p:spPr>
          <a:ln/>
        </p:spPr>
      </p:sp>
      <p:sp>
        <p:nvSpPr>
          <p:cNvPr id="19763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9763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46A2ABCF-2F4D-420B-83E6-70D9C0E3B733}" type="slidenum">
              <a:rPr lang="ja-JP" altLang="en-US">
                <a:ea typeface="Osaka" pitchFamily="-1" charset="-128"/>
                <a:cs typeface="ＤＦＧ平成ゴシック体W7" panose="020B0400000000000000" pitchFamily="50" charset="-128"/>
              </a:rPr>
              <a:pPr algn="r" eaLnBrk="1" hangingPunct="1">
                <a:spcBef>
                  <a:spcPct val="0"/>
                </a:spcBef>
              </a:pPr>
              <a:t>32</a:t>
            </a:fld>
            <a:endParaRPr lang="en-US" altLang="ja-JP">
              <a:ea typeface="Osaka" pitchFamily="-1" charset="-128"/>
              <a:cs typeface="Arial" panose="020B0604020202020204" pitchFamily="34" charset="0"/>
            </a:endParaRPr>
          </a:p>
        </p:txBody>
      </p:sp>
      <p:sp>
        <p:nvSpPr>
          <p:cNvPr id="19763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32876551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D1A42B45-3E74-488C-A45A-EDD89B9208F2}" type="slidenum">
              <a:rPr lang="ja-JP" altLang="en-US">
                <a:ea typeface="Osaka" pitchFamily="-1" charset="-128"/>
                <a:cs typeface="ＤＦＧ平成ゴシック体W7" panose="020B0400000000000000" pitchFamily="50" charset="-128"/>
              </a:rPr>
              <a:pPr algn="r" eaLnBrk="1" hangingPunct="1">
                <a:spcBef>
                  <a:spcPct val="0"/>
                </a:spcBef>
              </a:pPr>
              <a:t>33</a:t>
            </a:fld>
            <a:endParaRPr lang="en-US" altLang="ja-JP">
              <a:ea typeface="Osaka" pitchFamily="-1" charset="-128"/>
              <a:cs typeface="Arial" panose="020B0604020202020204" pitchFamily="34" charset="0"/>
            </a:endParaRPr>
          </a:p>
        </p:txBody>
      </p:sp>
      <p:sp>
        <p:nvSpPr>
          <p:cNvPr id="198659" name="Rectangle 2"/>
          <p:cNvSpPr>
            <a:spLocks noGrp="1" noRot="1" noChangeAspect="1" noChangeArrowheads="1" noTextEdit="1"/>
          </p:cNvSpPr>
          <p:nvPr>
            <p:ph type="sldImg"/>
          </p:nvPr>
        </p:nvSpPr>
        <p:spPr>
          <a:xfrm>
            <a:off x="914400" y="741363"/>
            <a:ext cx="4970463" cy="3729037"/>
          </a:xfrm>
          <a:ln/>
        </p:spPr>
      </p:sp>
      <p:sp>
        <p:nvSpPr>
          <p:cNvPr id="198660" name="Rectangle 3"/>
          <p:cNvSpPr>
            <a:spLocks noGrp="1" noChangeArrowheads="1"/>
          </p:cNvSpPr>
          <p:nvPr>
            <p:ph type="body" idx="1"/>
          </p:nvPr>
        </p:nvSpPr>
        <p:spPr>
          <a:xfrm>
            <a:off x="904875" y="4713288"/>
            <a:ext cx="4987925" cy="4471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smtClean="0">
                <a:latin typeface="Arial" panose="020B0604020202020204" pitchFamily="34" charset="0"/>
                <a:ea typeface="ＭＳ Ｐゴシック" panose="020B0600070205080204" pitchFamily="50" charset="-128"/>
              </a:rPr>
              <a:t>利用目的によって、要求されるタグの性質は異なります。</a:t>
            </a:r>
          </a:p>
          <a:p>
            <a:pPr>
              <a:buFontTx/>
              <a:buChar char="•"/>
            </a:pPr>
            <a:r>
              <a:rPr lang="ja-JP" altLang="en-US" smtClean="0">
                <a:latin typeface="Arial" panose="020B0604020202020204" pitchFamily="34" charset="0"/>
                <a:ea typeface="ＭＳ Ｐゴシック" panose="020B0600070205080204" pitchFamily="50" charset="-128"/>
              </a:rPr>
              <a:t>コストが安いタグ</a:t>
            </a:r>
          </a:p>
          <a:p>
            <a:pPr>
              <a:buFontTx/>
              <a:buChar char="•"/>
            </a:pPr>
            <a:r>
              <a:rPr lang="ja-JP" altLang="en-US" smtClean="0">
                <a:latin typeface="Arial" panose="020B0604020202020204" pitchFamily="34" charset="0"/>
                <a:ea typeface="ＭＳ Ｐゴシック" panose="020B0600070205080204" pitchFamily="50" charset="-128"/>
              </a:rPr>
              <a:t>金属に貼っても読めるタグ</a:t>
            </a:r>
          </a:p>
          <a:p>
            <a:pPr>
              <a:buFontTx/>
              <a:buChar char="•"/>
            </a:pPr>
            <a:r>
              <a:rPr lang="ja-JP" altLang="en-US" smtClean="0">
                <a:latin typeface="Arial" panose="020B0604020202020204" pitchFamily="34" charset="0"/>
                <a:ea typeface="ＭＳ Ｐゴシック" panose="020B0600070205080204" pitchFamily="50" charset="-128"/>
              </a:rPr>
              <a:t>水分に貼っても読めるタグ</a:t>
            </a:r>
          </a:p>
          <a:p>
            <a:pPr>
              <a:buFontTx/>
              <a:buChar char="•"/>
            </a:pPr>
            <a:r>
              <a:rPr lang="ja-JP" altLang="en-US" smtClean="0">
                <a:latin typeface="Arial" panose="020B0604020202020204" pitchFamily="34" charset="0"/>
                <a:ea typeface="ＭＳ Ｐゴシック" panose="020B0600070205080204" pitchFamily="50" charset="-128"/>
              </a:rPr>
              <a:t>到達距離が長い／短いタグ</a:t>
            </a:r>
          </a:p>
          <a:p>
            <a:pPr>
              <a:buFontTx/>
              <a:buChar char="•"/>
            </a:pPr>
            <a:r>
              <a:rPr lang="ja-JP" altLang="en-US" smtClean="0">
                <a:latin typeface="Arial" panose="020B0604020202020204" pitchFamily="34" charset="0"/>
                <a:ea typeface="ＭＳ Ｐゴシック" panose="020B0600070205080204" pitchFamily="50" charset="-128"/>
              </a:rPr>
              <a:t>高セキュリティであるタグ</a:t>
            </a:r>
          </a:p>
          <a:p>
            <a:r>
              <a:rPr lang="ja-JP" altLang="en-US" smtClean="0">
                <a:latin typeface="Arial" panose="020B0604020202020204" pitchFamily="34" charset="0"/>
                <a:ea typeface="ＭＳ Ｐゴシック" panose="020B0600070205080204" pitchFamily="50" charset="-128"/>
              </a:rPr>
              <a:t>相反する要求があることからもわかるように、このすべての条件を満たすようなタグは存在しません。</a:t>
            </a:r>
          </a:p>
        </p:txBody>
      </p:sp>
      <p:sp>
        <p:nvSpPr>
          <p:cNvPr id="19866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070577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10362383-CFDC-4752-8FD4-8B0F79B33C11}" type="slidenum">
              <a:rPr lang="ja-JP" altLang="en-US">
                <a:ea typeface="Osaka" pitchFamily="-1" charset="-128"/>
                <a:cs typeface="ＤＦＧ平成ゴシック体W7" panose="020B0400000000000000" pitchFamily="50" charset="-128"/>
              </a:rPr>
              <a:pPr algn="r" eaLnBrk="1" hangingPunct="1">
                <a:spcBef>
                  <a:spcPct val="0"/>
                </a:spcBef>
              </a:pPr>
              <a:t>34</a:t>
            </a:fld>
            <a:endParaRPr lang="en-US" altLang="ja-JP">
              <a:ea typeface="Osaka" pitchFamily="-1" charset="-128"/>
              <a:cs typeface="Arial" panose="020B0604020202020204" pitchFamily="34" charset="0"/>
            </a:endParaRPr>
          </a:p>
        </p:txBody>
      </p:sp>
      <p:sp>
        <p:nvSpPr>
          <p:cNvPr id="199683" name="Rectangle 2"/>
          <p:cNvSpPr>
            <a:spLocks noGrp="1" noRot="1" noChangeAspect="1" noChangeArrowheads="1" noTextEdit="1"/>
          </p:cNvSpPr>
          <p:nvPr>
            <p:ph type="sldImg"/>
          </p:nvPr>
        </p:nvSpPr>
        <p:spPr>
          <a:xfrm>
            <a:off x="914400" y="741363"/>
            <a:ext cx="4970463" cy="3729037"/>
          </a:xfrm>
          <a:ln/>
        </p:spPr>
      </p:sp>
      <p:sp>
        <p:nvSpPr>
          <p:cNvPr id="199684" name="Rectangle 3"/>
          <p:cNvSpPr>
            <a:spLocks noGrp="1" noChangeArrowheads="1"/>
          </p:cNvSpPr>
          <p:nvPr>
            <p:ph type="body" idx="1"/>
          </p:nvPr>
        </p:nvSpPr>
        <p:spPr>
          <a:xfrm>
            <a:off x="904875" y="4713288"/>
            <a:ext cx="4987925" cy="4471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dirty="0" smtClean="0">
                <a:latin typeface="Arial" panose="020B0604020202020204" pitchFamily="34" charset="0"/>
                <a:ea typeface="ＭＳ Ｐゴシック" panose="020B0600070205080204" pitchFamily="50" charset="-128"/>
              </a:rPr>
              <a:t>認定基準の詳細は、トロンフォーラム・仕様書一覧ページ（</a:t>
            </a:r>
            <a:r>
              <a:rPr lang="en-US" altLang="ja-JP" dirty="0" smtClean="0">
                <a:latin typeface="Arial" panose="020B0604020202020204" pitchFamily="34" charset="0"/>
                <a:ea typeface="ＭＳ Ｐゴシック" panose="020B0600070205080204" pitchFamily="50" charset="-128"/>
              </a:rPr>
              <a:t>http://www.tron.org/ja/specifications/</a:t>
            </a:r>
            <a:r>
              <a:rPr lang="ja-JP" altLang="en-US" dirty="0" smtClean="0">
                <a:latin typeface="Arial" panose="020B0604020202020204" pitchFamily="34" charset="0"/>
                <a:ea typeface="ＭＳ Ｐゴシック" panose="020B0600070205080204" pitchFamily="50" charset="-128"/>
              </a:rPr>
              <a:t>）に掲載されています。</a:t>
            </a:r>
          </a:p>
          <a:p>
            <a:pPr>
              <a:buFontTx/>
              <a:buChar char="•"/>
            </a:pPr>
            <a:r>
              <a:rPr lang="en-US" altLang="ja-JP" dirty="0" smtClean="0">
                <a:latin typeface="Arial" panose="020B0604020202020204" pitchFamily="34" charset="0"/>
                <a:ea typeface="ＭＳ Ｐゴシック" panose="020B0600070205080204" pitchFamily="50" charset="-128"/>
              </a:rPr>
              <a:t>[UID-00018] </a:t>
            </a:r>
            <a:r>
              <a:rPr lang="en-US" altLang="ja-JP" dirty="0" err="1" smtClean="0">
                <a:latin typeface="Arial" panose="020B0604020202020204" pitchFamily="34" charset="0"/>
                <a:ea typeface="ＭＳ Ｐゴシック" panose="020B0600070205080204" pitchFamily="50" charset="-128"/>
              </a:rPr>
              <a:t>ucode</a:t>
            </a:r>
            <a:r>
              <a:rPr lang="en-US" altLang="ja-JP" dirty="0" smtClean="0">
                <a:latin typeface="Arial" panose="020B0604020202020204" pitchFamily="34" charset="0"/>
                <a:ea typeface="ＭＳ Ｐゴシック" panose="020B0600070205080204" pitchFamily="50" charset="-128"/>
              </a:rPr>
              <a:t> </a:t>
            </a:r>
            <a:r>
              <a:rPr lang="ja-JP" altLang="en-US" dirty="0" smtClean="0">
                <a:latin typeface="Arial" panose="020B0604020202020204" pitchFamily="34" charset="0"/>
                <a:ea typeface="ＭＳ Ｐゴシック" panose="020B0600070205080204" pitchFamily="50" charset="-128"/>
              </a:rPr>
              <a:t>タグインタフェース認定基準</a:t>
            </a:r>
            <a:r>
              <a:rPr lang="en-US" altLang="ja-JP" dirty="0" smtClean="0">
                <a:latin typeface="Arial" panose="020B0604020202020204" pitchFamily="34" charset="0"/>
                <a:ea typeface="ＭＳ Ｐゴシック" panose="020B0600070205080204" pitchFamily="50" charset="-128"/>
              </a:rPr>
              <a:t>(Category 0) </a:t>
            </a:r>
          </a:p>
          <a:p>
            <a:pPr>
              <a:buFontTx/>
              <a:buChar char="•"/>
            </a:pPr>
            <a:r>
              <a:rPr lang="en-US" altLang="ja-JP" dirty="0" smtClean="0">
                <a:latin typeface="Arial" panose="020B0604020202020204" pitchFamily="34" charset="0"/>
                <a:ea typeface="ＭＳ Ｐゴシック" panose="020B0600070205080204" pitchFamily="50" charset="-128"/>
              </a:rPr>
              <a:t>[UID-00019] </a:t>
            </a:r>
            <a:r>
              <a:rPr lang="en-US" altLang="ja-JP" dirty="0" err="1" smtClean="0">
                <a:latin typeface="Arial" panose="020B0604020202020204" pitchFamily="34" charset="0"/>
                <a:ea typeface="ＭＳ Ｐゴシック" panose="020B0600070205080204" pitchFamily="50" charset="-128"/>
              </a:rPr>
              <a:t>ucode</a:t>
            </a:r>
            <a:r>
              <a:rPr lang="en-US" altLang="ja-JP" dirty="0" smtClean="0">
                <a:latin typeface="Arial" panose="020B0604020202020204" pitchFamily="34" charset="0"/>
                <a:ea typeface="ＭＳ Ｐゴシック" panose="020B0600070205080204" pitchFamily="50" charset="-128"/>
              </a:rPr>
              <a:t> </a:t>
            </a:r>
            <a:r>
              <a:rPr lang="ja-JP" altLang="en-US" dirty="0" smtClean="0">
                <a:latin typeface="Arial" panose="020B0604020202020204" pitchFamily="34" charset="0"/>
                <a:ea typeface="ＭＳ Ｐゴシック" panose="020B0600070205080204" pitchFamily="50" charset="-128"/>
              </a:rPr>
              <a:t>タグインタフェース認定基準</a:t>
            </a:r>
            <a:r>
              <a:rPr lang="en-US" altLang="ja-JP" dirty="0" smtClean="0">
                <a:latin typeface="Arial" panose="020B0604020202020204" pitchFamily="34" charset="0"/>
                <a:ea typeface="ＭＳ Ｐゴシック" panose="020B0600070205080204" pitchFamily="50" charset="-128"/>
              </a:rPr>
              <a:t>(Category 1)</a:t>
            </a:r>
          </a:p>
          <a:p>
            <a:pPr>
              <a:buFontTx/>
              <a:buChar char="•"/>
            </a:pPr>
            <a:r>
              <a:rPr lang="en-US" altLang="ja-JP" dirty="0" smtClean="0">
                <a:latin typeface="Arial" panose="020B0604020202020204" pitchFamily="34" charset="0"/>
                <a:ea typeface="ＭＳ Ｐゴシック" panose="020B0600070205080204" pitchFamily="50" charset="-128"/>
              </a:rPr>
              <a:t>[UID-00020] </a:t>
            </a:r>
            <a:r>
              <a:rPr lang="en-US" altLang="ja-JP" dirty="0" err="1" smtClean="0">
                <a:latin typeface="Arial" panose="020B0604020202020204" pitchFamily="34" charset="0"/>
                <a:ea typeface="ＭＳ Ｐゴシック" panose="020B0600070205080204" pitchFamily="50" charset="-128"/>
              </a:rPr>
              <a:t>ucode</a:t>
            </a:r>
            <a:r>
              <a:rPr lang="en-US" altLang="ja-JP" dirty="0" smtClean="0">
                <a:latin typeface="Arial" panose="020B0604020202020204" pitchFamily="34" charset="0"/>
                <a:ea typeface="ＭＳ Ｐゴシック" panose="020B0600070205080204" pitchFamily="50" charset="-128"/>
              </a:rPr>
              <a:t> </a:t>
            </a:r>
            <a:r>
              <a:rPr lang="ja-JP" altLang="en-US" dirty="0" smtClean="0">
                <a:latin typeface="Arial" panose="020B0604020202020204" pitchFamily="34" charset="0"/>
                <a:ea typeface="ＭＳ Ｐゴシック" panose="020B0600070205080204" pitchFamily="50" charset="-128"/>
              </a:rPr>
              <a:t>タグインタフェース認定基準</a:t>
            </a:r>
            <a:r>
              <a:rPr lang="en-US" altLang="ja-JP" dirty="0" smtClean="0">
                <a:latin typeface="Arial" panose="020B0604020202020204" pitchFamily="34" charset="0"/>
                <a:ea typeface="ＭＳ Ｐゴシック" panose="020B0600070205080204" pitchFamily="50" charset="-128"/>
              </a:rPr>
              <a:t>(Category 2) </a:t>
            </a:r>
          </a:p>
          <a:p>
            <a:pPr>
              <a:buFontTx/>
              <a:buChar char="•"/>
            </a:pPr>
            <a:r>
              <a:rPr lang="en-US" altLang="ja-JP" dirty="0" smtClean="0">
                <a:latin typeface="Arial" panose="020B0604020202020204" pitchFamily="34" charset="0"/>
                <a:ea typeface="ＭＳ Ｐゴシック" panose="020B0600070205080204" pitchFamily="50" charset="-128"/>
              </a:rPr>
              <a:t>[UID-00021] </a:t>
            </a:r>
            <a:r>
              <a:rPr lang="en-US" altLang="ja-JP" dirty="0" err="1" smtClean="0">
                <a:latin typeface="Arial" panose="020B0604020202020204" pitchFamily="34" charset="0"/>
                <a:ea typeface="ＭＳ Ｐゴシック" panose="020B0600070205080204" pitchFamily="50" charset="-128"/>
              </a:rPr>
              <a:t>ucode</a:t>
            </a:r>
            <a:r>
              <a:rPr lang="en-US" altLang="ja-JP" dirty="0" smtClean="0">
                <a:latin typeface="Arial" panose="020B0604020202020204" pitchFamily="34" charset="0"/>
                <a:ea typeface="ＭＳ Ｐゴシック" panose="020B0600070205080204" pitchFamily="50" charset="-128"/>
              </a:rPr>
              <a:t> </a:t>
            </a:r>
            <a:r>
              <a:rPr lang="ja-JP" altLang="en-US" dirty="0" smtClean="0">
                <a:latin typeface="Arial" panose="020B0604020202020204" pitchFamily="34" charset="0"/>
                <a:ea typeface="ＭＳ Ｐゴシック" panose="020B0600070205080204" pitchFamily="50" charset="-128"/>
              </a:rPr>
              <a:t>タグインタフェース認定基準</a:t>
            </a:r>
            <a:r>
              <a:rPr lang="en-US" altLang="ja-JP" dirty="0" smtClean="0">
                <a:latin typeface="Arial" panose="020B0604020202020204" pitchFamily="34" charset="0"/>
                <a:ea typeface="ＭＳ Ｐゴシック" panose="020B0600070205080204" pitchFamily="50" charset="-128"/>
              </a:rPr>
              <a:t>(Category 3)</a:t>
            </a:r>
          </a:p>
          <a:p>
            <a:pPr>
              <a:buFontTx/>
              <a:buChar char="•"/>
            </a:pPr>
            <a:r>
              <a:rPr lang="en-US" altLang="ja-JP" dirty="0" smtClean="0">
                <a:latin typeface="Arial" panose="020B0604020202020204" pitchFamily="34" charset="0"/>
                <a:ea typeface="ＭＳ Ｐゴシック" panose="020B0600070205080204" pitchFamily="50" charset="-128"/>
              </a:rPr>
              <a:t>[UID-00043] </a:t>
            </a:r>
            <a:r>
              <a:rPr lang="en-US" altLang="ja-JP" dirty="0" err="1" smtClean="0">
                <a:latin typeface="Arial" panose="020B0604020202020204" pitchFamily="34" charset="0"/>
                <a:ea typeface="ＭＳ Ｐゴシック" panose="020B0600070205080204" pitchFamily="50" charset="-128"/>
              </a:rPr>
              <a:t>ucode</a:t>
            </a:r>
            <a:r>
              <a:rPr lang="en-US" altLang="ja-JP" dirty="0" smtClean="0">
                <a:latin typeface="Arial" panose="020B0604020202020204" pitchFamily="34" charset="0"/>
                <a:ea typeface="ＭＳ Ｐゴシック" panose="020B0600070205080204" pitchFamily="50" charset="-128"/>
              </a:rPr>
              <a:t> </a:t>
            </a:r>
            <a:r>
              <a:rPr lang="ja-JP" altLang="en-US" dirty="0" smtClean="0">
                <a:latin typeface="Arial" panose="020B0604020202020204" pitchFamily="34" charset="0"/>
                <a:ea typeface="ＭＳ Ｐゴシック" panose="020B0600070205080204" pitchFamily="50" charset="-128"/>
              </a:rPr>
              <a:t>タグインタフェース認定基準</a:t>
            </a:r>
            <a:r>
              <a:rPr lang="en-US" altLang="ja-JP" dirty="0" smtClean="0">
                <a:latin typeface="Arial" panose="020B0604020202020204" pitchFamily="34" charset="0"/>
                <a:ea typeface="ＭＳ Ｐゴシック" panose="020B0600070205080204" pitchFamily="50" charset="-128"/>
              </a:rPr>
              <a:t>(Category 4)</a:t>
            </a:r>
            <a:endParaRPr lang="ja-JP" altLang="en-US" dirty="0" smtClean="0">
              <a:latin typeface="Arial" panose="020B0604020202020204" pitchFamily="34" charset="0"/>
              <a:ea typeface="ＭＳ Ｐゴシック" panose="020B0600070205080204" pitchFamily="50" charset="-128"/>
            </a:endParaRPr>
          </a:p>
          <a:p>
            <a:pPr>
              <a:buFontTx/>
              <a:buChar char="•"/>
            </a:pPr>
            <a:r>
              <a:rPr lang="en-US" altLang="ja-JP" dirty="0" smtClean="0">
                <a:latin typeface="Arial" panose="020B0604020202020204" pitchFamily="34" charset="0"/>
                <a:ea typeface="ＭＳ Ｐゴシック" panose="020B0600070205080204" pitchFamily="50" charset="-128"/>
              </a:rPr>
              <a:t>[UID-00044] </a:t>
            </a:r>
            <a:r>
              <a:rPr lang="en-US" altLang="ja-JP" dirty="0" err="1" smtClean="0">
                <a:latin typeface="Arial" panose="020B0604020202020204" pitchFamily="34" charset="0"/>
                <a:ea typeface="ＭＳ Ｐゴシック" panose="020B0600070205080204" pitchFamily="50" charset="-128"/>
              </a:rPr>
              <a:t>ucode</a:t>
            </a:r>
            <a:r>
              <a:rPr lang="en-US" altLang="ja-JP" dirty="0" smtClean="0">
                <a:latin typeface="Arial" panose="020B0604020202020204" pitchFamily="34" charset="0"/>
                <a:ea typeface="ＭＳ Ｐゴシック" panose="020B0600070205080204" pitchFamily="50" charset="-128"/>
              </a:rPr>
              <a:t> </a:t>
            </a:r>
            <a:r>
              <a:rPr lang="ja-JP" altLang="en-US" dirty="0" smtClean="0">
                <a:latin typeface="Arial" panose="020B0604020202020204" pitchFamily="34" charset="0"/>
                <a:ea typeface="ＭＳ Ｐゴシック" panose="020B0600070205080204" pitchFamily="50" charset="-128"/>
              </a:rPr>
              <a:t>タグインタフェース認定基準</a:t>
            </a:r>
            <a:r>
              <a:rPr lang="en-US" altLang="ja-JP" dirty="0" smtClean="0">
                <a:latin typeface="Arial" panose="020B0604020202020204" pitchFamily="34" charset="0"/>
                <a:ea typeface="ＭＳ Ｐゴシック" panose="020B0600070205080204" pitchFamily="50" charset="-128"/>
              </a:rPr>
              <a:t>(Category 5)</a:t>
            </a:r>
            <a:endParaRPr lang="ja-JP" altLang="en-US" dirty="0" smtClean="0">
              <a:latin typeface="Arial" panose="020B0604020202020204" pitchFamily="34" charset="0"/>
              <a:ea typeface="ＭＳ Ｐゴシック" panose="020B0600070205080204" pitchFamily="50" charset="-128"/>
            </a:endParaRPr>
          </a:p>
        </p:txBody>
      </p:sp>
      <p:sp>
        <p:nvSpPr>
          <p:cNvPr id="19968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2274073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DFFE021-F252-4803-AFE9-C15049AEE8ED}" type="slidenum">
              <a:rPr lang="ja-JP" altLang="en-US">
                <a:ea typeface="Osaka" pitchFamily="-1" charset="-128"/>
                <a:cs typeface="ＤＦＧ平成ゴシック体W7" panose="020B0400000000000000" pitchFamily="50" charset="-128"/>
              </a:rPr>
              <a:pPr algn="r" eaLnBrk="1" hangingPunct="1">
                <a:spcBef>
                  <a:spcPct val="0"/>
                </a:spcBef>
              </a:pPr>
              <a:t>35</a:t>
            </a:fld>
            <a:endParaRPr lang="en-US" altLang="ja-JP">
              <a:ea typeface="Osaka" pitchFamily="-1" charset="-128"/>
              <a:cs typeface="Arial" panose="020B0604020202020204" pitchFamily="34" charset="0"/>
            </a:endParaRPr>
          </a:p>
        </p:txBody>
      </p:sp>
      <p:sp>
        <p:nvSpPr>
          <p:cNvPr id="200707" name="Rectangle 2"/>
          <p:cNvSpPr>
            <a:spLocks noGrp="1" noRot="1" noChangeAspect="1" noChangeArrowheads="1" noTextEdit="1"/>
          </p:cNvSpPr>
          <p:nvPr>
            <p:ph type="sldImg"/>
          </p:nvPr>
        </p:nvSpPr>
        <p:spPr>
          <a:xfrm>
            <a:off x="914400" y="741363"/>
            <a:ext cx="4970463" cy="3729037"/>
          </a:xfrm>
          <a:ln/>
        </p:spPr>
      </p:sp>
      <p:sp>
        <p:nvSpPr>
          <p:cNvPr id="200708" name="Rectangle 3"/>
          <p:cNvSpPr>
            <a:spLocks noGrp="1" noChangeArrowheads="1"/>
          </p:cNvSpPr>
          <p:nvPr>
            <p:ph type="body" idx="1"/>
          </p:nvPr>
        </p:nvSpPr>
        <p:spPr>
          <a:xfrm>
            <a:off x="904875" y="4713288"/>
            <a:ext cx="4987925" cy="4471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pP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が正しく取得できることを保証しているのが</a:t>
            </a:r>
            <a:r>
              <a:rPr lang="en-US" altLang="ja-JP" smtClean="0">
                <a:latin typeface="Arial" panose="020B0604020202020204" pitchFamily="34" charset="0"/>
                <a:ea typeface="ＭＳ Ｐゴシック" panose="020B0600070205080204" pitchFamily="50" charset="-128"/>
              </a:rPr>
              <a:t>Class0</a:t>
            </a:r>
          </a:p>
          <a:p>
            <a:pPr>
              <a:buFontTx/>
              <a:buChar char="•"/>
            </a:pPr>
            <a:r>
              <a:rPr lang="en-US" altLang="ja-JP" smtClean="0">
                <a:latin typeface="Arial" panose="020B0604020202020204" pitchFamily="34" charset="0"/>
                <a:ea typeface="ＭＳ Ｐゴシック" panose="020B0600070205080204" pitchFamily="50" charset="-128"/>
              </a:rPr>
              <a:t>Class0</a:t>
            </a:r>
            <a:r>
              <a:rPr lang="ja-JP" altLang="en-US" smtClean="0">
                <a:latin typeface="Arial" panose="020B0604020202020204" pitchFamily="34" charset="0"/>
                <a:ea typeface="ＭＳ Ｐゴシック" panose="020B0600070205080204" pitchFamily="50" charset="-128"/>
              </a:rPr>
              <a:t>に加えて、同じ</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をもつタグを製造することが技術的に困難であるものが</a:t>
            </a:r>
            <a:r>
              <a:rPr lang="en-US" altLang="ja-JP" smtClean="0">
                <a:latin typeface="Arial" panose="020B0604020202020204" pitchFamily="34" charset="0"/>
                <a:ea typeface="ＭＳ Ｐゴシック" panose="020B0600070205080204" pitchFamily="50" charset="-128"/>
              </a:rPr>
              <a:t>Class1</a:t>
            </a:r>
          </a:p>
          <a:p>
            <a:r>
              <a:rPr lang="en-US" altLang="ja-JP" smtClean="0">
                <a:latin typeface="Arial" panose="020B0604020202020204" pitchFamily="34" charset="0"/>
                <a:ea typeface="ＭＳ Ｐゴシック" panose="020B0600070205080204" pitchFamily="50" charset="-128"/>
              </a:rPr>
              <a:t>…</a:t>
            </a:r>
          </a:p>
          <a:p>
            <a:endParaRPr lang="ja-JP" altLang="en-US" smtClean="0">
              <a:latin typeface="Arial" panose="020B0604020202020204" pitchFamily="34" charset="0"/>
              <a:ea typeface="ＭＳ Ｐゴシック" panose="020B0600070205080204" pitchFamily="50" charset="-128"/>
            </a:endParaRPr>
          </a:p>
          <a:p>
            <a:r>
              <a:rPr lang="ja-JP" altLang="en-US" smtClean="0">
                <a:latin typeface="Arial" panose="020B0604020202020204" pitchFamily="34" charset="0"/>
                <a:ea typeface="ＭＳ Ｐゴシック" panose="020B0600070205080204" pitchFamily="50" charset="-128"/>
              </a:rPr>
              <a:t>同定防止機能とは、信頼するリーダに限り正しい</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を通知する機能をいます。</a:t>
            </a:r>
          </a:p>
          <a:p>
            <a:r>
              <a:rPr lang="ja-JP" altLang="en-US" smtClean="0">
                <a:latin typeface="Arial" panose="020B0604020202020204" pitchFamily="34" charset="0"/>
                <a:ea typeface="ＭＳ Ｐゴシック" panose="020B0600070205080204" pitchFamily="50" charset="-128"/>
              </a:rPr>
              <a:t>この機能を有するタグから</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を読み取ると、乱数のような値が得られます。</a:t>
            </a:r>
          </a:p>
          <a:p>
            <a:r>
              <a:rPr lang="ja-JP" altLang="en-US" smtClean="0">
                <a:latin typeface="Arial" panose="020B0604020202020204" pitchFamily="34" charset="0"/>
                <a:ea typeface="ＭＳ Ｐゴシック" panose="020B0600070205080204" pitchFamily="50" charset="-128"/>
              </a:rPr>
              <a:t>信頼するリーダは、タグと共有している秘密情報を利用して、その乱数のような値から、</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を正しく得ることができます。</a:t>
            </a:r>
          </a:p>
        </p:txBody>
      </p:sp>
      <p:sp>
        <p:nvSpPr>
          <p:cNvPr id="20070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79809426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B2ACD108-A266-40F3-A20F-F3960964F76A}" type="slidenum">
              <a:rPr lang="ja-JP" altLang="en-US">
                <a:ea typeface="Osaka" pitchFamily="-1" charset="-128"/>
                <a:cs typeface="ＤＦＧ平成ゴシック体W7" panose="020B0400000000000000" pitchFamily="50" charset="-128"/>
              </a:rPr>
              <a:pPr algn="r" eaLnBrk="1" hangingPunct="1">
                <a:spcBef>
                  <a:spcPct val="0"/>
                </a:spcBef>
              </a:pPr>
              <a:t>36</a:t>
            </a:fld>
            <a:endParaRPr lang="en-US" altLang="ja-JP">
              <a:ea typeface="Osaka" pitchFamily="-1" charset="-128"/>
              <a:cs typeface="Arial" panose="020B0604020202020204" pitchFamily="34" charset="0"/>
            </a:endParaRPr>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ja-JP" smtClean="0">
              <a:latin typeface="Arial" panose="020B0604020202020204" pitchFamily="34" charset="0"/>
              <a:ea typeface="ＭＳ Ｐゴシック" panose="020B0600070205080204" pitchFamily="50" charset="-128"/>
            </a:endParaRPr>
          </a:p>
        </p:txBody>
      </p:sp>
      <p:sp>
        <p:nvSpPr>
          <p:cNvPr id="20173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36550698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33C3F246-BCE2-47CE-9D76-416409AEC180}" type="slidenum">
              <a:rPr lang="ja-JP" altLang="en-US">
                <a:ea typeface="Osaka" pitchFamily="-1" charset="-128"/>
                <a:cs typeface="ＤＦＧ平成ゴシック体W7" panose="020B0400000000000000" pitchFamily="50" charset="-128"/>
              </a:rPr>
              <a:pPr algn="r" eaLnBrk="1" hangingPunct="1">
                <a:spcBef>
                  <a:spcPct val="0"/>
                </a:spcBef>
              </a:pPr>
              <a:t>37</a:t>
            </a:fld>
            <a:endParaRPr lang="en-US" altLang="ja-JP">
              <a:ea typeface="Osaka" pitchFamily="-1" charset="-128"/>
              <a:cs typeface="Arial" panose="020B0604020202020204" pitchFamily="34" charset="0"/>
            </a:endParaRPr>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dirty="0" smtClean="0">
              <a:latin typeface="Arial" panose="020B0604020202020204" pitchFamily="34" charset="0"/>
              <a:ea typeface="ＭＳ Ｐゴシック" panose="020B0600070205080204" pitchFamily="50" charset="-128"/>
            </a:endParaRPr>
          </a:p>
        </p:txBody>
      </p:sp>
      <p:sp>
        <p:nvSpPr>
          <p:cNvPr id="20275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5136575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399D8635-77A9-44C4-BAB7-345080A59BA8}" type="slidenum">
              <a:rPr lang="ja-JP" altLang="en-US">
                <a:ea typeface="Osaka" pitchFamily="-1" charset="-128"/>
                <a:cs typeface="ＤＦＧ平成ゴシック体W7" panose="020B0400000000000000" pitchFamily="50" charset="-128"/>
              </a:rPr>
              <a:pPr algn="r" eaLnBrk="1" hangingPunct="1">
                <a:spcBef>
                  <a:spcPct val="0"/>
                </a:spcBef>
              </a:pPr>
              <a:t>38</a:t>
            </a:fld>
            <a:endParaRPr lang="en-US" altLang="ja-JP">
              <a:ea typeface="Osaka" pitchFamily="-1" charset="-128"/>
              <a:cs typeface="Arial" panose="020B0604020202020204" pitchFamily="34" charset="0"/>
            </a:endParaRPr>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0378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8490193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スライド イメージ プレースホルダ 1"/>
          <p:cNvSpPr>
            <a:spLocks noGrp="1" noRot="1" noChangeAspect="1" noTextEdit="1"/>
          </p:cNvSpPr>
          <p:nvPr>
            <p:ph type="sldImg"/>
          </p:nvPr>
        </p:nvSpPr>
        <p:spPr>
          <a:ln/>
        </p:spPr>
      </p:sp>
      <p:sp>
        <p:nvSpPr>
          <p:cNvPr id="20480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0480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1CB62A36-B471-46C3-B795-8315555F50DD}" type="slidenum">
              <a:rPr lang="ja-JP" altLang="en-US">
                <a:ea typeface="Osaka" pitchFamily="-1" charset="-128"/>
                <a:cs typeface="ＤＦＧ平成ゴシック体W7" panose="020B0400000000000000" pitchFamily="50" charset="-128"/>
              </a:rPr>
              <a:pPr algn="r" eaLnBrk="1" hangingPunct="1">
                <a:spcBef>
                  <a:spcPct val="0"/>
                </a:spcBef>
              </a:pPr>
              <a:t>39</a:t>
            </a:fld>
            <a:endParaRPr lang="en-US" altLang="ja-JP">
              <a:ea typeface="Osaka" pitchFamily="-1" charset="-128"/>
              <a:cs typeface="Arial" panose="020B0604020202020204" pitchFamily="34" charset="0"/>
            </a:endParaRPr>
          </a:p>
        </p:txBody>
      </p:sp>
      <p:sp>
        <p:nvSpPr>
          <p:cNvPr id="20480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0316751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スライド イメージ プレースホルダ 1"/>
          <p:cNvSpPr>
            <a:spLocks noGrp="1" noRot="1" noChangeAspect="1" noTextEdit="1"/>
          </p:cNvSpPr>
          <p:nvPr>
            <p:ph type="sldImg"/>
          </p:nvPr>
        </p:nvSpPr>
        <p:spPr>
          <a:ln/>
        </p:spPr>
      </p:sp>
      <p:sp>
        <p:nvSpPr>
          <p:cNvPr id="17408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74084"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4088"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54088"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54088"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54088"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54088"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54088"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54088"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54088"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54088"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83B9369-9D05-4AB4-95A8-585C4F82E5BF}" type="slidenum">
              <a:rPr lang="en-US" altLang="ja-JP">
                <a:cs typeface="Arial" panose="020B0604020202020204" pitchFamily="34" charset="0"/>
              </a:rPr>
              <a:pPr algn="r" eaLnBrk="1" hangingPunct="1">
                <a:spcBef>
                  <a:spcPct val="0"/>
                </a:spcBef>
              </a:pPr>
              <a:t>4</a:t>
            </a:fld>
            <a:endParaRPr lang="en-US" altLang="ja-JP">
              <a:cs typeface="Arial" panose="020B0604020202020204" pitchFamily="34" charset="0"/>
            </a:endParaRPr>
          </a:p>
        </p:txBody>
      </p:sp>
    </p:spTree>
    <p:extLst>
      <p:ext uri="{BB962C8B-B14F-4D97-AF65-F5344CB8AC3E}">
        <p14:creationId xmlns:p14="http://schemas.microsoft.com/office/powerpoint/2010/main" val="24659339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スライド イメージ プレースホルダ 1"/>
          <p:cNvSpPr>
            <a:spLocks noGrp="1" noRot="1" noChangeAspect="1" noTextEdit="1"/>
          </p:cNvSpPr>
          <p:nvPr>
            <p:ph type="sldImg"/>
          </p:nvPr>
        </p:nvSpPr>
        <p:spPr>
          <a:ln/>
        </p:spPr>
      </p:sp>
      <p:sp>
        <p:nvSpPr>
          <p:cNvPr id="20582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0582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EA2233A9-0948-4ECF-BF8B-533040EE7B15}" type="slidenum">
              <a:rPr lang="ja-JP" altLang="en-US">
                <a:ea typeface="Osaka" pitchFamily="-1" charset="-128"/>
                <a:cs typeface="ＤＦＧ平成ゴシック体W7" panose="020B0400000000000000" pitchFamily="50" charset="-128"/>
              </a:rPr>
              <a:pPr algn="r" eaLnBrk="1" hangingPunct="1">
                <a:spcBef>
                  <a:spcPct val="0"/>
                </a:spcBef>
              </a:pPr>
              <a:t>40</a:t>
            </a:fld>
            <a:endParaRPr lang="en-US" altLang="ja-JP">
              <a:ea typeface="Osaka" pitchFamily="-1" charset="-128"/>
              <a:cs typeface="Arial" panose="020B0604020202020204" pitchFamily="34" charset="0"/>
            </a:endParaRPr>
          </a:p>
        </p:txBody>
      </p:sp>
      <p:sp>
        <p:nvSpPr>
          <p:cNvPr id="20582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6745642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C795D31-AC57-4E6A-9537-EB37F1B14C36}" type="slidenum">
              <a:rPr lang="ja-JP" altLang="en-US">
                <a:ea typeface="Osaka" pitchFamily="-1" charset="-128"/>
                <a:cs typeface="ＤＦＧ平成ゴシック体W7" panose="020B0400000000000000" pitchFamily="50" charset="-128"/>
              </a:rPr>
              <a:pPr algn="r" eaLnBrk="1" hangingPunct="1">
                <a:spcBef>
                  <a:spcPct val="0"/>
                </a:spcBef>
              </a:pPr>
              <a:t>41</a:t>
            </a:fld>
            <a:endParaRPr lang="en-US" altLang="ja-JP">
              <a:ea typeface="Osaka" pitchFamily="-1" charset="-128"/>
              <a:cs typeface="Arial" panose="020B0604020202020204" pitchFamily="34" charset="0"/>
            </a:endParaRPr>
          </a:p>
        </p:txBody>
      </p:sp>
      <p:sp>
        <p:nvSpPr>
          <p:cNvPr id="206851" name="Rectangle 2"/>
          <p:cNvSpPr>
            <a:spLocks noGrp="1" noRot="1" noChangeAspect="1" noChangeArrowheads="1" noTextEdit="1"/>
          </p:cNvSpPr>
          <p:nvPr>
            <p:ph type="sldImg"/>
          </p:nvPr>
        </p:nvSpPr>
        <p:spPr>
          <a:ln/>
        </p:spPr>
      </p:sp>
      <p:sp>
        <p:nvSpPr>
          <p:cNvPr id="206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dirty="0" smtClean="0">
                <a:latin typeface="Arial" panose="020B0604020202020204" pitchFamily="34" charset="0"/>
                <a:ea typeface="ＭＳ Ｐゴシック" panose="020B0600070205080204" pitchFamily="50" charset="-128"/>
              </a:rPr>
              <a:t>詳細は、トロンフォーラム・仕様書一覧ページ（</a:t>
            </a:r>
            <a:r>
              <a:rPr lang="en-US" altLang="ja-JP" dirty="0" smtClean="0">
                <a:latin typeface="Arial" panose="020B0604020202020204" pitchFamily="34" charset="0"/>
                <a:ea typeface="ＭＳ Ｐゴシック" panose="020B0600070205080204" pitchFamily="50" charset="-128"/>
              </a:rPr>
              <a:t>http://www.tron.org/ja/specifications/</a:t>
            </a:r>
            <a:r>
              <a:rPr lang="ja-JP" altLang="en-US" dirty="0" smtClean="0">
                <a:latin typeface="Arial" panose="020B0604020202020204" pitchFamily="34" charset="0"/>
                <a:ea typeface="ＭＳ Ｐゴシック" panose="020B0600070205080204" pitchFamily="50" charset="-128"/>
              </a:rPr>
              <a:t>）に掲載されている、下記仕様書をご覧ください。</a:t>
            </a:r>
          </a:p>
          <a:p>
            <a:pPr>
              <a:buFontTx/>
              <a:buChar char="•"/>
            </a:pPr>
            <a:r>
              <a:rPr lang="en-US" altLang="ja-JP" dirty="0" smtClean="0">
                <a:latin typeface="Arial" panose="020B0604020202020204" pitchFamily="34" charset="0"/>
                <a:ea typeface="ＭＳ Ｐゴシック" panose="020B0600070205080204" pitchFamily="50" charset="-128"/>
              </a:rPr>
              <a:t>[UID-00022] Code128</a:t>
            </a:r>
            <a:r>
              <a:rPr lang="ja-JP" altLang="en-US" dirty="0" smtClean="0">
                <a:latin typeface="Arial" panose="020B0604020202020204" pitchFamily="34" charset="0"/>
                <a:ea typeface="ＭＳ Ｐゴシック" panose="020B0600070205080204" pitchFamily="50" charset="-128"/>
              </a:rPr>
              <a:t>タグエンコーディング仕様</a:t>
            </a:r>
            <a:endParaRPr lang="en-US" altLang="ja-JP" dirty="0" smtClean="0">
              <a:latin typeface="Arial" panose="020B0604020202020204" pitchFamily="34" charset="0"/>
              <a:ea typeface="ＭＳ Ｐゴシック" panose="020B0600070205080204" pitchFamily="50" charset="-128"/>
            </a:endParaRPr>
          </a:p>
          <a:p>
            <a:pPr>
              <a:buFontTx/>
              <a:buChar char="•"/>
            </a:pPr>
            <a:endParaRPr lang="ja-JP" altLang="en-US" dirty="0" smtClean="0">
              <a:latin typeface="Arial" panose="020B0604020202020204" pitchFamily="34" charset="0"/>
              <a:ea typeface="ＭＳ Ｐゴシック" panose="020B0600070205080204" pitchFamily="50" charset="-128"/>
            </a:endParaRPr>
          </a:p>
        </p:txBody>
      </p:sp>
      <p:sp>
        <p:nvSpPr>
          <p:cNvPr id="20685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8180882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スライド イメージ プレースホルダ 1"/>
          <p:cNvSpPr>
            <a:spLocks noGrp="1" noRot="1" noChangeAspect="1" noTextEdit="1"/>
          </p:cNvSpPr>
          <p:nvPr>
            <p:ph type="sldImg"/>
          </p:nvPr>
        </p:nvSpPr>
        <p:spPr>
          <a:ln/>
        </p:spPr>
      </p:sp>
      <p:sp>
        <p:nvSpPr>
          <p:cNvPr id="20787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0787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0A24BB62-050E-4814-B7F2-E134FDD9725F}" type="slidenum">
              <a:rPr lang="ja-JP" altLang="en-US">
                <a:ea typeface="Osaka" pitchFamily="-1" charset="-128"/>
                <a:cs typeface="ＤＦＧ平成ゴシック体W7" panose="020B0400000000000000" pitchFamily="50" charset="-128"/>
              </a:rPr>
              <a:pPr algn="r" eaLnBrk="1" hangingPunct="1">
                <a:spcBef>
                  <a:spcPct val="0"/>
                </a:spcBef>
              </a:pPr>
              <a:t>42</a:t>
            </a:fld>
            <a:endParaRPr lang="en-US" altLang="ja-JP">
              <a:ea typeface="Osaka" pitchFamily="-1" charset="-128"/>
              <a:cs typeface="Arial" panose="020B0604020202020204" pitchFamily="34" charset="0"/>
            </a:endParaRPr>
          </a:p>
        </p:txBody>
      </p:sp>
      <p:sp>
        <p:nvSpPr>
          <p:cNvPr id="20787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54039683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スライド イメージ プレースホルダ 1"/>
          <p:cNvSpPr>
            <a:spLocks noGrp="1" noRot="1" noChangeAspect="1" noTextEdit="1"/>
          </p:cNvSpPr>
          <p:nvPr>
            <p:ph type="sldImg"/>
          </p:nvPr>
        </p:nvSpPr>
        <p:spPr>
          <a:ln/>
        </p:spPr>
      </p:sp>
      <p:sp>
        <p:nvSpPr>
          <p:cNvPr id="20889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0890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4F836D6-1D7F-45A4-BB4C-3CFFFF7E8D46}" type="slidenum">
              <a:rPr lang="ja-JP" altLang="en-US">
                <a:ea typeface="Osaka" pitchFamily="-1" charset="-128"/>
                <a:cs typeface="ＤＦＧ平成ゴシック体W7" panose="020B0400000000000000" pitchFamily="50" charset="-128"/>
              </a:rPr>
              <a:pPr algn="r" eaLnBrk="1" hangingPunct="1">
                <a:spcBef>
                  <a:spcPct val="0"/>
                </a:spcBef>
              </a:pPr>
              <a:t>43</a:t>
            </a:fld>
            <a:endParaRPr lang="en-US" altLang="ja-JP">
              <a:ea typeface="Osaka" pitchFamily="-1" charset="-128"/>
              <a:cs typeface="Arial" panose="020B0604020202020204" pitchFamily="34" charset="0"/>
            </a:endParaRPr>
          </a:p>
        </p:txBody>
      </p:sp>
      <p:sp>
        <p:nvSpPr>
          <p:cNvPr id="20890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70968044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スライド イメージ プレースホルダ 1"/>
          <p:cNvSpPr>
            <a:spLocks noGrp="1" noRot="1" noChangeAspect="1" noTextEdit="1"/>
          </p:cNvSpPr>
          <p:nvPr>
            <p:ph type="sldImg"/>
          </p:nvPr>
        </p:nvSpPr>
        <p:spPr>
          <a:ln/>
        </p:spPr>
      </p:sp>
      <p:sp>
        <p:nvSpPr>
          <p:cNvPr id="20992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0992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69A1444-FA62-47B6-B1E8-9000705814F5}" type="slidenum">
              <a:rPr lang="ja-JP" altLang="en-US">
                <a:ea typeface="Osaka" pitchFamily="-1" charset="-128"/>
                <a:cs typeface="ＤＦＧ平成ゴシック体W7" panose="020B0400000000000000" pitchFamily="50" charset="-128"/>
              </a:rPr>
              <a:pPr algn="r" eaLnBrk="1" hangingPunct="1">
                <a:spcBef>
                  <a:spcPct val="0"/>
                </a:spcBef>
              </a:pPr>
              <a:t>44</a:t>
            </a:fld>
            <a:endParaRPr lang="en-US" altLang="ja-JP">
              <a:ea typeface="Osaka" pitchFamily="-1" charset="-128"/>
              <a:cs typeface="Arial" panose="020B0604020202020204" pitchFamily="34" charset="0"/>
            </a:endParaRPr>
          </a:p>
        </p:txBody>
      </p:sp>
      <p:sp>
        <p:nvSpPr>
          <p:cNvPr id="20992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4234385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スライド イメージ プレースホルダ 1"/>
          <p:cNvSpPr>
            <a:spLocks noGrp="1" noRot="1" noChangeAspect="1" noTextEdit="1"/>
          </p:cNvSpPr>
          <p:nvPr>
            <p:ph type="sldImg"/>
          </p:nvPr>
        </p:nvSpPr>
        <p:spPr>
          <a:ln/>
        </p:spPr>
      </p:sp>
      <p:sp>
        <p:nvSpPr>
          <p:cNvPr id="21094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1094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31454A5B-A371-49CF-861A-D22861AE62B1}" type="slidenum">
              <a:rPr lang="ja-JP" altLang="en-US">
                <a:ea typeface="Osaka" pitchFamily="-1" charset="-128"/>
                <a:cs typeface="ＤＦＧ平成ゴシック体W7" panose="020B0400000000000000" pitchFamily="50" charset="-128"/>
              </a:rPr>
              <a:pPr algn="r" eaLnBrk="1" hangingPunct="1">
                <a:spcBef>
                  <a:spcPct val="0"/>
                </a:spcBef>
              </a:pPr>
              <a:t>45</a:t>
            </a:fld>
            <a:endParaRPr lang="en-US" altLang="ja-JP">
              <a:ea typeface="Osaka" pitchFamily="-1" charset="-128"/>
              <a:cs typeface="Arial" panose="020B0604020202020204" pitchFamily="34" charset="0"/>
            </a:endParaRPr>
          </a:p>
        </p:txBody>
      </p:sp>
      <p:sp>
        <p:nvSpPr>
          <p:cNvPr id="21094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0099739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AEA7CE32-DB54-401C-A90F-4AA6F6B68602}" type="slidenum">
              <a:rPr lang="ja-JP" altLang="en-US">
                <a:ea typeface="Osaka" pitchFamily="-1" charset="-128"/>
                <a:cs typeface="ＤＦＧ平成ゴシック体W7" panose="020B0400000000000000" pitchFamily="50" charset="-128"/>
              </a:rPr>
              <a:pPr algn="r" eaLnBrk="1" hangingPunct="1">
                <a:spcBef>
                  <a:spcPct val="0"/>
                </a:spcBef>
              </a:pPr>
              <a:t>46</a:t>
            </a:fld>
            <a:endParaRPr lang="en-US" altLang="ja-JP">
              <a:ea typeface="Osaka" pitchFamily="-1" charset="-128"/>
              <a:cs typeface="Arial" panose="020B0604020202020204" pitchFamily="34" charset="0"/>
            </a:endParaRPr>
          </a:p>
        </p:txBody>
      </p:sp>
      <p:sp>
        <p:nvSpPr>
          <p:cNvPr id="211971" name="Rectangle 2"/>
          <p:cNvSpPr>
            <a:spLocks noGrp="1" noRot="1" noChangeAspect="1" noChangeArrowheads="1" noTextEdit="1"/>
          </p:cNvSpPr>
          <p:nvPr>
            <p:ph type="sldImg"/>
          </p:nvPr>
        </p:nvSpPr>
        <p:spPr>
          <a:ln/>
        </p:spPr>
      </p:sp>
      <p:sp>
        <p:nvSpPr>
          <p:cNvPr id="2119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dirty="0" smtClean="0">
                <a:latin typeface="Arial" panose="020B0604020202020204" pitchFamily="34" charset="0"/>
                <a:ea typeface="ＭＳ Ｐゴシック" panose="020B0600070205080204" pitchFamily="50" charset="-128"/>
              </a:rPr>
              <a:t>詳細は、トロンフォーラム・仕様書一覧ページ（</a:t>
            </a:r>
            <a:r>
              <a:rPr lang="en-US" altLang="ja-JP" dirty="0" smtClean="0">
                <a:latin typeface="Arial" panose="020B0604020202020204" pitchFamily="34" charset="0"/>
                <a:ea typeface="ＭＳ Ｐゴシック" panose="020B0600070205080204" pitchFamily="50" charset="-128"/>
              </a:rPr>
              <a:t>http://www.tron.org/ja/specifications/</a:t>
            </a:r>
            <a:r>
              <a:rPr lang="ja-JP" altLang="en-US" dirty="0" smtClean="0">
                <a:latin typeface="Arial" panose="020B0604020202020204" pitchFamily="34" charset="0"/>
                <a:ea typeface="ＭＳ Ｐゴシック" panose="020B0600070205080204" pitchFamily="50" charset="-128"/>
              </a:rPr>
              <a:t>）に掲載されている、下記仕様書をご覧ください。</a:t>
            </a:r>
          </a:p>
          <a:p>
            <a:pPr>
              <a:buFontTx/>
              <a:buChar char="•"/>
            </a:pPr>
            <a:r>
              <a:rPr lang="en-US" altLang="ja-JP" dirty="0" smtClean="0">
                <a:latin typeface="Arial" panose="020B0604020202020204" pitchFamily="34" charset="0"/>
                <a:ea typeface="ＭＳ Ｐゴシック" panose="020B0600070205080204" pitchFamily="50" charset="-128"/>
              </a:rPr>
              <a:t>[UID-00025] QR </a:t>
            </a:r>
            <a:r>
              <a:rPr lang="en-US" altLang="ja-JP" dirty="0" err="1" smtClean="0">
                <a:latin typeface="Arial" panose="020B0604020202020204" pitchFamily="34" charset="0"/>
                <a:ea typeface="ＭＳ Ｐゴシック" panose="020B0600070205080204" pitchFamily="50" charset="-128"/>
              </a:rPr>
              <a:t>Codeタグucodeエンコード仕様</a:t>
            </a:r>
            <a:endParaRPr lang="ja-JP" altLang="en-US" dirty="0" smtClean="0">
              <a:latin typeface="Arial" panose="020B0604020202020204" pitchFamily="34" charset="0"/>
              <a:ea typeface="ＭＳ Ｐゴシック" panose="020B0600070205080204" pitchFamily="50" charset="-128"/>
            </a:endParaRPr>
          </a:p>
        </p:txBody>
      </p:sp>
      <p:sp>
        <p:nvSpPr>
          <p:cNvPr id="21197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81759021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スライド イメージ プレースホルダ 1"/>
          <p:cNvSpPr>
            <a:spLocks noGrp="1" noRot="1" noChangeAspect="1" noTextEdit="1"/>
          </p:cNvSpPr>
          <p:nvPr>
            <p:ph type="sldImg"/>
          </p:nvPr>
        </p:nvSpPr>
        <p:spPr>
          <a:ln/>
        </p:spPr>
      </p:sp>
      <p:sp>
        <p:nvSpPr>
          <p:cNvPr id="21299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1299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AF667A5D-B52C-42D4-A7F9-C8080176992C}" type="slidenum">
              <a:rPr lang="ja-JP" altLang="en-US">
                <a:ea typeface="Osaka" pitchFamily="-1" charset="-128"/>
                <a:cs typeface="ＤＦＧ平成ゴシック体W7" panose="020B0400000000000000" pitchFamily="50" charset="-128"/>
              </a:rPr>
              <a:pPr algn="r" eaLnBrk="1" hangingPunct="1">
                <a:spcBef>
                  <a:spcPct val="0"/>
                </a:spcBef>
              </a:pPr>
              <a:t>47</a:t>
            </a:fld>
            <a:endParaRPr lang="en-US" altLang="ja-JP">
              <a:ea typeface="Osaka" pitchFamily="-1" charset="-128"/>
              <a:cs typeface="Arial" panose="020B0604020202020204" pitchFamily="34" charset="0"/>
            </a:endParaRPr>
          </a:p>
        </p:txBody>
      </p:sp>
      <p:sp>
        <p:nvSpPr>
          <p:cNvPr id="21299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3835017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ln/>
        </p:spPr>
      </p:sp>
      <p:sp>
        <p:nvSpPr>
          <p:cNvPr id="21401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1402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BBE079E5-8013-41A2-AF05-7AC80B623621}" type="slidenum">
              <a:rPr lang="ja-JP" altLang="en-US">
                <a:ea typeface="Osaka" pitchFamily="-1" charset="-128"/>
                <a:cs typeface="ＤＦＧ平成ゴシック体W7" panose="020B0400000000000000" pitchFamily="50" charset="-128"/>
              </a:rPr>
              <a:pPr algn="r" eaLnBrk="1" hangingPunct="1">
                <a:spcBef>
                  <a:spcPct val="0"/>
                </a:spcBef>
              </a:pPr>
              <a:t>48</a:t>
            </a:fld>
            <a:endParaRPr lang="en-US" altLang="ja-JP">
              <a:ea typeface="Osaka" pitchFamily="-1" charset="-128"/>
              <a:cs typeface="Arial" panose="020B0604020202020204" pitchFamily="34" charset="0"/>
            </a:endParaRPr>
          </a:p>
        </p:txBody>
      </p:sp>
      <p:sp>
        <p:nvSpPr>
          <p:cNvPr id="21402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40043827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03F911C5-1B52-4105-A7A7-701A56D81E25}" type="slidenum">
              <a:rPr lang="ja-JP" altLang="en-US">
                <a:ea typeface="Osaka" pitchFamily="-1" charset="-128"/>
                <a:cs typeface="ＤＦＧ平成ゴシック体W7" panose="020B0400000000000000" pitchFamily="50" charset="-128"/>
              </a:rPr>
              <a:pPr algn="r" eaLnBrk="1" hangingPunct="1">
                <a:spcBef>
                  <a:spcPct val="0"/>
                </a:spcBef>
              </a:pPr>
              <a:t>49</a:t>
            </a:fld>
            <a:endParaRPr lang="en-US" altLang="ja-JP">
              <a:ea typeface="Osaka" pitchFamily="-1" charset="-128"/>
              <a:cs typeface="Arial" panose="020B0604020202020204" pitchFamily="34" charset="0"/>
            </a:endParaRPr>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dirty="0" smtClean="0">
                <a:latin typeface="Arial" panose="020B0604020202020204" pitchFamily="34" charset="0"/>
                <a:ea typeface="ＭＳ Ｐゴシック" panose="020B0600070205080204" pitchFamily="50" charset="-128"/>
              </a:rPr>
              <a:t>詳細は、トロンフォーラム・仕様書一覧ページ（</a:t>
            </a:r>
            <a:r>
              <a:rPr lang="en-US" altLang="ja-JP" dirty="0" smtClean="0">
                <a:latin typeface="Arial" panose="020B0604020202020204" pitchFamily="34" charset="0"/>
                <a:ea typeface="ＭＳ Ｐゴシック" panose="020B0600070205080204" pitchFamily="50" charset="-128"/>
              </a:rPr>
              <a:t>http://www.tron.org/ja/specifications/</a:t>
            </a:r>
            <a:r>
              <a:rPr lang="ja-JP" altLang="en-US" dirty="0" smtClean="0">
                <a:latin typeface="Arial" panose="020B0604020202020204" pitchFamily="34" charset="0"/>
                <a:ea typeface="ＭＳ Ｐゴシック" panose="020B0600070205080204" pitchFamily="50" charset="-128"/>
              </a:rPr>
              <a:t>）に掲載されている、下記仕様書をご覧ください。</a:t>
            </a:r>
          </a:p>
          <a:p>
            <a:pPr>
              <a:buFontTx/>
              <a:buChar char="•"/>
            </a:pPr>
            <a:r>
              <a:rPr lang="en-US" altLang="ja-JP" dirty="0" smtClean="0">
                <a:latin typeface="Arial" panose="020B0604020202020204" pitchFamily="34" charset="0"/>
                <a:ea typeface="ＭＳ Ｐゴシック" panose="020B0600070205080204" pitchFamily="50" charset="-128"/>
              </a:rPr>
              <a:t>[UID-00045] ISO/IEC 18000 </a:t>
            </a:r>
            <a:r>
              <a:rPr lang="en-US" altLang="ja-JP" dirty="0" err="1" smtClean="0">
                <a:latin typeface="Arial" panose="020B0604020202020204" pitchFamily="34" charset="0"/>
                <a:ea typeface="ＭＳ Ｐゴシック" panose="020B0600070205080204" pitchFamily="50" charset="-128"/>
              </a:rPr>
              <a:t>ucode</a:t>
            </a:r>
            <a:r>
              <a:rPr lang="en-US" altLang="ja-JP" dirty="0" smtClean="0">
                <a:latin typeface="Arial" panose="020B0604020202020204" pitchFamily="34" charset="0"/>
                <a:ea typeface="ＭＳ Ｐゴシック" panose="020B0600070205080204" pitchFamily="50" charset="-128"/>
              </a:rPr>
              <a:t> </a:t>
            </a:r>
            <a:r>
              <a:rPr lang="ja-JP" altLang="en-US" dirty="0" smtClean="0">
                <a:latin typeface="Arial" panose="020B0604020202020204" pitchFamily="34" charset="0"/>
                <a:ea typeface="ＭＳ Ｐゴシック" panose="020B0600070205080204" pitchFamily="50" charset="-128"/>
              </a:rPr>
              <a:t>タグのメモリフォーマット規定</a:t>
            </a:r>
          </a:p>
        </p:txBody>
      </p:sp>
      <p:sp>
        <p:nvSpPr>
          <p:cNvPr id="21504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861969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スライド イメージ プレースホルダ 1"/>
          <p:cNvSpPr>
            <a:spLocks noGrp="1" noRot="1" noChangeAspect="1" noTextEdit="1"/>
          </p:cNvSpPr>
          <p:nvPr>
            <p:ph type="sldImg"/>
          </p:nvPr>
        </p:nvSpPr>
        <p:spPr>
          <a:ln/>
        </p:spPr>
      </p:sp>
      <p:sp>
        <p:nvSpPr>
          <p:cNvPr id="17510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75108" name="スライド番号プレースホルダ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54088"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54088"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54088"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54088"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54088"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54088"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54088"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54088"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54088"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4BD42E6-F8AF-4E89-A855-011E2E238DE0}" type="slidenum">
              <a:rPr lang="en-US" altLang="ja-JP">
                <a:cs typeface="Arial" panose="020B0604020202020204" pitchFamily="34" charset="0"/>
              </a:rPr>
              <a:pPr algn="r" eaLnBrk="1" hangingPunct="1">
                <a:spcBef>
                  <a:spcPct val="0"/>
                </a:spcBef>
              </a:pPr>
              <a:t>5</a:t>
            </a:fld>
            <a:endParaRPr lang="en-US" altLang="ja-JP">
              <a:cs typeface="Arial" panose="020B0604020202020204" pitchFamily="34" charset="0"/>
            </a:endParaRPr>
          </a:p>
        </p:txBody>
      </p:sp>
    </p:spTree>
    <p:extLst>
      <p:ext uri="{BB962C8B-B14F-4D97-AF65-F5344CB8AC3E}">
        <p14:creationId xmlns:p14="http://schemas.microsoft.com/office/powerpoint/2010/main" val="8063313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ln/>
        </p:spPr>
      </p:sp>
      <p:sp>
        <p:nvSpPr>
          <p:cNvPr id="21606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1606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88714478-BB8A-482A-AFB9-D071A01BBBB5}" type="slidenum">
              <a:rPr lang="ja-JP" altLang="en-US">
                <a:ea typeface="Osaka" pitchFamily="-1" charset="-128"/>
                <a:cs typeface="ＤＦＧ平成ゴシック体W7" panose="020B0400000000000000" pitchFamily="50" charset="-128"/>
              </a:rPr>
              <a:pPr algn="r" eaLnBrk="1" hangingPunct="1">
                <a:spcBef>
                  <a:spcPct val="0"/>
                </a:spcBef>
              </a:pPr>
              <a:t>50</a:t>
            </a:fld>
            <a:endParaRPr lang="en-US" altLang="ja-JP">
              <a:ea typeface="Osaka" pitchFamily="-1" charset="-128"/>
              <a:cs typeface="Arial" panose="020B0604020202020204" pitchFamily="34" charset="0"/>
            </a:endParaRPr>
          </a:p>
        </p:txBody>
      </p:sp>
      <p:sp>
        <p:nvSpPr>
          <p:cNvPr id="21606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3492272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ln/>
        </p:spPr>
      </p:sp>
      <p:sp>
        <p:nvSpPr>
          <p:cNvPr id="21709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1709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9D6E97A8-E14D-4233-9205-356D1921479E}" type="slidenum">
              <a:rPr lang="ja-JP" altLang="en-US">
                <a:ea typeface="Osaka" pitchFamily="-1" charset="-128"/>
                <a:cs typeface="ＤＦＧ平成ゴシック体W7" panose="020B0400000000000000" pitchFamily="50" charset="-128"/>
              </a:rPr>
              <a:pPr algn="r" eaLnBrk="1" hangingPunct="1">
                <a:spcBef>
                  <a:spcPct val="0"/>
                </a:spcBef>
              </a:pPr>
              <a:t>51</a:t>
            </a:fld>
            <a:endParaRPr lang="en-US" altLang="ja-JP">
              <a:ea typeface="Osaka" pitchFamily="-1" charset="-128"/>
              <a:cs typeface="Arial" panose="020B0604020202020204" pitchFamily="34" charset="0"/>
            </a:endParaRPr>
          </a:p>
        </p:txBody>
      </p:sp>
      <p:sp>
        <p:nvSpPr>
          <p:cNvPr id="21709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39752705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95EB3F1A-8AF6-40B3-A955-06B33790F8DB}" type="slidenum">
              <a:rPr lang="ja-JP" altLang="en-US">
                <a:ea typeface="Osaka" pitchFamily="-1" charset="-128"/>
                <a:cs typeface="ＤＦＧ平成ゴシック体W7" panose="020B0400000000000000" pitchFamily="50" charset="-128"/>
              </a:rPr>
              <a:pPr algn="r" eaLnBrk="1" hangingPunct="1">
                <a:spcBef>
                  <a:spcPct val="0"/>
                </a:spcBef>
              </a:pPr>
              <a:t>52</a:t>
            </a:fld>
            <a:endParaRPr lang="en-US" altLang="ja-JP">
              <a:ea typeface="Osaka" pitchFamily="-1" charset="-128"/>
              <a:cs typeface="Arial" panose="020B0604020202020204" pitchFamily="34" charset="0"/>
            </a:endParaRPr>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dirty="0" smtClean="0">
                <a:latin typeface="Arial" panose="020B0604020202020204" pitchFamily="34" charset="0"/>
                <a:ea typeface="ＭＳ Ｐゴシック" panose="020B0600070205080204" pitchFamily="50" charset="-128"/>
              </a:rPr>
              <a:t>詳細は、トロンフォーラム・仕様書一覧ページ（</a:t>
            </a:r>
            <a:r>
              <a:rPr lang="en-US" altLang="ja-JP" dirty="0" smtClean="0">
                <a:latin typeface="Arial" panose="020B0604020202020204" pitchFamily="34" charset="0"/>
                <a:ea typeface="ＭＳ Ｐゴシック" panose="020B0600070205080204" pitchFamily="50" charset="-128"/>
              </a:rPr>
              <a:t>http://www.tron.org/ja/specifications/</a:t>
            </a:r>
            <a:r>
              <a:rPr lang="ja-JP" altLang="en-US" dirty="0" smtClean="0">
                <a:latin typeface="Arial" panose="020B0604020202020204" pitchFamily="34" charset="0"/>
                <a:ea typeface="ＭＳ Ｐゴシック" panose="020B0600070205080204" pitchFamily="50" charset="-128"/>
              </a:rPr>
              <a:t>）に掲載されている、下記仕様書をご覧ください。</a:t>
            </a:r>
          </a:p>
          <a:p>
            <a:pPr>
              <a:buFontTx/>
              <a:buChar char="•"/>
            </a:pPr>
            <a:r>
              <a:rPr lang="en-US" altLang="ja-JP" dirty="0" smtClean="0">
                <a:latin typeface="Arial" panose="020B0604020202020204" pitchFamily="34" charset="0"/>
                <a:ea typeface="ＭＳ Ｐゴシック" panose="020B0600070205080204" pitchFamily="50" charset="-128"/>
              </a:rPr>
              <a:t>[UID-00046] NFC </a:t>
            </a:r>
            <a:r>
              <a:rPr lang="en-US" altLang="ja-JP" dirty="0" err="1" smtClean="0">
                <a:latin typeface="Arial" panose="020B0604020202020204" pitchFamily="34" charset="0"/>
                <a:ea typeface="ＭＳ Ｐゴシック" panose="020B0600070205080204" pitchFamily="50" charset="-128"/>
              </a:rPr>
              <a:t>ucode</a:t>
            </a:r>
            <a:r>
              <a:rPr lang="en-US" altLang="ja-JP" dirty="0" smtClean="0">
                <a:latin typeface="Arial" panose="020B0604020202020204" pitchFamily="34" charset="0"/>
                <a:ea typeface="ＭＳ Ｐゴシック" panose="020B0600070205080204" pitchFamily="50" charset="-128"/>
              </a:rPr>
              <a:t> </a:t>
            </a:r>
            <a:r>
              <a:rPr lang="ja-JP" altLang="en-US" dirty="0" smtClean="0">
                <a:latin typeface="Arial" panose="020B0604020202020204" pitchFamily="34" charset="0"/>
                <a:ea typeface="ＭＳ Ｐゴシック" panose="020B0600070205080204" pitchFamily="50" charset="-128"/>
              </a:rPr>
              <a:t>タグのメモリフォーマット規定 </a:t>
            </a:r>
          </a:p>
        </p:txBody>
      </p:sp>
      <p:sp>
        <p:nvSpPr>
          <p:cNvPr id="21811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52594266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スライド イメージ プレースホルダ 1"/>
          <p:cNvSpPr>
            <a:spLocks noGrp="1" noRot="1" noChangeAspect="1" noTextEdit="1"/>
          </p:cNvSpPr>
          <p:nvPr>
            <p:ph type="sldImg"/>
          </p:nvPr>
        </p:nvSpPr>
        <p:spPr>
          <a:ln/>
        </p:spPr>
      </p:sp>
      <p:sp>
        <p:nvSpPr>
          <p:cNvPr id="21913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1914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51DBFB86-F92F-4BD1-B7D0-D11FC1C1BDB5}" type="slidenum">
              <a:rPr lang="ja-JP" altLang="en-US">
                <a:ea typeface="Osaka" pitchFamily="-1" charset="-128"/>
                <a:cs typeface="ＤＦＧ平成ゴシック体W7" panose="020B0400000000000000" pitchFamily="50" charset="-128"/>
              </a:rPr>
              <a:pPr algn="r" eaLnBrk="1" hangingPunct="1">
                <a:spcBef>
                  <a:spcPct val="0"/>
                </a:spcBef>
              </a:pPr>
              <a:t>53</a:t>
            </a:fld>
            <a:endParaRPr lang="en-US" altLang="ja-JP">
              <a:ea typeface="Osaka" pitchFamily="-1" charset="-128"/>
              <a:cs typeface="Arial" panose="020B0604020202020204" pitchFamily="34" charset="0"/>
            </a:endParaRPr>
          </a:p>
        </p:txBody>
      </p:sp>
      <p:sp>
        <p:nvSpPr>
          <p:cNvPr id="21914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dirty="0" smtClean="0">
                <a:ea typeface="Osaka" pitchFamily="-1" charset="-128"/>
              </a:rPr>
              <a:t>(C) 2015 TRON Forum, All Rights Reserved.</a:t>
            </a:r>
          </a:p>
        </p:txBody>
      </p:sp>
    </p:spTree>
    <p:extLst>
      <p:ext uri="{BB962C8B-B14F-4D97-AF65-F5344CB8AC3E}">
        <p14:creationId xmlns:p14="http://schemas.microsoft.com/office/powerpoint/2010/main" val="40342936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スライド イメージ プレースホルダ 1"/>
          <p:cNvSpPr>
            <a:spLocks noGrp="1" noRot="1" noChangeAspect="1" noTextEdit="1"/>
          </p:cNvSpPr>
          <p:nvPr>
            <p:ph type="sldImg"/>
          </p:nvPr>
        </p:nvSpPr>
        <p:spPr>
          <a:ln/>
        </p:spPr>
      </p:sp>
      <p:sp>
        <p:nvSpPr>
          <p:cNvPr id="22016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2016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8DA39B7-D195-4610-9355-76AA2BA8DF1F}" type="slidenum">
              <a:rPr lang="ja-JP" altLang="en-US">
                <a:ea typeface="Osaka" pitchFamily="-1" charset="-128"/>
                <a:cs typeface="ＤＦＧ平成ゴシック体W7" panose="020B0400000000000000" pitchFamily="50" charset="-128"/>
              </a:rPr>
              <a:pPr algn="r" eaLnBrk="1" hangingPunct="1">
                <a:spcBef>
                  <a:spcPct val="0"/>
                </a:spcBef>
              </a:pPr>
              <a:t>54</a:t>
            </a:fld>
            <a:endParaRPr lang="en-US" altLang="ja-JP">
              <a:ea typeface="Osaka" pitchFamily="-1" charset="-128"/>
              <a:cs typeface="Arial" panose="020B0604020202020204" pitchFamily="34" charset="0"/>
            </a:endParaRPr>
          </a:p>
        </p:txBody>
      </p:sp>
      <p:sp>
        <p:nvSpPr>
          <p:cNvPr id="22016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86788578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6293B041-D8E0-471C-8084-4AB11AA4FC0D}" type="slidenum">
              <a:rPr lang="ja-JP" altLang="en-US">
                <a:ea typeface="Osaka" pitchFamily="-1" charset="-128"/>
                <a:cs typeface="ＤＦＧ平成ゴシック体W7" panose="020B0400000000000000" pitchFamily="50" charset="-128"/>
              </a:rPr>
              <a:pPr algn="r" eaLnBrk="1" hangingPunct="1">
                <a:spcBef>
                  <a:spcPct val="0"/>
                </a:spcBef>
              </a:pPr>
              <a:t>55</a:t>
            </a:fld>
            <a:endParaRPr lang="en-US" altLang="ja-JP">
              <a:ea typeface="Osaka" pitchFamily="-1" charset="-128"/>
              <a:cs typeface="Arial" panose="020B0604020202020204" pitchFamily="34" charset="0"/>
            </a:endParaRPr>
          </a:p>
        </p:txBody>
      </p:sp>
      <p:sp>
        <p:nvSpPr>
          <p:cNvPr id="221187" name="Rectangle 2"/>
          <p:cNvSpPr>
            <a:spLocks noGrp="1" noRot="1" noChangeAspect="1" noChangeArrowheads="1" noTextEdit="1"/>
          </p:cNvSpPr>
          <p:nvPr>
            <p:ph type="sldImg"/>
          </p:nvPr>
        </p:nvSpPr>
        <p:spPr>
          <a:xfrm>
            <a:off x="914400" y="741363"/>
            <a:ext cx="4970463" cy="3727450"/>
          </a:xfrm>
          <a:ln/>
        </p:spPr>
      </p:sp>
      <p:sp>
        <p:nvSpPr>
          <p:cNvPr id="221188" name="Rectangle 3"/>
          <p:cNvSpPr>
            <a:spLocks noGrp="1" noChangeArrowheads="1"/>
          </p:cNvSpPr>
          <p:nvPr>
            <p:ph type="body" idx="1"/>
          </p:nvPr>
        </p:nvSpPr>
        <p:spPr>
          <a:xfrm>
            <a:off x="904875" y="4713288"/>
            <a:ext cx="4987925" cy="4471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解決に関する詳細は、</a:t>
            </a:r>
            <a:r>
              <a:rPr lang="en-US" altLang="ja-JP" smtClean="0">
                <a:latin typeface="Arial" panose="020B0604020202020204" pitchFamily="34" charset="0"/>
                <a:ea typeface="ＭＳ Ｐゴシック" panose="020B0600070205080204" pitchFamily="50" charset="-128"/>
              </a:rPr>
              <a:t>[UID-00005]</a:t>
            </a:r>
            <a:r>
              <a:rPr lang="ja-JP" altLang="en-US" smtClean="0">
                <a:latin typeface="Arial" panose="020B0604020202020204" pitchFamily="34" charset="0"/>
                <a:ea typeface="ＭＳ Ｐゴシック" panose="020B0600070205080204" pitchFamily="50" charset="-128"/>
              </a:rPr>
              <a:t>「簡易</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解決プロトコル」が規定しています。</a:t>
            </a:r>
          </a:p>
          <a:p>
            <a:r>
              <a:rPr lang="en-US" altLang="ja-JP" smtClean="0">
                <a:latin typeface="Arial" panose="020B0604020202020204" pitchFamily="34" charset="0"/>
                <a:ea typeface="ＭＳ Ｐゴシック" panose="020B0600070205080204" pitchFamily="50" charset="-128"/>
              </a:rPr>
              <a:t>http://www.uidcenter.org/ja/spec</a:t>
            </a:r>
          </a:p>
        </p:txBody>
      </p:sp>
      <p:sp>
        <p:nvSpPr>
          <p:cNvPr id="22118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3391797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258154D0-3074-467C-A51B-0AE72A503ABB}" type="slidenum">
              <a:rPr lang="ja-JP" altLang="en-US">
                <a:ea typeface="Osaka" pitchFamily="-1" charset="-128"/>
                <a:cs typeface="ＤＦＧ平成ゴシック体W7" panose="020B0400000000000000" pitchFamily="50" charset="-128"/>
              </a:rPr>
              <a:pPr algn="r" eaLnBrk="1" hangingPunct="1">
                <a:spcBef>
                  <a:spcPct val="0"/>
                </a:spcBef>
              </a:pPr>
              <a:t>56</a:t>
            </a:fld>
            <a:endParaRPr lang="en-US" altLang="ja-JP">
              <a:ea typeface="Osaka" pitchFamily="-1" charset="-128"/>
              <a:cs typeface="Arial" panose="020B0604020202020204" pitchFamily="34" charset="0"/>
            </a:endParaRPr>
          </a:p>
        </p:txBody>
      </p:sp>
      <p:sp>
        <p:nvSpPr>
          <p:cNvPr id="222211" name="Rectangle 2"/>
          <p:cNvSpPr>
            <a:spLocks noGrp="1" noRot="1" noChangeAspect="1" noChangeArrowheads="1" noTextEdit="1"/>
          </p:cNvSpPr>
          <p:nvPr>
            <p:ph type="sldImg"/>
          </p:nvPr>
        </p:nvSpPr>
        <p:spPr>
          <a:xfrm>
            <a:off x="914400" y="741363"/>
            <a:ext cx="4970463" cy="3727450"/>
          </a:xfrm>
          <a:ln/>
        </p:spPr>
      </p:sp>
      <p:sp>
        <p:nvSpPr>
          <p:cNvPr id="222212" name="Rectangle 3"/>
          <p:cNvSpPr>
            <a:spLocks noGrp="1" noChangeArrowheads="1"/>
          </p:cNvSpPr>
          <p:nvPr>
            <p:ph type="body" idx="1"/>
          </p:nvPr>
        </p:nvSpPr>
        <p:spPr>
          <a:xfrm>
            <a:off x="904875" y="4713288"/>
            <a:ext cx="4987925" cy="44719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2221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368954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スライド イメージ プレースホルダ 1"/>
          <p:cNvSpPr>
            <a:spLocks noGrp="1" noRot="1" noChangeAspect="1" noTextEdit="1"/>
          </p:cNvSpPr>
          <p:nvPr>
            <p:ph type="sldImg"/>
          </p:nvPr>
        </p:nvSpPr>
        <p:spPr>
          <a:ln/>
        </p:spPr>
      </p:sp>
      <p:sp>
        <p:nvSpPr>
          <p:cNvPr id="22323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2323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4FCD7E14-5B3A-4319-9C89-4A5441DF2661}" type="slidenum">
              <a:rPr lang="ja-JP" altLang="en-US">
                <a:ea typeface="Osaka" pitchFamily="-1" charset="-128"/>
                <a:cs typeface="ＤＦＧ平成ゴシック体W7" panose="020B0400000000000000" pitchFamily="50" charset="-128"/>
              </a:rPr>
              <a:pPr algn="r" eaLnBrk="1" hangingPunct="1">
                <a:spcBef>
                  <a:spcPct val="0"/>
                </a:spcBef>
              </a:pPr>
              <a:t>57</a:t>
            </a:fld>
            <a:endParaRPr lang="en-US" altLang="ja-JP">
              <a:ea typeface="Osaka" pitchFamily="-1" charset="-128"/>
              <a:cs typeface="Arial" panose="020B0604020202020204" pitchFamily="34" charset="0"/>
            </a:endParaRPr>
          </a:p>
        </p:txBody>
      </p:sp>
      <p:sp>
        <p:nvSpPr>
          <p:cNvPr id="22323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6322450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B53533D-6BA4-4292-85C7-13077E728FC3}" type="slidenum">
              <a:rPr lang="ja-JP" altLang="en-US">
                <a:ea typeface="Osaka" pitchFamily="-1" charset="-128"/>
                <a:cs typeface="ＤＦＧ平成ゴシック体W7" panose="020B0400000000000000" pitchFamily="50" charset="-128"/>
              </a:rPr>
              <a:pPr algn="r" eaLnBrk="1" hangingPunct="1">
                <a:spcBef>
                  <a:spcPct val="0"/>
                </a:spcBef>
              </a:pPr>
              <a:t>58</a:t>
            </a:fld>
            <a:endParaRPr lang="en-US" altLang="ja-JP">
              <a:ea typeface="Osaka" pitchFamily="-1" charset="-128"/>
              <a:cs typeface="Arial" panose="020B0604020202020204" pitchFamily="34" charset="0"/>
            </a:endParaRPr>
          </a:p>
        </p:txBody>
      </p:sp>
      <p:sp>
        <p:nvSpPr>
          <p:cNvPr id="224259" name="Rectangle 2"/>
          <p:cNvSpPr>
            <a:spLocks noGrp="1" noRot="1" noChangeAspect="1" noChangeArrowheads="1" noTextEdit="1"/>
          </p:cNvSpPr>
          <p:nvPr>
            <p:ph type="sldImg"/>
          </p:nvPr>
        </p:nvSpPr>
        <p:spPr>
          <a:xfrm>
            <a:off x="919163" y="742950"/>
            <a:ext cx="4967287" cy="3725863"/>
          </a:xfrm>
          <a:ln/>
        </p:spPr>
      </p:sp>
      <p:sp>
        <p:nvSpPr>
          <p:cNvPr id="224260"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2426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38842500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スライド イメージ プレースホルダ 1"/>
          <p:cNvSpPr>
            <a:spLocks noGrp="1" noRot="1" noChangeAspect="1" noTextEdit="1"/>
          </p:cNvSpPr>
          <p:nvPr>
            <p:ph type="sldImg"/>
          </p:nvPr>
        </p:nvSpPr>
        <p:spPr>
          <a:ln/>
        </p:spPr>
      </p:sp>
      <p:sp>
        <p:nvSpPr>
          <p:cNvPr id="22528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2528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EEF2720D-FBFC-422C-A0A2-16ABB6454126}" type="slidenum">
              <a:rPr lang="ja-JP" altLang="en-US">
                <a:ea typeface="Osaka" pitchFamily="-1" charset="-128"/>
                <a:cs typeface="ＤＦＧ平成ゴシック体W7" panose="020B0400000000000000" pitchFamily="50" charset="-128"/>
              </a:rPr>
              <a:pPr algn="r" eaLnBrk="1" hangingPunct="1">
                <a:spcBef>
                  <a:spcPct val="0"/>
                </a:spcBef>
              </a:pPr>
              <a:t>59</a:t>
            </a:fld>
            <a:endParaRPr lang="en-US" altLang="ja-JP">
              <a:ea typeface="Osaka" pitchFamily="-1" charset="-128"/>
              <a:cs typeface="Arial" panose="020B0604020202020204" pitchFamily="34" charset="0"/>
            </a:endParaRPr>
          </a:p>
        </p:txBody>
      </p:sp>
      <p:sp>
        <p:nvSpPr>
          <p:cNvPr id="22528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890668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02218C1-3582-45F9-A18D-6603493198FA}" type="slidenum">
              <a:rPr lang="en-US" altLang="ja-JP">
                <a:cs typeface="Arial" panose="020B0604020202020204" pitchFamily="34" charset="0"/>
              </a:rPr>
              <a:pPr algn="r" eaLnBrk="1" hangingPunct="1">
                <a:spcBef>
                  <a:spcPct val="0"/>
                </a:spcBef>
              </a:pPr>
              <a:t>6</a:t>
            </a:fld>
            <a:endParaRPr lang="en-US" altLang="ja-JP">
              <a:cs typeface="Arial" panose="020B0604020202020204" pitchFamily="34" charset="0"/>
            </a:endParaRPr>
          </a:p>
        </p:txBody>
      </p:sp>
      <p:sp>
        <p:nvSpPr>
          <p:cNvPr id="177155" name="Rectangle 2"/>
          <p:cNvSpPr>
            <a:spLocks noGrp="1" noRot="1" noChangeAspect="1" noChangeArrowheads="1" noTextEdit="1"/>
          </p:cNvSpPr>
          <p:nvPr>
            <p:ph type="sldImg"/>
          </p:nvPr>
        </p:nvSpPr>
        <p:spPr>
          <a:xfrm>
            <a:off x="914400" y="739775"/>
            <a:ext cx="4970463" cy="3729038"/>
          </a:xfrm>
          <a:ln/>
        </p:spPr>
      </p:sp>
      <p:sp>
        <p:nvSpPr>
          <p:cNvPr id="177156" name="Rectangle 3"/>
          <p:cNvSpPr>
            <a:spLocks noGrp="1" noChangeArrowheads="1"/>
          </p:cNvSpPr>
          <p:nvPr>
            <p:ph type="body" idx="1"/>
          </p:nvPr>
        </p:nvSpPr>
        <p:spPr>
          <a:xfrm>
            <a:off x="906463" y="4711700"/>
            <a:ext cx="4984750" cy="44751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en-US" smtClean="0">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3886272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スライド イメージ プレースホルダ 1"/>
          <p:cNvSpPr>
            <a:spLocks noGrp="1" noRot="1" noChangeAspect="1" noTextEdit="1"/>
          </p:cNvSpPr>
          <p:nvPr>
            <p:ph type="sldImg"/>
          </p:nvPr>
        </p:nvSpPr>
        <p:spPr>
          <a:ln/>
        </p:spPr>
      </p:sp>
      <p:sp>
        <p:nvSpPr>
          <p:cNvPr id="22630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2630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00705F54-B4EE-49AD-BE26-9650FD46125A}" type="slidenum">
              <a:rPr lang="ja-JP" altLang="en-US">
                <a:ea typeface="Osaka" pitchFamily="-1" charset="-128"/>
                <a:cs typeface="ＤＦＧ平成ゴシック体W7" panose="020B0400000000000000" pitchFamily="50" charset="-128"/>
              </a:rPr>
              <a:pPr algn="r" eaLnBrk="1" hangingPunct="1">
                <a:spcBef>
                  <a:spcPct val="0"/>
                </a:spcBef>
              </a:pPr>
              <a:t>60</a:t>
            </a:fld>
            <a:endParaRPr lang="en-US" altLang="ja-JP">
              <a:ea typeface="Osaka" pitchFamily="-1" charset="-128"/>
              <a:cs typeface="Arial" panose="020B0604020202020204" pitchFamily="34" charset="0"/>
            </a:endParaRPr>
          </a:p>
        </p:txBody>
      </p:sp>
      <p:sp>
        <p:nvSpPr>
          <p:cNvPr id="22630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1853335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6A256051-1C5F-4BCF-B3F9-FA0CAA1E5D73}" type="slidenum">
              <a:rPr lang="ja-JP" altLang="en-US">
                <a:ea typeface="Osaka" pitchFamily="-1" charset="-128"/>
                <a:cs typeface="ＤＦＧ平成ゴシック体W7" panose="020B0400000000000000" pitchFamily="50" charset="-128"/>
              </a:rPr>
              <a:pPr algn="r" eaLnBrk="1" hangingPunct="1">
                <a:spcBef>
                  <a:spcPct val="0"/>
                </a:spcBef>
              </a:pPr>
              <a:t>61</a:t>
            </a:fld>
            <a:endParaRPr lang="en-US" altLang="ja-JP">
              <a:ea typeface="Osaka" pitchFamily="-1" charset="-128"/>
              <a:cs typeface="Arial" panose="020B0604020202020204" pitchFamily="34" charset="0"/>
            </a:endParaRPr>
          </a:p>
        </p:txBody>
      </p:sp>
      <p:sp>
        <p:nvSpPr>
          <p:cNvPr id="227331" name="Rectangle 2"/>
          <p:cNvSpPr>
            <a:spLocks noGrp="1" noRot="1" noChangeAspect="1" noChangeArrowheads="1" noTextEdit="1"/>
          </p:cNvSpPr>
          <p:nvPr>
            <p:ph type="sldImg"/>
          </p:nvPr>
        </p:nvSpPr>
        <p:spPr>
          <a:xfrm>
            <a:off x="919163" y="742950"/>
            <a:ext cx="4967287" cy="3725863"/>
          </a:xfrm>
          <a:ln/>
        </p:spPr>
      </p:sp>
      <p:sp>
        <p:nvSpPr>
          <p:cNvPr id="227332"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2733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94297671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スライド イメージ プレースホルダ 1"/>
          <p:cNvSpPr>
            <a:spLocks noGrp="1" noRot="1" noChangeAspect="1" noTextEdit="1"/>
          </p:cNvSpPr>
          <p:nvPr>
            <p:ph type="sldImg"/>
          </p:nvPr>
        </p:nvSpPr>
        <p:spPr>
          <a:ln/>
        </p:spPr>
      </p:sp>
      <p:sp>
        <p:nvSpPr>
          <p:cNvPr id="22835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2835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51F3ED91-5C60-4BE4-9FC7-51381E0627AD}" type="slidenum">
              <a:rPr lang="ja-JP" altLang="en-US">
                <a:ea typeface="Osaka" pitchFamily="-1" charset="-128"/>
                <a:cs typeface="ＤＦＧ平成ゴシック体W7" panose="020B0400000000000000" pitchFamily="50" charset="-128"/>
              </a:rPr>
              <a:pPr algn="r" eaLnBrk="1" hangingPunct="1">
                <a:spcBef>
                  <a:spcPct val="0"/>
                </a:spcBef>
              </a:pPr>
              <a:t>62</a:t>
            </a:fld>
            <a:endParaRPr lang="en-US" altLang="ja-JP">
              <a:ea typeface="Osaka" pitchFamily="-1" charset="-128"/>
              <a:cs typeface="Arial" panose="020B0604020202020204" pitchFamily="34" charset="0"/>
            </a:endParaRPr>
          </a:p>
        </p:txBody>
      </p:sp>
      <p:sp>
        <p:nvSpPr>
          <p:cNvPr id="22835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0059563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91C2CA0-17E2-4788-93D0-FA863A4FC313}" type="slidenum">
              <a:rPr lang="ja-JP" altLang="en-US">
                <a:ea typeface="Osaka" pitchFamily="-1" charset="-128"/>
                <a:cs typeface="ＤＦＧ平成ゴシック体W7" panose="020B0400000000000000" pitchFamily="50" charset="-128"/>
              </a:rPr>
              <a:pPr algn="r" eaLnBrk="1" hangingPunct="1">
                <a:spcBef>
                  <a:spcPct val="0"/>
                </a:spcBef>
              </a:pPr>
              <a:t>63</a:t>
            </a:fld>
            <a:endParaRPr lang="en-US" altLang="ja-JP">
              <a:ea typeface="Osaka" pitchFamily="-1" charset="-128"/>
              <a:cs typeface="Arial" panose="020B0604020202020204" pitchFamily="34" charset="0"/>
            </a:endParaRPr>
          </a:p>
        </p:txBody>
      </p:sp>
      <p:sp>
        <p:nvSpPr>
          <p:cNvPr id="229379" name="Rectangle 2"/>
          <p:cNvSpPr>
            <a:spLocks noGrp="1" noRot="1" noChangeAspect="1" noChangeArrowheads="1" noTextEdit="1"/>
          </p:cNvSpPr>
          <p:nvPr>
            <p:ph type="sldImg"/>
          </p:nvPr>
        </p:nvSpPr>
        <p:spPr>
          <a:xfrm>
            <a:off x="919163" y="742950"/>
            <a:ext cx="4967287" cy="3725863"/>
          </a:xfrm>
          <a:ln/>
        </p:spPr>
      </p:sp>
      <p:sp>
        <p:nvSpPr>
          <p:cNvPr id="229380"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2938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52486308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A0F24D22-2BD8-41BD-B6D0-800A198A6E75}" type="slidenum">
              <a:rPr lang="ja-JP" altLang="en-US">
                <a:ea typeface="Osaka" pitchFamily="-1" charset="-128"/>
                <a:cs typeface="ＤＦＧ平成ゴシック体W7" panose="020B0400000000000000" pitchFamily="50" charset="-128"/>
              </a:rPr>
              <a:pPr algn="r" eaLnBrk="1" hangingPunct="1">
                <a:spcBef>
                  <a:spcPct val="0"/>
                </a:spcBef>
              </a:pPr>
              <a:t>64</a:t>
            </a:fld>
            <a:endParaRPr lang="en-US" altLang="ja-JP">
              <a:ea typeface="Osaka" pitchFamily="-1" charset="-128"/>
              <a:cs typeface="Arial" panose="020B0604020202020204" pitchFamily="34" charset="0"/>
            </a:endParaRPr>
          </a:p>
        </p:txBody>
      </p:sp>
      <p:sp>
        <p:nvSpPr>
          <p:cNvPr id="230403" name="Rectangle 2"/>
          <p:cNvSpPr>
            <a:spLocks noGrp="1" noRot="1" noChangeAspect="1" noChangeArrowheads="1" noTextEdit="1"/>
          </p:cNvSpPr>
          <p:nvPr>
            <p:ph type="sldImg"/>
          </p:nvPr>
        </p:nvSpPr>
        <p:spPr>
          <a:xfrm>
            <a:off x="919163" y="742950"/>
            <a:ext cx="4967287" cy="3725863"/>
          </a:xfrm>
          <a:ln/>
        </p:spPr>
      </p:sp>
      <p:sp>
        <p:nvSpPr>
          <p:cNvPr id="230404"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3040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30124727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9ED8C504-1FE5-4571-8C15-D740E8AB1D5F}" type="slidenum">
              <a:rPr lang="ja-JP" altLang="en-US">
                <a:ea typeface="Osaka" pitchFamily="-1" charset="-128"/>
                <a:cs typeface="ＤＦＧ平成ゴシック体W7" panose="020B0400000000000000" pitchFamily="50" charset="-128"/>
              </a:rPr>
              <a:pPr algn="r" eaLnBrk="1" hangingPunct="1">
                <a:spcBef>
                  <a:spcPct val="0"/>
                </a:spcBef>
              </a:pPr>
              <a:t>65</a:t>
            </a:fld>
            <a:endParaRPr lang="en-US" altLang="ja-JP">
              <a:ea typeface="Osaka" pitchFamily="-1" charset="-128"/>
              <a:cs typeface="Arial" panose="020B0604020202020204" pitchFamily="34" charset="0"/>
            </a:endParaRPr>
          </a:p>
        </p:txBody>
      </p:sp>
      <p:sp>
        <p:nvSpPr>
          <p:cNvPr id="231427" name="Rectangle 2"/>
          <p:cNvSpPr>
            <a:spLocks noGrp="1" noRot="1" noChangeAspect="1" noChangeArrowheads="1" noTextEdit="1"/>
          </p:cNvSpPr>
          <p:nvPr>
            <p:ph type="sldImg"/>
          </p:nvPr>
        </p:nvSpPr>
        <p:spPr>
          <a:xfrm>
            <a:off x="919163" y="742950"/>
            <a:ext cx="4967287" cy="3725863"/>
          </a:xfrm>
          <a:ln/>
        </p:spPr>
      </p:sp>
      <p:sp>
        <p:nvSpPr>
          <p:cNvPr id="231428"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ja-JP" smtClean="0">
                <a:latin typeface="Arial" panose="020B0604020202020204" pitchFamily="34" charset="0"/>
                <a:ea typeface="ＭＳ Ｐゴシック" panose="020B0600070205080204" pitchFamily="50" charset="-128"/>
              </a:rPr>
              <a:t>1</a:t>
            </a:r>
            <a:r>
              <a:rPr lang="ja-JP" altLang="en-US" smtClean="0">
                <a:latin typeface="Arial" panose="020B0604020202020204" pitchFamily="34" charset="0"/>
                <a:ea typeface="ＭＳ Ｐゴシック" panose="020B0600070205080204" pitchFamily="50" charset="-128"/>
              </a:rPr>
              <a:t>個の</a:t>
            </a:r>
            <a:r>
              <a:rPr lang="en-US" altLang="ja-JP" smtClean="0">
                <a:latin typeface="Arial" panose="020B0604020202020204" pitchFamily="34" charset="0"/>
                <a:ea typeface="ＭＳ Ｐゴシック" panose="020B0600070205080204" pitchFamily="50" charset="-128"/>
              </a:rPr>
              <a:t>ucR unit</a:t>
            </a:r>
            <a:r>
              <a:rPr lang="ja-JP" altLang="en-US" smtClean="0">
                <a:latin typeface="Arial" panose="020B0604020202020204" pitchFamily="34" charset="0"/>
                <a:ea typeface="ＭＳ Ｐゴシック" panose="020B0600070205080204" pitchFamily="50" charset="-128"/>
              </a:rPr>
              <a:t>は、「何の」「何が」「どうした」という</a:t>
            </a:r>
            <a:r>
              <a:rPr lang="en-US" altLang="ja-JP" smtClean="0">
                <a:latin typeface="Arial" panose="020B0604020202020204" pitchFamily="34" charset="0"/>
                <a:ea typeface="ＭＳ Ｐゴシック" panose="020B0600070205080204" pitchFamily="50" charset="-128"/>
              </a:rPr>
              <a:t>1</a:t>
            </a:r>
            <a:r>
              <a:rPr lang="ja-JP" altLang="en-US" smtClean="0">
                <a:latin typeface="Arial" panose="020B0604020202020204" pitchFamily="34" charset="0"/>
                <a:ea typeface="ＭＳ Ｐゴシック" panose="020B0600070205080204" pitchFamily="50" charset="-128"/>
              </a:rPr>
              <a:t>文を表します。</a:t>
            </a:r>
          </a:p>
        </p:txBody>
      </p:sp>
      <p:sp>
        <p:nvSpPr>
          <p:cNvPr id="23142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1064342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4875BB9-AAF9-4D83-9EA0-A017EF36D9CA}" type="slidenum">
              <a:rPr lang="ja-JP" altLang="en-US">
                <a:ea typeface="Osaka" pitchFamily="-1" charset="-128"/>
                <a:cs typeface="ＤＦＧ平成ゴシック体W7" panose="020B0400000000000000" pitchFamily="50" charset="-128"/>
              </a:rPr>
              <a:pPr algn="r" eaLnBrk="1" hangingPunct="1">
                <a:spcBef>
                  <a:spcPct val="0"/>
                </a:spcBef>
              </a:pPr>
              <a:t>66</a:t>
            </a:fld>
            <a:endParaRPr lang="en-US" altLang="ja-JP">
              <a:ea typeface="Osaka" pitchFamily="-1" charset="-128"/>
              <a:cs typeface="Arial" panose="020B0604020202020204" pitchFamily="34" charset="0"/>
            </a:endParaRPr>
          </a:p>
        </p:txBody>
      </p:sp>
      <p:sp>
        <p:nvSpPr>
          <p:cNvPr id="232451" name="Rectangle 2"/>
          <p:cNvSpPr>
            <a:spLocks noGrp="1" noRot="1" noChangeAspect="1" noChangeArrowheads="1" noTextEdit="1"/>
          </p:cNvSpPr>
          <p:nvPr>
            <p:ph type="sldImg"/>
          </p:nvPr>
        </p:nvSpPr>
        <p:spPr>
          <a:xfrm>
            <a:off x="919163" y="742950"/>
            <a:ext cx="4967287" cy="3725863"/>
          </a:xfrm>
          <a:ln/>
        </p:spPr>
      </p:sp>
      <p:sp>
        <p:nvSpPr>
          <p:cNvPr id="232452"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3245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0490858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6B822B34-8CD4-4C08-B6BB-24644AEC8B58}" type="slidenum">
              <a:rPr lang="ja-JP" altLang="en-US">
                <a:ea typeface="Osaka" pitchFamily="-1" charset="-128"/>
                <a:cs typeface="ＤＦＧ平成ゴシック体W7" panose="020B0400000000000000" pitchFamily="50" charset="-128"/>
              </a:rPr>
              <a:pPr algn="r" eaLnBrk="1" hangingPunct="1">
                <a:spcBef>
                  <a:spcPct val="0"/>
                </a:spcBef>
              </a:pPr>
              <a:t>67</a:t>
            </a:fld>
            <a:endParaRPr lang="en-US" altLang="ja-JP">
              <a:ea typeface="Osaka" pitchFamily="-1" charset="-128"/>
              <a:cs typeface="Arial" panose="020B0604020202020204" pitchFamily="34" charset="0"/>
            </a:endParaRPr>
          </a:p>
        </p:txBody>
      </p:sp>
      <p:sp>
        <p:nvSpPr>
          <p:cNvPr id="233475" name="Rectangle 2"/>
          <p:cNvSpPr>
            <a:spLocks noGrp="1" noRot="1" noChangeAspect="1" noChangeArrowheads="1" noTextEdit="1"/>
          </p:cNvSpPr>
          <p:nvPr>
            <p:ph type="sldImg"/>
          </p:nvPr>
        </p:nvSpPr>
        <p:spPr>
          <a:xfrm>
            <a:off x="919163" y="742950"/>
            <a:ext cx="4967287" cy="3725863"/>
          </a:xfrm>
          <a:ln/>
        </p:spPr>
      </p:sp>
      <p:sp>
        <p:nvSpPr>
          <p:cNvPr id="233476"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3347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86556144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0B894312-81E9-4B06-B8A6-5334518A5444}" type="slidenum">
              <a:rPr lang="ja-JP" altLang="en-US">
                <a:ea typeface="Osaka" pitchFamily="-1" charset="-128"/>
                <a:cs typeface="ＤＦＧ平成ゴシック体W7" panose="020B0400000000000000" pitchFamily="50" charset="-128"/>
              </a:rPr>
              <a:pPr algn="r" eaLnBrk="1" hangingPunct="1">
                <a:spcBef>
                  <a:spcPct val="0"/>
                </a:spcBef>
              </a:pPr>
              <a:t>68</a:t>
            </a:fld>
            <a:endParaRPr lang="en-US" altLang="ja-JP">
              <a:ea typeface="Osaka" pitchFamily="-1" charset="-128"/>
              <a:cs typeface="Arial" panose="020B0604020202020204" pitchFamily="34" charset="0"/>
            </a:endParaRPr>
          </a:p>
        </p:txBody>
      </p:sp>
      <p:sp>
        <p:nvSpPr>
          <p:cNvPr id="234499" name="Rectangle 2"/>
          <p:cNvSpPr>
            <a:spLocks noGrp="1" noRot="1" noChangeAspect="1" noChangeArrowheads="1" noTextEdit="1"/>
          </p:cNvSpPr>
          <p:nvPr>
            <p:ph type="sldImg"/>
          </p:nvPr>
        </p:nvSpPr>
        <p:spPr>
          <a:xfrm>
            <a:off x="919163" y="742950"/>
            <a:ext cx="4967287" cy="3725863"/>
          </a:xfrm>
          <a:ln/>
        </p:spPr>
      </p:sp>
      <p:sp>
        <p:nvSpPr>
          <p:cNvPr id="234500"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3450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43549425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0446C07-28B1-4781-9AD8-3C3D9AF78D52}" type="slidenum">
              <a:rPr lang="ja-JP" altLang="en-US">
                <a:ea typeface="Osaka" pitchFamily="-1" charset="-128"/>
                <a:cs typeface="ＤＦＧ平成ゴシック体W7" panose="020B0400000000000000" pitchFamily="50" charset="-128"/>
              </a:rPr>
              <a:pPr algn="r" eaLnBrk="1" hangingPunct="1">
                <a:spcBef>
                  <a:spcPct val="0"/>
                </a:spcBef>
              </a:pPr>
              <a:t>69</a:t>
            </a:fld>
            <a:endParaRPr lang="en-US" altLang="ja-JP">
              <a:ea typeface="Osaka" pitchFamily="-1" charset="-128"/>
              <a:cs typeface="Arial" panose="020B0604020202020204" pitchFamily="34" charset="0"/>
            </a:endParaRPr>
          </a:p>
        </p:txBody>
      </p:sp>
      <p:sp>
        <p:nvSpPr>
          <p:cNvPr id="235523" name="Rectangle 2"/>
          <p:cNvSpPr>
            <a:spLocks noGrp="1" noRot="1" noChangeAspect="1" noChangeArrowheads="1" noTextEdit="1"/>
          </p:cNvSpPr>
          <p:nvPr>
            <p:ph type="sldImg"/>
          </p:nvPr>
        </p:nvSpPr>
        <p:spPr>
          <a:xfrm>
            <a:off x="919163" y="742950"/>
            <a:ext cx="4967287" cy="3725863"/>
          </a:xfrm>
          <a:ln/>
        </p:spPr>
      </p:sp>
      <p:sp>
        <p:nvSpPr>
          <p:cNvPr id="235524"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smtClean="0">
                <a:latin typeface="Arial" panose="020B0604020202020204" pitchFamily="34" charset="0"/>
                <a:ea typeface="ＭＳ Ｐゴシック" panose="020B0600070205080204" pitchFamily="50" charset="-128"/>
              </a:rPr>
              <a:t>目的語と同じ主語をもつ</a:t>
            </a:r>
            <a:r>
              <a:rPr lang="en-US" altLang="ja-JP" smtClean="0">
                <a:latin typeface="Arial" panose="020B0604020202020204" pitchFamily="34" charset="0"/>
                <a:ea typeface="ＭＳ Ｐゴシック" panose="020B0600070205080204" pitchFamily="50" charset="-128"/>
              </a:rPr>
              <a:t>ucR unit</a:t>
            </a:r>
            <a:r>
              <a:rPr lang="ja-JP" altLang="en-US" smtClean="0">
                <a:latin typeface="Arial" panose="020B0604020202020204" pitchFamily="34" charset="0"/>
                <a:ea typeface="ＭＳ Ｐゴシック" panose="020B0600070205080204" pitchFamily="50" charset="-128"/>
              </a:rPr>
              <a:t>は、つないで表現することができます。</a:t>
            </a:r>
          </a:p>
          <a:p>
            <a:r>
              <a:rPr lang="ja-JP" altLang="en-US" smtClean="0">
                <a:latin typeface="Arial" panose="020B0604020202020204" pitchFamily="34" charset="0"/>
                <a:ea typeface="ＭＳ Ｐゴシック" panose="020B0600070205080204" pitchFamily="50" charset="-128"/>
              </a:rPr>
              <a:t>このようにして</a:t>
            </a:r>
            <a:r>
              <a:rPr lang="en-US" altLang="ja-JP" smtClean="0">
                <a:latin typeface="Arial" panose="020B0604020202020204" pitchFamily="34" charset="0"/>
                <a:ea typeface="ＭＳ Ｐゴシック" panose="020B0600070205080204" pitchFamily="50" charset="-128"/>
              </a:rPr>
              <a:t>ucR unit</a:t>
            </a:r>
            <a:r>
              <a:rPr lang="ja-JP" altLang="en-US" smtClean="0">
                <a:latin typeface="Arial" panose="020B0604020202020204" pitchFamily="34" charset="0"/>
                <a:ea typeface="ＭＳ Ｐゴシック" panose="020B0600070205080204" pitchFamily="50" charset="-128"/>
              </a:rPr>
              <a:t>を接続していくと、有向グラフ構造ができあがります。</a:t>
            </a:r>
          </a:p>
          <a:p>
            <a:r>
              <a:rPr lang="en-US" altLang="ja-JP" smtClean="0">
                <a:latin typeface="Arial" panose="020B0604020202020204" pitchFamily="34" charset="0"/>
                <a:ea typeface="ＭＳ Ｐゴシック" panose="020B0600070205080204" pitchFamily="50" charset="-128"/>
              </a:rPr>
              <a:t>ucR graph</a:t>
            </a:r>
            <a:r>
              <a:rPr lang="ja-JP" altLang="en-US" smtClean="0">
                <a:latin typeface="Arial" panose="020B0604020202020204" pitchFamily="34" charset="0"/>
                <a:ea typeface="ＭＳ Ｐゴシック" panose="020B0600070205080204" pitchFamily="50" charset="-128"/>
              </a:rPr>
              <a:t>とは、このようにして生成されたグラフをいいます。次頁からその例を示します。</a:t>
            </a:r>
          </a:p>
        </p:txBody>
      </p:sp>
      <p:sp>
        <p:nvSpPr>
          <p:cNvPr id="23552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9858031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スライド イメージ プレースホルダ 1"/>
          <p:cNvSpPr>
            <a:spLocks noGrp="1" noRot="1" noChangeAspect="1" noTextEdit="1"/>
          </p:cNvSpPr>
          <p:nvPr>
            <p:ph type="sldImg"/>
          </p:nvPr>
        </p:nvSpPr>
        <p:spPr>
          <a:ln/>
        </p:spPr>
      </p:sp>
      <p:sp>
        <p:nvSpPr>
          <p:cNvPr id="17817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17818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6F62E366-B1DF-4239-A72B-18851982A4A2}" type="slidenum">
              <a:rPr lang="ja-JP" altLang="en-US">
                <a:ea typeface="Osaka" pitchFamily="-1" charset="-128"/>
                <a:cs typeface="ＤＦＧ平成ゴシック体W7" panose="020B0400000000000000" pitchFamily="50" charset="-128"/>
              </a:rPr>
              <a:pPr algn="r" eaLnBrk="1" hangingPunct="1">
                <a:spcBef>
                  <a:spcPct val="0"/>
                </a:spcBef>
              </a:pPr>
              <a:t>7</a:t>
            </a:fld>
            <a:endParaRPr lang="en-US" altLang="ja-JP">
              <a:ea typeface="Osaka" pitchFamily="-1" charset="-128"/>
              <a:cs typeface="Arial" panose="020B0604020202020204" pitchFamily="34" charset="0"/>
            </a:endParaRPr>
          </a:p>
        </p:txBody>
      </p:sp>
      <p:sp>
        <p:nvSpPr>
          <p:cNvPr id="17818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57230416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2B93028A-A543-4E85-B8D2-A2A4D3728FDA}" type="slidenum">
              <a:rPr lang="ja-JP" altLang="en-US">
                <a:ea typeface="Osaka" pitchFamily="-1" charset="-128"/>
                <a:cs typeface="ＤＦＧ平成ゴシック体W7" panose="020B0400000000000000" pitchFamily="50" charset="-128"/>
              </a:rPr>
              <a:pPr algn="r" eaLnBrk="1" hangingPunct="1">
                <a:spcBef>
                  <a:spcPct val="0"/>
                </a:spcBef>
              </a:pPr>
              <a:t>70</a:t>
            </a:fld>
            <a:endParaRPr lang="en-US" altLang="ja-JP">
              <a:ea typeface="Osaka" pitchFamily="-1" charset="-128"/>
              <a:cs typeface="Arial" panose="020B0604020202020204" pitchFamily="34" charset="0"/>
            </a:endParaRPr>
          </a:p>
        </p:txBody>
      </p:sp>
      <p:sp>
        <p:nvSpPr>
          <p:cNvPr id="236547" name="Rectangle 2"/>
          <p:cNvSpPr>
            <a:spLocks noGrp="1" noRot="1" noChangeAspect="1" noChangeArrowheads="1" noTextEdit="1"/>
          </p:cNvSpPr>
          <p:nvPr>
            <p:ph type="sldImg"/>
          </p:nvPr>
        </p:nvSpPr>
        <p:spPr>
          <a:xfrm>
            <a:off x="919163" y="742950"/>
            <a:ext cx="4967287" cy="3725863"/>
          </a:xfrm>
          <a:ln/>
        </p:spPr>
      </p:sp>
      <p:sp>
        <p:nvSpPr>
          <p:cNvPr id="236548"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3654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23845741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96644FD4-E900-42E2-BDE6-E7513C85B3C1}" type="slidenum">
              <a:rPr lang="ja-JP" altLang="en-US">
                <a:ea typeface="Osaka" pitchFamily="-1" charset="-128"/>
                <a:cs typeface="ＤＦＧ平成ゴシック体W7" panose="020B0400000000000000" pitchFamily="50" charset="-128"/>
              </a:rPr>
              <a:pPr algn="r" eaLnBrk="1" hangingPunct="1">
                <a:spcBef>
                  <a:spcPct val="0"/>
                </a:spcBef>
              </a:pPr>
              <a:t>71</a:t>
            </a:fld>
            <a:endParaRPr lang="en-US" altLang="ja-JP">
              <a:ea typeface="Osaka" pitchFamily="-1" charset="-128"/>
              <a:cs typeface="Arial" panose="020B0604020202020204" pitchFamily="34" charset="0"/>
            </a:endParaRPr>
          </a:p>
        </p:txBody>
      </p:sp>
      <p:sp>
        <p:nvSpPr>
          <p:cNvPr id="237571" name="Rectangle 2"/>
          <p:cNvSpPr>
            <a:spLocks noGrp="1" noRot="1" noChangeAspect="1" noChangeArrowheads="1" noTextEdit="1"/>
          </p:cNvSpPr>
          <p:nvPr>
            <p:ph type="sldImg"/>
          </p:nvPr>
        </p:nvSpPr>
        <p:spPr>
          <a:xfrm>
            <a:off x="919163" y="742950"/>
            <a:ext cx="4967287" cy="3725863"/>
          </a:xfrm>
          <a:ln/>
        </p:spPr>
      </p:sp>
      <p:sp>
        <p:nvSpPr>
          <p:cNvPr id="237572"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3757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31138797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39C2EA96-25BA-4C42-AA03-E162860B6C74}" type="slidenum">
              <a:rPr lang="ja-JP" altLang="en-US">
                <a:ea typeface="Osaka" pitchFamily="-1" charset="-128"/>
                <a:cs typeface="ＤＦＧ平成ゴシック体W7" panose="020B0400000000000000" pitchFamily="50" charset="-128"/>
              </a:rPr>
              <a:pPr algn="r" eaLnBrk="1" hangingPunct="1">
                <a:spcBef>
                  <a:spcPct val="0"/>
                </a:spcBef>
              </a:pPr>
              <a:t>72</a:t>
            </a:fld>
            <a:endParaRPr lang="en-US" altLang="ja-JP">
              <a:ea typeface="Osaka" pitchFamily="-1" charset="-128"/>
              <a:cs typeface="Arial" panose="020B0604020202020204" pitchFamily="34" charset="0"/>
            </a:endParaRPr>
          </a:p>
        </p:txBody>
      </p:sp>
      <p:sp>
        <p:nvSpPr>
          <p:cNvPr id="238595" name="Rectangle 2"/>
          <p:cNvSpPr>
            <a:spLocks noGrp="1" noRot="1" noChangeAspect="1" noChangeArrowheads="1" noTextEdit="1"/>
          </p:cNvSpPr>
          <p:nvPr>
            <p:ph type="sldImg"/>
          </p:nvPr>
        </p:nvSpPr>
        <p:spPr>
          <a:xfrm>
            <a:off x="919163" y="742950"/>
            <a:ext cx="4967287" cy="3725863"/>
          </a:xfrm>
          <a:ln/>
        </p:spPr>
      </p:sp>
      <p:sp>
        <p:nvSpPr>
          <p:cNvPr id="238596"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3859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07000614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スライド イメージ プレースホルダ 1"/>
          <p:cNvSpPr>
            <a:spLocks noGrp="1" noRot="1" noChangeAspect="1" noTextEdit="1"/>
          </p:cNvSpPr>
          <p:nvPr>
            <p:ph type="sldImg"/>
          </p:nvPr>
        </p:nvSpPr>
        <p:spPr>
          <a:ln/>
        </p:spPr>
      </p:sp>
      <p:sp>
        <p:nvSpPr>
          <p:cNvPr id="23961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3962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B2F4B36-B646-4847-96F5-01BC5FC96AB7}" type="slidenum">
              <a:rPr lang="ja-JP" altLang="en-US">
                <a:ea typeface="Osaka" pitchFamily="-1" charset="-128"/>
                <a:cs typeface="ＤＦＧ平成ゴシック体W7" panose="020B0400000000000000" pitchFamily="50" charset="-128"/>
              </a:rPr>
              <a:pPr algn="r" eaLnBrk="1" hangingPunct="1">
                <a:spcBef>
                  <a:spcPct val="0"/>
                </a:spcBef>
              </a:pPr>
              <a:t>73</a:t>
            </a:fld>
            <a:endParaRPr lang="en-US" altLang="ja-JP">
              <a:ea typeface="Osaka" pitchFamily="-1" charset="-128"/>
              <a:cs typeface="Arial" panose="020B0604020202020204" pitchFamily="34" charset="0"/>
            </a:endParaRPr>
          </a:p>
        </p:txBody>
      </p:sp>
      <p:sp>
        <p:nvSpPr>
          <p:cNvPr id="23962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25325614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スライド イメージ プレースホルダ 1"/>
          <p:cNvSpPr>
            <a:spLocks noGrp="1" noRot="1" noChangeAspect="1" noTextEdit="1"/>
          </p:cNvSpPr>
          <p:nvPr>
            <p:ph type="sldImg"/>
          </p:nvPr>
        </p:nvSpPr>
        <p:spPr>
          <a:ln/>
        </p:spPr>
      </p:sp>
      <p:sp>
        <p:nvSpPr>
          <p:cNvPr id="24064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4064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6495AB09-4317-4B82-9A2B-AC848442ACF9}" type="slidenum">
              <a:rPr lang="ja-JP" altLang="en-US">
                <a:ea typeface="Osaka" pitchFamily="-1" charset="-128"/>
                <a:cs typeface="ＤＦＧ平成ゴシック体W7" panose="020B0400000000000000" pitchFamily="50" charset="-128"/>
              </a:rPr>
              <a:pPr algn="r" eaLnBrk="1" hangingPunct="1">
                <a:spcBef>
                  <a:spcPct val="0"/>
                </a:spcBef>
              </a:pPr>
              <a:t>74</a:t>
            </a:fld>
            <a:endParaRPr lang="en-US" altLang="ja-JP">
              <a:ea typeface="Osaka" pitchFamily="-1" charset="-128"/>
              <a:cs typeface="Arial" panose="020B0604020202020204" pitchFamily="34" charset="0"/>
            </a:endParaRPr>
          </a:p>
        </p:txBody>
      </p:sp>
      <p:sp>
        <p:nvSpPr>
          <p:cNvPr id="24064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59827137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スライド イメージ プレースホルダ 1"/>
          <p:cNvSpPr>
            <a:spLocks noGrp="1" noRot="1" noChangeAspect="1" noTextEdit="1"/>
          </p:cNvSpPr>
          <p:nvPr>
            <p:ph type="sldImg"/>
          </p:nvPr>
        </p:nvSpPr>
        <p:spPr>
          <a:ln/>
        </p:spPr>
      </p:sp>
      <p:sp>
        <p:nvSpPr>
          <p:cNvPr id="24166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4166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E3673F63-6523-4F07-BEAD-C1DB21D70B80}" type="slidenum">
              <a:rPr lang="ja-JP" altLang="en-US">
                <a:ea typeface="Osaka" pitchFamily="-1" charset="-128"/>
                <a:cs typeface="ＤＦＧ平成ゴシック体W7" panose="020B0400000000000000" pitchFamily="50" charset="-128"/>
              </a:rPr>
              <a:pPr algn="r" eaLnBrk="1" hangingPunct="1">
                <a:spcBef>
                  <a:spcPct val="0"/>
                </a:spcBef>
              </a:pPr>
              <a:t>75</a:t>
            </a:fld>
            <a:endParaRPr lang="en-US" altLang="ja-JP">
              <a:ea typeface="Osaka" pitchFamily="-1" charset="-128"/>
              <a:cs typeface="Arial" panose="020B0604020202020204" pitchFamily="34" charset="0"/>
            </a:endParaRPr>
          </a:p>
        </p:txBody>
      </p:sp>
      <p:sp>
        <p:nvSpPr>
          <p:cNvPr id="24166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6632387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スライド イメージ プレースホルダ 1"/>
          <p:cNvSpPr>
            <a:spLocks noGrp="1" noRot="1" noChangeAspect="1" noTextEdit="1"/>
          </p:cNvSpPr>
          <p:nvPr>
            <p:ph type="sldImg"/>
          </p:nvPr>
        </p:nvSpPr>
        <p:spPr>
          <a:ln/>
        </p:spPr>
      </p:sp>
      <p:sp>
        <p:nvSpPr>
          <p:cNvPr id="24269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4269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27ECF425-7AEE-4C86-B0AE-33DD007FB7D0}" type="slidenum">
              <a:rPr lang="ja-JP" altLang="en-US">
                <a:ea typeface="Osaka" pitchFamily="-1" charset="-128"/>
                <a:cs typeface="ＤＦＧ平成ゴシック体W7" panose="020B0400000000000000" pitchFamily="50" charset="-128"/>
              </a:rPr>
              <a:pPr algn="r" eaLnBrk="1" hangingPunct="1">
                <a:spcBef>
                  <a:spcPct val="0"/>
                </a:spcBef>
              </a:pPr>
              <a:t>76</a:t>
            </a:fld>
            <a:endParaRPr lang="en-US" altLang="ja-JP">
              <a:ea typeface="Osaka" pitchFamily="-1" charset="-128"/>
              <a:cs typeface="Arial" panose="020B0604020202020204" pitchFamily="34" charset="0"/>
            </a:endParaRPr>
          </a:p>
        </p:txBody>
      </p:sp>
      <p:sp>
        <p:nvSpPr>
          <p:cNvPr id="24269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39992983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スライド イメージ プレースホルダ 1"/>
          <p:cNvSpPr>
            <a:spLocks noGrp="1" noRot="1" noChangeAspect="1" noTextEdit="1"/>
          </p:cNvSpPr>
          <p:nvPr>
            <p:ph type="sldImg"/>
          </p:nvPr>
        </p:nvSpPr>
        <p:spPr>
          <a:ln/>
        </p:spPr>
      </p:sp>
      <p:sp>
        <p:nvSpPr>
          <p:cNvPr id="24371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4371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1973408E-5EE9-41B3-A438-96A8FE0E5A4B}" type="slidenum">
              <a:rPr lang="ja-JP" altLang="en-US">
                <a:ea typeface="Osaka" pitchFamily="-1" charset="-128"/>
                <a:cs typeface="ＤＦＧ平成ゴシック体W7" panose="020B0400000000000000" pitchFamily="50" charset="-128"/>
              </a:rPr>
              <a:pPr algn="r" eaLnBrk="1" hangingPunct="1">
                <a:spcBef>
                  <a:spcPct val="0"/>
                </a:spcBef>
              </a:pPr>
              <a:t>77</a:t>
            </a:fld>
            <a:endParaRPr lang="en-US" altLang="ja-JP">
              <a:ea typeface="Osaka" pitchFamily="-1" charset="-128"/>
              <a:cs typeface="Arial" panose="020B0604020202020204" pitchFamily="34" charset="0"/>
            </a:endParaRPr>
          </a:p>
        </p:txBody>
      </p:sp>
      <p:sp>
        <p:nvSpPr>
          <p:cNvPr id="24371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88887447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スライド イメージ プレースホルダ 1"/>
          <p:cNvSpPr>
            <a:spLocks noGrp="1" noRot="1" noChangeAspect="1" noTextEdit="1"/>
          </p:cNvSpPr>
          <p:nvPr>
            <p:ph type="sldImg"/>
          </p:nvPr>
        </p:nvSpPr>
        <p:spPr>
          <a:ln/>
        </p:spPr>
      </p:sp>
      <p:sp>
        <p:nvSpPr>
          <p:cNvPr id="24473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4474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998FA8D9-98DF-418E-8978-7259CE17A3B2}" type="slidenum">
              <a:rPr lang="ja-JP" altLang="en-US">
                <a:ea typeface="Osaka" pitchFamily="-1" charset="-128"/>
                <a:cs typeface="ＤＦＧ平成ゴシック体W7" panose="020B0400000000000000" pitchFamily="50" charset="-128"/>
              </a:rPr>
              <a:pPr algn="r" eaLnBrk="1" hangingPunct="1">
                <a:spcBef>
                  <a:spcPct val="0"/>
                </a:spcBef>
              </a:pPr>
              <a:t>78</a:t>
            </a:fld>
            <a:endParaRPr lang="en-US" altLang="ja-JP">
              <a:ea typeface="Osaka" pitchFamily="-1" charset="-128"/>
              <a:cs typeface="Arial" panose="020B0604020202020204" pitchFamily="34" charset="0"/>
            </a:endParaRPr>
          </a:p>
        </p:txBody>
      </p:sp>
      <p:sp>
        <p:nvSpPr>
          <p:cNvPr id="24474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252766757"/>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スライド イメージ プレースホルダ 1"/>
          <p:cNvSpPr>
            <a:spLocks noGrp="1" noRot="1" noChangeAspect="1" noTextEdit="1"/>
          </p:cNvSpPr>
          <p:nvPr>
            <p:ph type="sldImg"/>
          </p:nvPr>
        </p:nvSpPr>
        <p:spPr>
          <a:ln/>
        </p:spPr>
      </p:sp>
      <p:sp>
        <p:nvSpPr>
          <p:cNvPr id="24576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4576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5A3E445-6B94-4DB6-AB61-3FFDF9AECABD}" type="slidenum">
              <a:rPr lang="ja-JP" altLang="en-US">
                <a:ea typeface="Osaka" pitchFamily="-1" charset="-128"/>
                <a:cs typeface="ＤＦＧ平成ゴシック体W7" panose="020B0400000000000000" pitchFamily="50" charset="-128"/>
              </a:rPr>
              <a:pPr algn="r" eaLnBrk="1" hangingPunct="1">
                <a:spcBef>
                  <a:spcPct val="0"/>
                </a:spcBef>
              </a:pPr>
              <a:t>79</a:t>
            </a:fld>
            <a:endParaRPr lang="en-US" altLang="ja-JP">
              <a:ea typeface="Osaka" pitchFamily="-1" charset="-128"/>
              <a:cs typeface="Arial" panose="020B0604020202020204" pitchFamily="34" charset="0"/>
            </a:endParaRPr>
          </a:p>
        </p:txBody>
      </p:sp>
      <p:sp>
        <p:nvSpPr>
          <p:cNvPr id="24576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1906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8</a:t>
            </a:fld>
            <a:endParaRPr lang="en-US" altLang="ja-JP">
              <a:cs typeface="Arial" panose="020B0604020202020204" pitchFamily="34" charset="0"/>
            </a:endParaRPr>
          </a:p>
        </p:txBody>
      </p:sp>
    </p:spTree>
    <p:extLst>
      <p:ext uri="{BB962C8B-B14F-4D97-AF65-F5344CB8AC3E}">
        <p14:creationId xmlns:p14="http://schemas.microsoft.com/office/powerpoint/2010/main" val="354391819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ln/>
        </p:spPr>
      </p:sp>
      <p:sp>
        <p:nvSpPr>
          <p:cNvPr id="24678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4678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61334201-D97D-440F-9895-CF56C5259719}" type="slidenum">
              <a:rPr lang="ja-JP" altLang="en-US">
                <a:ea typeface="Osaka" pitchFamily="-1" charset="-128"/>
                <a:cs typeface="ＤＦＧ平成ゴシック体W7" panose="020B0400000000000000" pitchFamily="50" charset="-128"/>
              </a:rPr>
              <a:pPr algn="r" eaLnBrk="1" hangingPunct="1">
                <a:spcBef>
                  <a:spcPct val="0"/>
                </a:spcBef>
              </a:pPr>
              <a:t>80</a:t>
            </a:fld>
            <a:endParaRPr lang="en-US" altLang="ja-JP">
              <a:ea typeface="Osaka" pitchFamily="-1" charset="-128"/>
              <a:cs typeface="Arial" panose="020B0604020202020204" pitchFamily="34" charset="0"/>
            </a:endParaRPr>
          </a:p>
        </p:txBody>
      </p:sp>
      <p:sp>
        <p:nvSpPr>
          <p:cNvPr id="24678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421102360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CA1D383-E10C-49C9-9C66-C199E6DF3BAE}" type="slidenum">
              <a:rPr lang="ja-JP" altLang="en-US">
                <a:ea typeface="Osaka" pitchFamily="-1" charset="-128"/>
                <a:cs typeface="ＤＦＧ平成ゴシック体W7" panose="020B0400000000000000" pitchFamily="50" charset="-128"/>
              </a:rPr>
              <a:pPr algn="r" eaLnBrk="1" hangingPunct="1">
                <a:spcBef>
                  <a:spcPct val="0"/>
                </a:spcBef>
              </a:pPr>
              <a:t>81</a:t>
            </a:fld>
            <a:endParaRPr lang="en-US" altLang="ja-JP">
              <a:ea typeface="Osaka" pitchFamily="-1" charset="-128"/>
              <a:cs typeface="Arial" panose="020B0604020202020204" pitchFamily="34" charset="0"/>
            </a:endParaRPr>
          </a:p>
        </p:txBody>
      </p:sp>
      <p:sp>
        <p:nvSpPr>
          <p:cNvPr id="247811" name="Rectangle 2"/>
          <p:cNvSpPr>
            <a:spLocks noGrp="1" noRot="1" noChangeAspect="1" noChangeArrowheads="1" noTextEdit="1"/>
          </p:cNvSpPr>
          <p:nvPr>
            <p:ph type="sldImg"/>
          </p:nvPr>
        </p:nvSpPr>
        <p:spPr>
          <a:xfrm>
            <a:off x="919163" y="742950"/>
            <a:ext cx="4967287" cy="3725863"/>
          </a:xfrm>
          <a:ln/>
        </p:spPr>
      </p:sp>
      <p:sp>
        <p:nvSpPr>
          <p:cNvPr id="247812" name="Rectangle 3"/>
          <p:cNvSpPr>
            <a:spLocks noGrp="1" noChangeArrowheads="1"/>
          </p:cNvSpPr>
          <p:nvPr>
            <p:ph type="body" idx="1"/>
          </p:nvPr>
        </p:nvSpPr>
        <p:spPr>
          <a:xfrm>
            <a:off x="908050" y="4711700"/>
            <a:ext cx="4981575" cy="44719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4781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66629399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スライド イメージ プレースホルダ 1"/>
          <p:cNvSpPr>
            <a:spLocks noGrp="1" noRot="1" noChangeAspect="1" noTextEdit="1"/>
          </p:cNvSpPr>
          <p:nvPr>
            <p:ph type="sldImg"/>
          </p:nvPr>
        </p:nvSpPr>
        <p:spPr>
          <a:ln/>
        </p:spPr>
      </p:sp>
      <p:sp>
        <p:nvSpPr>
          <p:cNvPr id="248835"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48836"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9EF0D897-EB06-430F-949B-FC61C7F7AE57}" type="slidenum">
              <a:rPr lang="ja-JP" altLang="en-US">
                <a:ea typeface="Osaka" pitchFamily="-1" charset="-128"/>
                <a:cs typeface="ＤＦＧ平成ゴシック体W7" panose="020B0400000000000000" pitchFamily="50" charset="-128"/>
              </a:rPr>
              <a:pPr algn="r" eaLnBrk="1" hangingPunct="1">
                <a:spcBef>
                  <a:spcPct val="0"/>
                </a:spcBef>
              </a:pPr>
              <a:t>82</a:t>
            </a:fld>
            <a:endParaRPr lang="en-US" altLang="ja-JP">
              <a:ea typeface="Osaka" pitchFamily="-1" charset="-128"/>
              <a:cs typeface="Arial" panose="020B0604020202020204" pitchFamily="34" charset="0"/>
            </a:endParaRPr>
          </a:p>
        </p:txBody>
      </p:sp>
      <p:sp>
        <p:nvSpPr>
          <p:cNvPr id="24883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0157753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スライド イメージ プレースホルダ 1"/>
          <p:cNvSpPr>
            <a:spLocks noGrp="1" noRot="1" noChangeAspect="1" noTextEdit="1"/>
          </p:cNvSpPr>
          <p:nvPr>
            <p:ph type="sldImg"/>
          </p:nvPr>
        </p:nvSpPr>
        <p:spPr>
          <a:ln/>
        </p:spPr>
      </p:sp>
      <p:sp>
        <p:nvSpPr>
          <p:cNvPr id="24985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4986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F79B93E0-DFBF-4478-9CF8-9CF3E32DD8B8}" type="slidenum">
              <a:rPr lang="ja-JP" altLang="en-US">
                <a:ea typeface="Osaka" pitchFamily="-1" charset="-128"/>
                <a:cs typeface="ＤＦＧ平成ゴシック体W7" panose="020B0400000000000000" pitchFamily="50" charset="-128"/>
              </a:rPr>
              <a:pPr algn="r" eaLnBrk="1" hangingPunct="1">
                <a:spcBef>
                  <a:spcPct val="0"/>
                </a:spcBef>
              </a:pPr>
              <a:t>83</a:t>
            </a:fld>
            <a:endParaRPr lang="en-US" altLang="ja-JP">
              <a:ea typeface="Osaka" pitchFamily="-1" charset="-128"/>
              <a:cs typeface="Arial" panose="020B0604020202020204" pitchFamily="34" charset="0"/>
            </a:endParaRPr>
          </a:p>
        </p:txBody>
      </p:sp>
      <p:sp>
        <p:nvSpPr>
          <p:cNvPr id="24986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82099064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BAE0F88A-D2A2-4143-B3E6-830686F0172F}" type="slidenum">
              <a:rPr lang="ja-JP" altLang="en-US">
                <a:ea typeface="Osaka" pitchFamily="-1" charset="-128"/>
                <a:cs typeface="ＤＦＧ平成ゴシック体W7" panose="020B0400000000000000" pitchFamily="50" charset="-128"/>
              </a:rPr>
              <a:pPr algn="r" eaLnBrk="1" hangingPunct="1">
                <a:spcBef>
                  <a:spcPct val="0"/>
                </a:spcBef>
              </a:pPr>
              <a:t>84</a:t>
            </a:fld>
            <a:endParaRPr lang="en-US" altLang="ja-JP">
              <a:ea typeface="Osaka" pitchFamily="-1" charset="-128"/>
              <a:cs typeface="Arial" panose="020B0604020202020204" pitchFamily="34" charset="0"/>
            </a:endParaRPr>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ja-JP" smtClean="0">
                <a:latin typeface="Arial" panose="020B0604020202020204" pitchFamily="34" charset="0"/>
                <a:ea typeface="ＭＳ Ｐゴシック" panose="020B0600070205080204" pitchFamily="50" charset="-128"/>
              </a:rPr>
              <a:t>SPARQL (</a:t>
            </a:r>
            <a:r>
              <a:rPr lang="en-US" altLang="ja-JP" b="1" smtClean="0">
                <a:latin typeface="Arial" panose="020B0604020202020204" pitchFamily="34" charset="0"/>
                <a:ea typeface="ＭＳ Ｐゴシック" panose="020B0600070205080204" pitchFamily="50" charset="-128"/>
              </a:rPr>
              <a:t>SPARQL</a:t>
            </a:r>
            <a:r>
              <a:rPr lang="en-US" altLang="ja-JP" smtClean="0">
                <a:latin typeface="Arial" panose="020B0604020202020204" pitchFamily="34" charset="0"/>
                <a:ea typeface="ＭＳ Ｐゴシック" panose="020B0600070205080204" pitchFamily="50" charset="-128"/>
              </a:rPr>
              <a:t> Protocol and RDF Query Language) </a:t>
            </a:r>
            <a:r>
              <a:rPr lang="ja-JP" altLang="en-US" smtClean="0">
                <a:latin typeface="Arial" panose="020B0604020202020204" pitchFamily="34" charset="0"/>
                <a:ea typeface="ＭＳ Ｐゴシック" panose="020B0600070205080204" pitchFamily="50" charset="-128"/>
              </a:rPr>
              <a:t>とは、</a:t>
            </a:r>
            <a:r>
              <a:rPr lang="en-US" altLang="ja-JP" smtClean="0">
                <a:latin typeface="Arial" panose="020B0604020202020204" pitchFamily="34" charset="0"/>
                <a:ea typeface="ＭＳ Ｐゴシック" panose="020B0600070205080204" pitchFamily="50" charset="-128"/>
              </a:rPr>
              <a:t>RDF (Resource Description Framework) </a:t>
            </a:r>
            <a:r>
              <a:rPr lang="ja-JP" altLang="en-US" smtClean="0">
                <a:latin typeface="Arial" panose="020B0604020202020204" pitchFamily="34" charset="0"/>
                <a:ea typeface="ＭＳ Ｐゴシック" panose="020B0600070205080204" pitchFamily="50" charset="-128"/>
              </a:rPr>
              <a:t>に基づく半構造データに対する問い合わせ言語です。</a:t>
            </a:r>
            <a:r>
              <a:rPr lang="en-US" altLang="ja-JP" smtClean="0">
                <a:latin typeface="Arial" panose="020B0604020202020204" pitchFamily="34" charset="0"/>
                <a:ea typeface="ＭＳ Ｐゴシック" panose="020B0600070205080204" pitchFamily="50" charset="-128"/>
              </a:rPr>
              <a:t>W3C (World Wide Web Consortium) </a:t>
            </a:r>
            <a:r>
              <a:rPr lang="ja-JP" altLang="en-US" smtClean="0">
                <a:latin typeface="Arial" panose="020B0604020202020204" pitchFamily="34" charset="0"/>
                <a:ea typeface="ＭＳ Ｐゴシック" panose="020B0600070205080204" pitchFamily="50" charset="-128"/>
              </a:rPr>
              <a:t>によって標準化された規格です。</a:t>
            </a:r>
          </a:p>
          <a:p>
            <a:r>
              <a:rPr lang="en-US" altLang="ja-JP" smtClean="0">
                <a:latin typeface="Arial" panose="020B0604020202020204" pitchFamily="34" charset="0"/>
                <a:ea typeface="ＭＳ Ｐゴシック" panose="020B0600070205080204" pitchFamily="50" charset="-128"/>
              </a:rPr>
              <a:t>http://www.w3.org/TR/rdf-sparql-query/</a:t>
            </a:r>
            <a:endParaRPr lang="ja-JP" altLang="en-US" smtClean="0">
              <a:latin typeface="Arial" panose="020B0604020202020204" pitchFamily="34" charset="0"/>
              <a:ea typeface="ＭＳ Ｐゴシック" panose="020B0600070205080204" pitchFamily="50" charset="-128"/>
            </a:endParaRPr>
          </a:p>
        </p:txBody>
      </p:sp>
      <p:sp>
        <p:nvSpPr>
          <p:cNvPr id="25088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44209413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スライド イメージ プレースホルダ 1"/>
          <p:cNvSpPr>
            <a:spLocks noGrp="1" noRot="1" noChangeAspect="1" noTextEdit="1"/>
          </p:cNvSpPr>
          <p:nvPr>
            <p:ph type="sldImg"/>
          </p:nvPr>
        </p:nvSpPr>
        <p:spPr>
          <a:ln/>
        </p:spPr>
      </p:sp>
      <p:sp>
        <p:nvSpPr>
          <p:cNvPr id="25190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5190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CC8788B-BF6E-4316-A7A9-2EB088E3E1C3}" type="slidenum">
              <a:rPr lang="ja-JP" altLang="en-US">
                <a:ea typeface="Osaka" pitchFamily="-1" charset="-128"/>
                <a:cs typeface="ＤＦＧ平成ゴシック体W7" panose="020B0400000000000000" pitchFamily="50" charset="-128"/>
              </a:rPr>
              <a:pPr algn="r" eaLnBrk="1" hangingPunct="1">
                <a:spcBef>
                  <a:spcPct val="0"/>
                </a:spcBef>
              </a:pPr>
              <a:t>85</a:t>
            </a:fld>
            <a:endParaRPr lang="en-US" altLang="ja-JP">
              <a:ea typeface="Osaka" pitchFamily="-1" charset="-128"/>
              <a:cs typeface="Arial" panose="020B0604020202020204" pitchFamily="34" charset="0"/>
            </a:endParaRPr>
          </a:p>
        </p:txBody>
      </p:sp>
      <p:sp>
        <p:nvSpPr>
          <p:cNvPr id="25190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45055063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スライド イメージ プレースホルダ 1"/>
          <p:cNvSpPr>
            <a:spLocks noGrp="1" noRot="1" noChangeAspect="1" noTextEdit="1"/>
          </p:cNvSpPr>
          <p:nvPr>
            <p:ph type="sldImg"/>
          </p:nvPr>
        </p:nvSpPr>
        <p:spPr>
          <a:ln/>
        </p:spPr>
      </p:sp>
      <p:sp>
        <p:nvSpPr>
          <p:cNvPr id="25293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5293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A3C30DFD-3E9C-4E32-91F7-72C04D4A0EBA}" type="slidenum">
              <a:rPr lang="ja-JP" altLang="en-US">
                <a:ea typeface="Osaka" pitchFamily="-1" charset="-128"/>
                <a:cs typeface="ＤＦＧ平成ゴシック体W7" panose="020B0400000000000000" pitchFamily="50" charset="-128"/>
              </a:rPr>
              <a:pPr algn="r" eaLnBrk="1" hangingPunct="1">
                <a:spcBef>
                  <a:spcPct val="0"/>
                </a:spcBef>
              </a:pPr>
              <a:t>86</a:t>
            </a:fld>
            <a:endParaRPr lang="en-US" altLang="ja-JP">
              <a:ea typeface="Osaka" pitchFamily="-1" charset="-128"/>
              <a:cs typeface="Arial" panose="020B0604020202020204" pitchFamily="34" charset="0"/>
            </a:endParaRPr>
          </a:p>
        </p:txBody>
      </p:sp>
      <p:sp>
        <p:nvSpPr>
          <p:cNvPr id="25293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14877068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975A398C-F340-4F37-A19A-596302DD244D}" type="slidenum">
              <a:rPr lang="ja-JP" altLang="en-US">
                <a:ea typeface="Osaka" pitchFamily="-1" charset="-128"/>
                <a:cs typeface="ＤＦＧ平成ゴシック体W7" panose="020B0400000000000000" pitchFamily="50" charset="-128"/>
              </a:rPr>
              <a:pPr algn="r" eaLnBrk="1" hangingPunct="1">
                <a:spcBef>
                  <a:spcPct val="0"/>
                </a:spcBef>
              </a:pPr>
              <a:t>87</a:t>
            </a:fld>
            <a:endParaRPr lang="en-US" altLang="ja-JP">
              <a:ea typeface="Osaka" pitchFamily="-1" charset="-128"/>
              <a:cs typeface="Arial" panose="020B0604020202020204" pitchFamily="34" charset="0"/>
            </a:endParaRPr>
          </a:p>
        </p:txBody>
      </p:sp>
      <p:sp>
        <p:nvSpPr>
          <p:cNvPr id="253955" name="Rectangle 2"/>
          <p:cNvSpPr>
            <a:spLocks noGrp="1" noRot="1" noChangeAspect="1" noChangeArrowheads="1" noTextEdit="1"/>
          </p:cNvSpPr>
          <p:nvPr>
            <p:ph type="sldImg"/>
          </p:nvPr>
        </p:nvSpPr>
        <p:spPr>
          <a:xfrm>
            <a:off x="915988" y="744538"/>
            <a:ext cx="4964112" cy="3722687"/>
          </a:xfrm>
          <a:ln/>
        </p:spPr>
      </p:sp>
      <p:sp>
        <p:nvSpPr>
          <p:cNvPr id="2539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5395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73038379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スライド イメージ プレースホルダ 1"/>
          <p:cNvSpPr>
            <a:spLocks noGrp="1" noRot="1" noChangeAspect="1" noTextEdit="1"/>
          </p:cNvSpPr>
          <p:nvPr>
            <p:ph type="sldImg"/>
          </p:nvPr>
        </p:nvSpPr>
        <p:spPr>
          <a:ln/>
        </p:spPr>
      </p:sp>
      <p:sp>
        <p:nvSpPr>
          <p:cNvPr id="254979"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54980"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D107C86F-E616-4E18-860F-93F9EAFD9085}" type="slidenum">
              <a:rPr lang="ja-JP" altLang="en-US">
                <a:ea typeface="Osaka" pitchFamily="-1" charset="-128"/>
                <a:cs typeface="ＤＦＧ平成ゴシック体W7" panose="020B0400000000000000" pitchFamily="50" charset="-128"/>
              </a:rPr>
              <a:pPr algn="r" eaLnBrk="1" hangingPunct="1">
                <a:spcBef>
                  <a:spcPct val="0"/>
                </a:spcBef>
              </a:pPr>
              <a:t>88</a:t>
            </a:fld>
            <a:endParaRPr lang="en-US" altLang="ja-JP">
              <a:ea typeface="Osaka" pitchFamily="-1" charset="-128"/>
              <a:cs typeface="Arial" panose="020B0604020202020204" pitchFamily="34" charset="0"/>
            </a:endParaRPr>
          </a:p>
        </p:txBody>
      </p:sp>
      <p:sp>
        <p:nvSpPr>
          <p:cNvPr id="25498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246855882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スライド イメージ プレースホルダ 1"/>
          <p:cNvSpPr>
            <a:spLocks noGrp="1" noRot="1" noChangeAspect="1" noTextEdit="1"/>
          </p:cNvSpPr>
          <p:nvPr>
            <p:ph type="sldImg"/>
          </p:nvPr>
        </p:nvSpPr>
        <p:spPr>
          <a:ln/>
        </p:spPr>
      </p:sp>
      <p:sp>
        <p:nvSpPr>
          <p:cNvPr id="25600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5600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71AF2B73-96B7-4445-88B1-2F8B2C7F0F67}" type="slidenum">
              <a:rPr lang="ja-JP" altLang="en-US">
                <a:ea typeface="Osaka" pitchFamily="-1" charset="-128"/>
                <a:cs typeface="ＤＦＧ平成ゴシック体W7" panose="020B0400000000000000" pitchFamily="50" charset="-128"/>
              </a:rPr>
              <a:pPr algn="r" eaLnBrk="1" hangingPunct="1">
                <a:spcBef>
                  <a:spcPct val="0"/>
                </a:spcBef>
              </a:pPr>
              <a:t>89</a:t>
            </a:fld>
            <a:endParaRPr lang="en-US" altLang="ja-JP">
              <a:ea typeface="Osaka" pitchFamily="-1" charset="-128"/>
              <a:cs typeface="Arial" panose="020B0604020202020204" pitchFamily="34" charset="0"/>
            </a:endParaRPr>
          </a:p>
        </p:txBody>
      </p:sp>
      <p:sp>
        <p:nvSpPr>
          <p:cNvPr id="25600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78322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r>
              <a:rPr lang="en-US" altLang="ja-JP" smtClean="0"/>
              <a:t>(C) 2015 TRON Forum, All Rights Reserved.</a:t>
            </a:r>
            <a:endParaRPr lang="en-US" altLang="ja-JP"/>
          </a:p>
        </p:txBody>
      </p:sp>
      <p:sp>
        <p:nvSpPr>
          <p:cNvPr id="5" name="スライド番号プレースホルダー 4"/>
          <p:cNvSpPr>
            <a:spLocks noGrp="1"/>
          </p:cNvSpPr>
          <p:nvPr>
            <p:ph type="sldNum" sz="quarter" idx="11"/>
          </p:nvPr>
        </p:nvSpPr>
        <p:spPr/>
        <p:txBody>
          <a:bodyPr/>
          <a:lstStyle/>
          <a:p>
            <a:fld id="{51597190-D8F8-445E-9AB8-21775B65FD4D}" type="slidenum">
              <a:rPr lang="ja-JP" altLang="en-US" smtClean="0"/>
              <a:pPr/>
              <a:t>9</a:t>
            </a:fld>
            <a:endParaRPr lang="en-US" altLang="ja-JP">
              <a:cs typeface="Arial" panose="020B0604020202020204" pitchFamily="34" charset="0"/>
            </a:endParaRPr>
          </a:p>
        </p:txBody>
      </p:sp>
    </p:spTree>
    <p:extLst>
      <p:ext uri="{BB962C8B-B14F-4D97-AF65-F5344CB8AC3E}">
        <p14:creationId xmlns:p14="http://schemas.microsoft.com/office/powerpoint/2010/main" val="111711365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スライド イメージ プレースホルダ 1"/>
          <p:cNvSpPr>
            <a:spLocks noGrp="1" noRot="1" noChangeAspect="1" noTextEdit="1"/>
          </p:cNvSpPr>
          <p:nvPr>
            <p:ph type="sldImg"/>
          </p:nvPr>
        </p:nvSpPr>
        <p:spPr>
          <a:ln/>
        </p:spPr>
      </p:sp>
      <p:sp>
        <p:nvSpPr>
          <p:cNvPr id="257027"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57028"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5917CB3D-CE93-46DF-9350-577FB5D0ED94}" type="slidenum">
              <a:rPr lang="ja-JP" altLang="en-US">
                <a:ea typeface="Osaka" pitchFamily="-1" charset="-128"/>
                <a:cs typeface="ＤＦＧ平成ゴシック体W7" panose="020B0400000000000000" pitchFamily="50" charset="-128"/>
              </a:rPr>
              <a:pPr algn="r" eaLnBrk="1" hangingPunct="1">
                <a:spcBef>
                  <a:spcPct val="0"/>
                </a:spcBef>
              </a:pPr>
              <a:t>90</a:t>
            </a:fld>
            <a:endParaRPr lang="en-US" altLang="ja-JP">
              <a:ea typeface="Osaka" pitchFamily="-1" charset="-128"/>
              <a:cs typeface="Arial" panose="020B0604020202020204" pitchFamily="34" charset="0"/>
            </a:endParaRPr>
          </a:p>
        </p:txBody>
      </p:sp>
      <p:sp>
        <p:nvSpPr>
          <p:cNvPr id="25702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912362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スライド イメージ プレースホルダ 1"/>
          <p:cNvSpPr>
            <a:spLocks noGrp="1" noRot="1" noChangeAspect="1" noTextEdit="1"/>
          </p:cNvSpPr>
          <p:nvPr>
            <p:ph type="sldImg"/>
          </p:nvPr>
        </p:nvSpPr>
        <p:spPr>
          <a:ln/>
        </p:spPr>
      </p:sp>
      <p:sp>
        <p:nvSpPr>
          <p:cNvPr id="258051"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58052"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E1698D30-135F-407B-883B-3AF97E2FC157}" type="slidenum">
              <a:rPr lang="ja-JP" altLang="en-US">
                <a:ea typeface="Osaka" pitchFamily="-1" charset="-128"/>
                <a:cs typeface="ＤＦＧ平成ゴシック体W7" panose="020B0400000000000000" pitchFamily="50" charset="-128"/>
              </a:rPr>
              <a:pPr algn="r" eaLnBrk="1" hangingPunct="1">
                <a:spcBef>
                  <a:spcPct val="0"/>
                </a:spcBef>
              </a:pPr>
              <a:t>91</a:t>
            </a:fld>
            <a:endParaRPr lang="en-US" altLang="ja-JP">
              <a:ea typeface="Osaka" pitchFamily="-1" charset="-128"/>
              <a:cs typeface="Arial" panose="020B0604020202020204" pitchFamily="34" charset="0"/>
            </a:endParaRPr>
          </a:p>
        </p:txBody>
      </p:sp>
      <p:sp>
        <p:nvSpPr>
          <p:cNvPr id="25805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94312251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3C06FC6C-F118-46B1-A5F2-2C59F927B83D}" type="slidenum">
              <a:rPr lang="ja-JP" altLang="en-US">
                <a:ea typeface="Osaka" pitchFamily="-1" charset="-128"/>
                <a:cs typeface="ＤＦＧ平成ゴシック体W7" panose="020B0400000000000000" pitchFamily="50" charset="-128"/>
              </a:rPr>
              <a:pPr algn="r" eaLnBrk="1" hangingPunct="1">
                <a:spcBef>
                  <a:spcPct val="0"/>
                </a:spcBef>
              </a:pPr>
              <a:t>92</a:t>
            </a:fld>
            <a:endParaRPr lang="en-US" altLang="ja-JP">
              <a:ea typeface="Osaka" pitchFamily="-1" charset="-128"/>
              <a:cs typeface="Arial" panose="020B0604020202020204" pitchFamily="34" charset="0"/>
            </a:endParaRPr>
          </a:p>
        </p:txBody>
      </p:sp>
      <p:sp>
        <p:nvSpPr>
          <p:cNvPr id="259075" name="Rectangle 2"/>
          <p:cNvSpPr>
            <a:spLocks noGrp="1" noRot="1" noChangeAspect="1" noChangeArrowheads="1" noTextEdit="1"/>
          </p:cNvSpPr>
          <p:nvPr>
            <p:ph type="sldImg"/>
          </p:nvPr>
        </p:nvSpPr>
        <p:spPr>
          <a:xfrm>
            <a:off x="915988" y="744538"/>
            <a:ext cx="4964112" cy="3722687"/>
          </a:xfrm>
          <a:ln/>
        </p:spPr>
      </p:sp>
      <p:sp>
        <p:nvSpPr>
          <p:cNvPr id="2590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5907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6324058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8665730E-B321-4564-B4A9-88D6EEF8B6D0}" type="slidenum">
              <a:rPr lang="ja-JP" altLang="en-US">
                <a:ea typeface="Osaka" pitchFamily="-1" charset="-128"/>
                <a:cs typeface="ＤＦＧ平成ゴシック体W7" panose="020B0400000000000000" pitchFamily="50" charset="-128"/>
              </a:rPr>
              <a:pPr algn="r" eaLnBrk="1" hangingPunct="1">
                <a:spcBef>
                  <a:spcPct val="0"/>
                </a:spcBef>
              </a:pPr>
              <a:t>93</a:t>
            </a:fld>
            <a:endParaRPr lang="en-US" altLang="ja-JP">
              <a:ea typeface="Osaka" pitchFamily="-1" charset="-128"/>
              <a:cs typeface="Arial" panose="020B0604020202020204" pitchFamily="34" charset="0"/>
            </a:endParaRPr>
          </a:p>
        </p:txBody>
      </p:sp>
      <p:sp>
        <p:nvSpPr>
          <p:cNvPr id="260099" name="Rectangle 2"/>
          <p:cNvSpPr>
            <a:spLocks noGrp="1" noRot="1" noChangeAspect="1" noChangeArrowheads="1" noTextEdit="1"/>
          </p:cNvSpPr>
          <p:nvPr>
            <p:ph type="sldImg"/>
          </p:nvPr>
        </p:nvSpPr>
        <p:spPr>
          <a:xfrm>
            <a:off x="915988" y="744538"/>
            <a:ext cx="4964112" cy="3722687"/>
          </a:xfrm>
          <a:ln/>
        </p:spPr>
      </p:sp>
      <p:sp>
        <p:nvSpPr>
          <p:cNvPr id="2601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6010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54247819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8BCED7A1-D63B-4A33-8338-F2B036381891}" type="slidenum">
              <a:rPr lang="ja-JP" altLang="en-US">
                <a:ea typeface="Osaka" pitchFamily="-1" charset="-128"/>
                <a:cs typeface="ＤＦＧ平成ゴシック体W7" panose="020B0400000000000000" pitchFamily="50" charset="-128"/>
              </a:rPr>
              <a:pPr algn="r" eaLnBrk="1" hangingPunct="1">
                <a:spcBef>
                  <a:spcPct val="0"/>
                </a:spcBef>
              </a:pPr>
              <a:t>94</a:t>
            </a:fld>
            <a:endParaRPr lang="en-US" altLang="ja-JP">
              <a:ea typeface="Osaka" pitchFamily="-1" charset="-128"/>
              <a:cs typeface="Arial" panose="020B0604020202020204" pitchFamily="34" charset="0"/>
            </a:endParaRPr>
          </a:p>
        </p:txBody>
      </p:sp>
      <p:sp>
        <p:nvSpPr>
          <p:cNvPr id="261123" name="Rectangle 2"/>
          <p:cNvSpPr>
            <a:spLocks noGrp="1" noRot="1" noChangeAspect="1" noChangeArrowheads="1" noTextEdit="1"/>
          </p:cNvSpPr>
          <p:nvPr>
            <p:ph type="sldImg"/>
          </p:nvPr>
        </p:nvSpPr>
        <p:spPr>
          <a:xfrm>
            <a:off x="915988" y="744538"/>
            <a:ext cx="4964112" cy="3722687"/>
          </a:xfrm>
          <a:ln/>
        </p:spPr>
      </p:sp>
      <p:sp>
        <p:nvSpPr>
          <p:cNvPr id="2611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6112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5762211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EF978AD8-DFBF-4DD3-9CAB-522F1342F620}" type="slidenum">
              <a:rPr lang="ja-JP" altLang="en-US">
                <a:ea typeface="Osaka" pitchFamily="-1" charset="-128"/>
                <a:cs typeface="ＤＦＧ平成ゴシック体W7" panose="020B0400000000000000" pitchFamily="50" charset="-128"/>
              </a:rPr>
              <a:pPr algn="r" eaLnBrk="1" hangingPunct="1">
                <a:spcBef>
                  <a:spcPct val="0"/>
                </a:spcBef>
              </a:pPr>
              <a:t>95</a:t>
            </a:fld>
            <a:endParaRPr lang="en-US" altLang="ja-JP">
              <a:ea typeface="Osaka" pitchFamily="-1" charset="-128"/>
              <a:cs typeface="Arial" panose="020B0604020202020204" pitchFamily="34" charset="0"/>
            </a:endParaRPr>
          </a:p>
        </p:txBody>
      </p:sp>
      <p:sp>
        <p:nvSpPr>
          <p:cNvPr id="262147" name="Rectangle 2"/>
          <p:cNvSpPr>
            <a:spLocks noGrp="1" noRot="1" noChangeAspect="1" noChangeArrowheads="1" noTextEdit="1"/>
          </p:cNvSpPr>
          <p:nvPr>
            <p:ph type="sldImg"/>
          </p:nvPr>
        </p:nvSpPr>
        <p:spPr>
          <a:xfrm>
            <a:off x="915988" y="744538"/>
            <a:ext cx="4964112" cy="3722687"/>
          </a:xfrm>
          <a:ln/>
        </p:spPr>
      </p:sp>
      <p:sp>
        <p:nvSpPr>
          <p:cNvPr id="262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62149"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72122043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C7906106-B37C-4B99-A1C6-179F0405B75E}" type="slidenum">
              <a:rPr lang="ja-JP" altLang="en-US">
                <a:ea typeface="Osaka" pitchFamily="-1" charset="-128"/>
                <a:cs typeface="ＤＦＧ平成ゴシック体W7" panose="020B0400000000000000" pitchFamily="50" charset="-128"/>
              </a:rPr>
              <a:pPr algn="r" eaLnBrk="1" hangingPunct="1">
                <a:spcBef>
                  <a:spcPct val="0"/>
                </a:spcBef>
              </a:pPr>
              <a:t>96</a:t>
            </a:fld>
            <a:endParaRPr lang="en-US" altLang="ja-JP">
              <a:ea typeface="Osaka" pitchFamily="-1" charset="-128"/>
              <a:cs typeface="Arial" panose="020B0604020202020204" pitchFamily="34" charset="0"/>
            </a:endParaRPr>
          </a:p>
        </p:txBody>
      </p:sp>
      <p:sp>
        <p:nvSpPr>
          <p:cNvPr id="263171" name="Rectangle 2"/>
          <p:cNvSpPr>
            <a:spLocks noGrp="1" noRot="1" noChangeAspect="1" noChangeArrowheads="1" noTextEdit="1"/>
          </p:cNvSpPr>
          <p:nvPr>
            <p:ph type="sldImg"/>
          </p:nvPr>
        </p:nvSpPr>
        <p:spPr>
          <a:xfrm>
            <a:off x="915988" y="744538"/>
            <a:ext cx="4964112" cy="3722687"/>
          </a:xfrm>
          <a:ln/>
        </p:spPr>
      </p:sp>
      <p:sp>
        <p:nvSpPr>
          <p:cNvPr id="263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63173"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13192521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0852EC36-B686-4AA7-AE25-29E29FE34BF2}" type="slidenum">
              <a:rPr lang="ja-JP" altLang="en-US">
                <a:ea typeface="Osaka" pitchFamily="-1" charset="-128"/>
                <a:cs typeface="ＤＦＧ平成ゴシック体W7" panose="020B0400000000000000" pitchFamily="50" charset="-128"/>
              </a:rPr>
              <a:pPr algn="r" eaLnBrk="1" hangingPunct="1">
                <a:spcBef>
                  <a:spcPct val="0"/>
                </a:spcBef>
              </a:pPr>
              <a:t>97</a:t>
            </a:fld>
            <a:endParaRPr lang="en-US" altLang="ja-JP">
              <a:ea typeface="Osaka" pitchFamily="-1" charset="-128"/>
              <a:cs typeface="Arial" panose="020B0604020202020204" pitchFamily="34" charset="0"/>
            </a:endParaRPr>
          </a:p>
        </p:txBody>
      </p:sp>
      <p:sp>
        <p:nvSpPr>
          <p:cNvPr id="264195" name="Rectangle 2"/>
          <p:cNvSpPr>
            <a:spLocks noGrp="1" noRot="1" noChangeAspect="1" noChangeArrowheads="1" noTextEdit="1"/>
          </p:cNvSpPr>
          <p:nvPr>
            <p:ph type="sldImg"/>
          </p:nvPr>
        </p:nvSpPr>
        <p:spPr>
          <a:xfrm>
            <a:off x="915988" y="744538"/>
            <a:ext cx="4964112" cy="3722687"/>
          </a:xfrm>
          <a:ln/>
        </p:spPr>
      </p:sp>
      <p:sp>
        <p:nvSpPr>
          <p:cNvPr id="264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64197"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186596938"/>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スライド番号プレースホルダ 6"/>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D22BE2B9-9D83-4F7E-AF99-58C949857542}" type="slidenum">
              <a:rPr lang="ja-JP" altLang="en-US">
                <a:ea typeface="Osaka" pitchFamily="-1" charset="-128"/>
                <a:cs typeface="ＤＦＧ平成ゴシック体W7" panose="020B0400000000000000" pitchFamily="50" charset="-128"/>
              </a:rPr>
              <a:pPr algn="r" eaLnBrk="1" hangingPunct="1">
                <a:spcBef>
                  <a:spcPct val="0"/>
                </a:spcBef>
              </a:pPr>
              <a:t>98</a:t>
            </a:fld>
            <a:endParaRPr lang="en-US" altLang="ja-JP">
              <a:ea typeface="Osaka" pitchFamily="-1" charset="-128"/>
              <a:cs typeface="Arial" panose="020B0604020202020204" pitchFamily="34" charset="0"/>
            </a:endParaRPr>
          </a:p>
        </p:txBody>
      </p:sp>
      <p:sp>
        <p:nvSpPr>
          <p:cNvPr id="265219" name="Rectangle 2"/>
          <p:cNvSpPr>
            <a:spLocks noGrp="1" noRot="1" noChangeAspect="1" noChangeArrowheads="1" noTextEdit="1"/>
          </p:cNvSpPr>
          <p:nvPr>
            <p:ph type="sldImg"/>
          </p:nvPr>
        </p:nvSpPr>
        <p:spPr>
          <a:xfrm>
            <a:off x="915988" y="744538"/>
            <a:ext cx="4964112" cy="3722687"/>
          </a:xfrm>
          <a:ln/>
        </p:spPr>
      </p:sp>
      <p:sp>
        <p:nvSpPr>
          <p:cNvPr id="2652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65221"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79127340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スライド イメージ プレースホルダ 1"/>
          <p:cNvSpPr>
            <a:spLocks noGrp="1" noRot="1" noChangeAspect="1" noTextEdit="1"/>
          </p:cNvSpPr>
          <p:nvPr>
            <p:ph type="sldImg"/>
          </p:nvPr>
        </p:nvSpPr>
        <p:spPr>
          <a:ln/>
        </p:spPr>
      </p:sp>
      <p:sp>
        <p:nvSpPr>
          <p:cNvPr id="266243" name="ノート プレースホルダ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latin typeface="Arial" panose="020B0604020202020204" pitchFamily="34" charset="0"/>
              <a:ea typeface="ＭＳ Ｐゴシック" panose="020B0600070205080204" pitchFamily="50" charset="-128"/>
            </a:endParaRPr>
          </a:p>
        </p:txBody>
      </p:sp>
      <p:sp>
        <p:nvSpPr>
          <p:cNvPr id="266244" name="スライド番号プレースホルダ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2650"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2650"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pPr>
            <a:fld id="{BC35D4C6-A5C5-4724-A1F5-C23FA174C097}" type="slidenum">
              <a:rPr lang="ja-JP" altLang="en-US">
                <a:ea typeface="Osaka" pitchFamily="-1" charset="-128"/>
                <a:cs typeface="ＤＦＧ平成ゴシック体W7" panose="020B0400000000000000" pitchFamily="50" charset="-128"/>
              </a:rPr>
              <a:pPr algn="r" eaLnBrk="1" hangingPunct="1">
                <a:spcBef>
                  <a:spcPct val="0"/>
                </a:spcBef>
              </a:pPr>
              <a:t>99</a:t>
            </a:fld>
            <a:endParaRPr lang="en-US" altLang="ja-JP">
              <a:ea typeface="Osaka" pitchFamily="-1" charset="-128"/>
              <a:cs typeface="Arial" panose="020B0604020202020204" pitchFamily="34" charset="0"/>
            </a:endParaRPr>
          </a:p>
        </p:txBody>
      </p:sp>
      <p:sp>
        <p:nvSpPr>
          <p:cNvPr id="266245" name="Rectangle 6"/>
          <p:cNvSpPr>
            <a:spLocks noGrp="1" noChangeArrowheads="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1pPr>
            <a:lvl2pPr marL="742950" indent="-28575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2pPr>
            <a:lvl3pPr marL="11430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912813" eaLnBrk="0" hangingPunct="0">
              <a:spcBef>
                <a:spcPct val="30000"/>
              </a:spcBef>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912813" eaLnBrk="0" fontAlgn="base" hangingPunct="0">
              <a:spcBef>
                <a:spcPct val="30000"/>
              </a:spcBef>
              <a:spcAft>
                <a:spcPct val="0"/>
              </a:spcAft>
              <a:defRPr kumimoji="1" sz="12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pPr>
            <a:r>
              <a:rPr lang="en-US" altLang="ja-JP" sz="1100" smtClean="0">
                <a:ea typeface="Osaka" pitchFamily="-1" charset="-128"/>
              </a:rPr>
              <a:t>(C) 2015 TRON Forum, All Rights Reserved.</a:t>
            </a:r>
          </a:p>
        </p:txBody>
      </p:sp>
    </p:spTree>
    <p:extLst>
      <p:ext uri="{BB962C8B-B14F-4D97-AF65-F5344CB8AC3E}">
        <p14:creationId xmlns:p14="http://schemas.microsoft.com/office/powerpoint/2010/main" val="3301676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9218" name="Rectangle 2"/>
          <p:cNvSpPr>
            <a:spLocks noGrp="1" noChangeArrowheads="1"/>
          </p:cNvSpPr>
          <p:nvPr>
            <p:ph type="ctrTitle" sz="quarter"/>
          </p:nvPr>
        </p:nvSpPr>
        <p:spPr>
          <a:xfrm>
            <a:off x="976313" y="3049587"/>
            <a:ext cx="11055350" cy="1519237"/>
          </a:xfrm>
        </p:spPr>
        <p:txBody>
          <a:bodyPr/>
          <a:lstStyle>
            <a:lvl1pPr>
              <a:lnSpc>
                <a:spcPct val="110000"/>
              </a:lnSpc>
              <a:defRPr sz="6500">
                <a:ea typeface="ヒラギノ角ゴ ProN W6"/>
                <a:cs typeface="ＤＦＧ平成ゴシック体W9" pitchFamily="50" charset="-128"/>
              </a:defRPr>
            </a:lvl1pPr>
          </a:lstStyle>
          <a:p>
            <a:r>
              <a:rPr lang="ja-JP" altLang="en-US" dirty="0"/>
              <a:t>マスタ</a:t>
            </a:r>
            <a:r>
              <a:rPr lang="en-US" altLang="ja-JP" dirty="0"/>
              <a:t> </a:t>
            </a:r>
            <a:r>
              <a:rPr lang="ja-JP" altLang="en-US" dirty="0"/>
              <a:t>タイトルの書式設定</a:t>
            </a:r>
          </a:p>
        </p:txBody>
      </p:sp>
      <p:sp>
        <p:nvSpPr>
          <p:cNvPr id="9219" name="Rectangle 3"/>
          <p:cNvSpPr>
            <a:spLocks noGrp="1" noChangeArrowheads="1"/>
          </p:cNvSpPr>
          <p:nvPr>
            <p:ph type="subTitle" sz="quarter" idx="1"/>
          </p:nvPr>
        </p:nvSpPr>
        <p:spPr>
          <a:xfrm>
            <a:off x="1951038" y="6011863"/>
            <a:ext cx="9102725" cy="3195637"/>
          </a:xfrm>
        </p:spPr>
        <p:txBody>
          <a:bodyPr/>
          <a:lstStyle>
            <a:lvl1pPr marL="0" indent="0" algn="ctr">
              <a:buFont typeface="ＤＦ平成ゴシック体W7" pitchFamily="49" charset="-128"/>
              <a:buNone/>
              <a:defRPr sz="3300">
                <a:latin typeface="Helvetica Neue Condensed Bold"/>
              </a:defRPr>
            </a:lvl1pPr>
          </a:lstStyle>
          <a:p>
            <a:r>
              <a:rPr lang="ja-JP" altLang="en-US" dirty="0"/>
              <a:t>マスタ</a:t>
            </a:r>
            <a:r>
              <a:rPr lang="en-US" altLang="ja-JP" dirty="0"/>
              <a:t> </a:t>
            </a:r>
            <a:r>
              <a:rPr lang="ja-JP" altLang="en-US" dirty="0"/>
              <a:t>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fld id="{181116C6-38A1-4FF6-917F-DFD9A77FEFB8}" type="slidenum">
              <a:rPr lang="en-US" altLang="ja-JP"/>
              <a:pPr/>
              <a:t>‹#›</a:t>
            </a:fld>
            <a:endParaRPr lang="en-US" altLang="ja-JP"/>
          </a:p>
        </p:txBody>
      </p:sp>
    </p:spTree>
    <p:extLst>
      <p:ext uri="{BB962C8B-B14F-4D97-AF65-F5344CB8AC3E}">
        <p14:creationId xmlns:p14="http://schemas.microsoft.com/office/powerpoint/2010/main" val="1835754719"/>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fld id="{54189EE8-501C-41AD-BC2C-78A126744956}" type="slidenum">
              <a:rPr lang="en-US" altLang="ja-JP"/>
              <a:pPr/>
              <a:t>‹#›</a:t>
            </a:fld>
            <a:endParaRPr lang="en-US" altLang="ja-JP"/>
          </a:p>
        </p:txBody>
      </p:sp>
    </p:spTree>
    <p:extLst>
      <p:ext uri="{BB962C8B-B14F-4D97-AF65-F5344CB8AC3E}">
        <p14:creationId xmlns:p14="http://schemas.microsoft.com/office/powerpoint/2010/main" val="2113889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000" y="655638"/>
            <a:ext cx="12268200" cy="1503362"/>
          </a:xfrm>
        </p:spPr>
        <p:txBody>
          <a:bodyPr/>
          <a:lstStyle>
            <a:lvl1pPr eaLnBrk="1" hangingPunct="1">
              <a:defRPr/>
            </a:lvl1p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000" y="2143125"/>
            <a:ext cx="6057900" cy="7108825"/>
          </a:xfrm>
        </p:spPr>
        <p:txBody>
          <a:bodyPr/>
          <a:lstStyle>
            <a:lvl1pPr eaLnBrk="1" hangingPunct="1">
              <a:defRPr sz="2800"/>
            </a:lvl1pPr>
            <a:lvl2pPr eaLnBrk="1" hangingPunct="1">
              <a:defRPr sz="2400"/>
            </a:lvl2pPr>
            <a:lvl3pPr eaLnBrk="1" hangingPunct="1">
              <a:defRPr sz="2000"/>
            </a:lvl3pPr>
            <a:lvl4pPr eaLnBrk="1" hangingPunct="1">
              <a:defRPr sz="1800"/>
            </a:lvl4pPr>
            <a:lvl5pPr eaLnBrk="1" hangingPunct="1">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1300" y="2143125"/>
            <a:ext cx="6057900" cy="7108825"/>
          </a:xfrm>
        </p:spPr>
        <p:txBody>
          <a:bodyPr/>
          <a:lstStyle>
            <a:lvl1pPr eaLnBrk="1" hangingPunct="1">
              <a:defRPr sz="2800"/>
            </a:lvl1pPr>
            <a:lvl2pPr eaLnBrk="1" hangingPunct="1">
              <a:defRPr sz="2400"/>
            </a:lvl2pPr>
            <a:lvl3pPr eaLnBrk="1" hangingPunct="1">
              <a:defRPr sz="2000"/>
            </a:lvl3pPr>
            <a:lvl4pPr eaLnBrk="1" hangingPunct="1">
              <a:defRPr sz="1800"/>
            </a:lvl4pPr>
            <a:lvl5pPr eaLnBrk="1" hangingPunct="1">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fld id="{2E50060B-E108-4CE2-B4C8-8D99842E0EBF}" type="slidenum">
              <a:rPr lang="en-US" altLang="ja-JP"/>
              <a:pPr/>
              <a:t>‹#›</a:t>
            </a:fld>
            <a:endParaRPr lang="en-US" altLang="ja-JP"/>
          </a:p>
        </p:txBody>
      </p:sp>
    </p:spTree>
    <p:extLst>
      <p:ext uri="{BB962C8B-B14F-4D97-AF65-F5344CB8AC3E}">
        <p14:creationId xmlns:p14="http://schemas.microsoft.com/office/powerpoint/2010/main" val="392461506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AndTx" preserve="1">
  <p:cSld name="タイトル、2 つの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000" y="655638"/>
            <a:ext cx="12268200" cy="1503362"/>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000" y="2143125"/>
            <a:ext cx="6057900" cy="347821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381000" y="5773738"/>
            <a:ext cx="6057900" cy="3478212"/>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half" idx="3"/>
          </p:nvPr>
        </p:nvSpPr>
        <p:spPr>
          <a:xfrm>
            <a:off x="6591300" y="2143125"/>
            <a:ext cx="6057900" cy="71088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fld id="{484473A0-B14B-4808-A9B0-7FDF5E7F4DC3}" type="slidenum">
              <a:rPr lang="en-US" altLang="ja-JP"/>
              <a:pPr/>
              <a:t>‹#›</a:t>
            </a:fld>
            <a:endParaRPr lang="en-US" altLang="ja-JP"/>
          </a:p>
        </p:txBody>
      </p:sp>
    </p:spTree>
    <p:extLst>
      <p:ext uri="{BB962C8B-B14F-4D97-AF65-F5344CB8AC3E}">
        <p14:creationId xmlns:p14="http://schemas.microsoft.com/office/powerpoint/2010/main" val="12995693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1_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000" y="655638"/>
            <a:ext cx="12268200" cy="1503362"/>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000" y="2143125"/>
            <a:ext cx="6057900" cy="71088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6591300" y="2143125"/>
            <a:ext cx="6057900" cy="71088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fld id="{28054475-44CF-4F79-822C-F7E54D1066B9}" type="slidenum">
              <a:rPr lang="en-US" altLang="ja-JP"/>
              <a:pPr/>
              <a:t>‹#›</a:t>
            </a:fld>
            <a:endParaRPr lang="en-US" altLang="ja-JP"/>
          </a:p>
        </p:txBody>
      </p:sp>
    </p:spTree>
    <p:extLst>
      <p:ext uri="{BB962C8B-B14F-4D97-AF65-F5344CB8AC3E}">
        <p14:creationId xmlns:p14="http://schemas.microsoft.com/office/powerpoint/2010/main" val="6368226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381000" y="655638"/>
            <a:ext cx="12268200" cy="1503362"/>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000" y="2143125"/>
            <a:ext cx="6057900" cy="347821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1300" y="2143125"/>
            <a:ext cx="6057900" cy="347821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381000" y="5773738"/>
            <a:ext cx="6057900" cy="3478212"/>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6591300" y="5773738"/>
            <a:ext cx="6057900" cy="3478212"/>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fld id="{44CFB0D1-8631-4671-ACCD-1AC81AF47A4F}" type="slidenum">
              <a:rPr lang="en-US" altLang="ja-JP"/>
              <a:pPr/>
              <a:t>‹#›</a:t>
            </a:fld>
            <a:endParaRPr lang="en-US" altLang="ja-JP"/>
          </a:p>
        </p:txBody>
      </p:sp>
    </p:spTree>
    <p:extLst>
      <p:ext uri="{BB962C8B-B14F-4D97-AF65-F5344CB8AC3E}">
        <p14:creationId xmlns:p14="http://schemas.microsoft.com/office/powerpoint/2010/main" val="2058781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000" y="655638"/>
            <a:ext cx="12268200" cy="1503362"/>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000" y="2143125"/>
            <a:ext cx="6057900" cy="71088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1300" y="2143125"/>
            <a:ext cx="6057900" cy="347821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6591300" y="5773738"/>
            <a:ext cx="6057900" cy="3478212"/>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fld id="{8BF42193-29E9-4E79-ACE6-EFFB2DECA89B}" type="slidenum">
              <a:rPr lang="en-US" altLang="ja-JP"/>
              <a:pPr/>
              <a:t>‹#›</a:t>
            </a:fld>
            <a:endParaRPr lang="en-US" altLang="ja-JP"/>
          </a:p>
        </p:txBody>
      </p:sp>
    </p:spTree>
    <p:extLst>
      <p:ext uri="{BB962C8B-B14F-4D97-AF65-F5344CB8AC3E}">
        <p14:creationId xmlns:p14="http://schemas.microsoft.com/office/powerpoint/2010/main" val="9497253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73638" y="2034115"/>
            <a:ext cx="5203190" cy="3120139"/>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141" y="2034115"/>
            <a:ext cx="5203190" cy="6649319"/>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73638" y="5563295"/>
            <a:ext cx="5203190" cy="3120139"/>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6"/>
          <p:cNvSpPr>
            <a:spLocks noGrp="1"/>
          </p:cNvSpPr>
          <p:nvPr>
            <p:ph type="sldNum" sz="quarter" idx="17"/>
          </p:nvPr>
        </p:nvSpPr>
        <p:spPr/>
        <p:txBody>
          <a:bodyPr/>
          <a:lstStyle>
            <a:lvl1pPr>
              <a:defRPr>
                <a:ea typeface="Osaka" pitchFamily="-1" charset="-128"/>
              </a:defRPr>
            </a:lvl1pPr>
          </a:lstStyle>
          <a:p>
            <a:fld id="{6E5F8E6C-1315-4E01-B189-536F2B1D8EDF}" type="slidenum">
              <a:rPr lang="ja-JP" altLang="en-US"/>
              <a:pPr/>
              <a:t>‹#›</a:t>
            </a:fld>
            <a:endParaRPr lang="en-US" altLang="ja-JP"/>
          </a:p>
        </p:txBody>
      </p:sp>
      <p:sp>
        <p:nvSpPr>
          <p:cNvPr id="7" name="フッター プレースホルダ 7"/>
          <p:cNvSpPr>
            <a:spLocks noGrp="1"/>
          </p:cNvSpPr>
          <p:nvPr>
            <p:ph type="ftr" sz="quarter" idx="18"/>
          </p:nvPr>
        </p:nvSpPr>
        <p:spPr>
          <a:xfrm>
            <a:off x="719138" y="9237663"/>
            <a:ext cx="10733087" cy="358775"/>
          </a:xfrm>
          <a:prstGeom prst="rect">
            <a:avLst/>
          </a:prstGeom>
        </p:spPr>
        <p:txBody>
          <a:bodyPr vert="horz" wrap="square" lIns="91330" tIns="45665" rIns="91330" bIns="45665" numCol="1" anchor="ctr" anchorCtr="0" compatLnSpc="1">
            <a:prstTxWarp prst="textNoShape">
              <a:avLst/>
            </a:prstTxWarp>
          </a:bodyPr>
          <a:lstStyle>
            <a:lvl1pPr>
              <a:defRPr sz="1200">
                <a:solidFill>
                  <a:srgbClr val="898989"/>
                </a:solidFill>
                <a:latin typeface="ＤＦＧ平成ゴシック体W7" pitchFamily="50" charset="-128"/>
                <a:ea typeface="ＭＳ ゴシック" pitchFamily="49" charset="-128"/>
              </a:defRPr>
            </a:lvl1pPr>
          </a:lstStyle>
          <a:p>
            <a:pPr>
              <a:defRPr/>
            </a:pPr>
            <a:endParaRPr lang="ja-JP" altLang="en-US" dirty="0"/>
          </a:p>
        </p:txBody>
      </p:sp>
    </p:spTree>
    <p:extLst>
      <p:ext uri="{BB962C8B-B14F-4D97-AF65-F5344CB8AC3E}">
        <p14:creationId xmlns:p14="http://schemas.microsoft.com/office/powerpoint/2010/main" val="68319010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73638" y="2034115"/>
            <a:ext cx="5203190" cy="3120139"/>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141" y="2034116"/>
            <a:ext cx="5203190" cy="3148675"/>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73638" y="5563295"/>
            <a:ext cx="5203190" cy="3120139"/>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8" name="Content Placeholder 2"/>
          <p:cNvSpPr>
            <a:spLocks noGrp="1"/>
          </p:cNvSpPr>
          <p:nvPr>
            <p:ph sz="half" idx="17"/>
          </p:nvPr>
        </p:nvSpPr>
        <p:spPr>
          <a:xfrm>
            <a:off x="719141" y="5563296"/>
            <a:ext cx="5203190" cy="3148675"/>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7" name="Slide Number Placeholder 6"/>
          <p:cNvSpPr>
            <a:spLocks noGrp="1"/>
          </p:cNvSpPr>
          <p:nvPr>
            <p:ph type="sldNum" sz="quarter" idx="18"/>
          </p:nvPr>
        </p:nvSpPr>
        <p:spPr/>
        <p:txBody>
          <a:bodyPr/>
          <a:lstStyle>
            <a:lvl1pPr>
              <a:defRPr>
                <a:ea typeface="Osaka" pitchFamily="-1" charset="-128"/>
              </a:defRPr>
            </a:lvl1pPr>
          </a:lstStyle>
          <a:p>
            <a:fld id="{F7C02727-C366-40AF-A630-946F32157C2B}" type="slidenum">
              <a:rPr lang="ja-JP" altLang="en-US"/>
              <a:pPr/>
              <a:t>‹#›</a:t>
            </a:fld>
            <a:endParaRPr lang="en-US" altLang="ja-JP"/>
          </a:p>
        </p:txBody>
      </p:sp>
      <p:sp>
        <p:nvSpPr>
          <p:cNvPr id="9" name="フッター プレースホルダ 7"/>
          <p:cNvSpPr>
            <a:spLocks noGrp="1"/>
          </p:cNvSpPr>
          <p:nvPr>
            <p:ph type="ftr" sz="quarter" idx="19"/>
          </p:nvPr>
        </p:nvSpPr>
        <p:spPr>
          <a:xfrm>
            <a:off x="719138" y="9237663"/>
            <a:ext cx="10733087" cy="358775"/>
          </a:xfrm>
          <a:prstGeom prst="rect">
            <a:avLst/>
          </a:prstGeom>
        </p:spPr>
        <p:txBody>
          <a:bodyPr vert="horz" wrap="square" lIns="91330" tIns="45665" rIns="91330" bIns="45665" numCol="1" anchor="ctr" anchorCtr="0" compatLnSpc="1">
            <a:prstTxWarp prst="textNoShape">
              <a:avLst/>
            </a:prstTxWarp>
          </a:bodyPr>
          <a:lstStyle>
            <a:lvl1pPr>
              <a:defRPr sz="1200">
                <a:solidFill>
                  <a:srgbClr val="898989"/>
                </a:solidFill>
                <a:latin typeface="ＤＦＧ平成ゴシック体W7" pitchFamily="50" charset="-128"/>
                <a:ea typeface="ＭＳ ゴシック" pitchFamily="49" charset="-128"/>
              </a:defRPr>
            </a:lvl1pPr>
          </a:lstStyle>
          <a:p>
            <a:pPr>
              <a:defRPr/>
            </a:pPr>
            <a:endParaRPr lang="ja-JP" altLang="en-US" dirty="0"/>
          </a:p>
        </p:txBody>
      </p:sp>
    </p:spTree>
    <p:extLst>
      <p:ext uri="{BB962C8B-B14F-4D97-AF65-F5344CB8AC3E}">
        <p14:creationId xmlns:p14="http://schemas.microsoft.com/office/powerpoint/2010/main" val="143263889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4" name="正方形/長方形 3"/>
          <p:cNvSpPr/>
          <p:nvPr userDrawn="1"/>
        </p:nvSpPr>
        <p:spPr bwMode="auto">
          <a:xfrm>
            <a:off x="1779588" y="3659188"/>
            <a:ext cx="152400" cy="4267200"/>
          </a:xfrm>
          <a:prstGeom prst="rect">
            <a:avLst/>
          </a:prstGeom>
          <a:solidFill>
            <a:schemeClr val="tx1">
              <a:lumMod val="75000"/>
              <a:lumOff val="25000"/>
            </a:schemeClr>
          </a:solidFill>
          <a:ln w="12700" cap="sq" cmpd="sng" algn="ctr">
            <a:solidFill>
              <a:schemeClr val="tx1">
                <a:lumMod val="75000"/>
                <a:lumOff val="25000"/>
              </a:schemeClr>
            </a:solidFill>
            <a:prstDash val="solid"/>
            <a:round/>
            <a:headEnd type="none" w="sm" len="sm"/>
            <a:tailEnd type="none" w="sm" len="sm"/>
          </a:ln>
          <a:effectLst/>
        </p:spPr>
        <p:txBody>
          <a:bodyPr/>
          <a:lstStyle/>
          <a:p>
            <a:pPr algn="l">
              <a:defRPr/>
            </a:pPr>
            <a:endParaRPr lang="ja-JP" altLang="en-US" sz="9600">
              <a:latin typeface="Times" charset="0"/>
              <a:ea typeface="Osaka" charset="-128"/>
              <a:cs typeface="Osaka" charset="-128"/>
            </a:endParaRPr>
          </a:p>
        </p:txBody>
      </p:sp>
      <p:sp>
        <p:nvSpPr>
          <p:cNvPr id="2" name="タイトル 1"/>
          <p:cNvSpPr>
            <a:spLocks noGrp="1"/>
          </p:cNvSpPr>
          <p:nvPr>
            <p:ph type="title"/>
          </p:nvPr>
        </p:nvSpPr>
        <p:spPr>
          <a:xfrm>
            <a:off x="2236787" y="3659187"/>
            <a:ext cx="9847263" cy="1938337"/>
          </a:xfrm>
        </p:spPr>
        <p:txBody>
          <a:bodyPr/>
          <a:lstStyle>
            <a:lvl1pPr algn="l">
              <a:defRPr sz="4000" b="0" cap="none"/>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2236787" y="5792787"/>
            <a:ext cx="9847263" cy="2133600"/>
          </a:xfrm>
        </p:spPr>
        <p:txBody>
          <a:bodyPr anchorCtr="0"/>
          <a:lstStyle>
            <a:lvl1pPr marL="0" indent="0" algn="l">
              <a:buNone/>
              <a:defRPr sz="2000" b="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smtClean="0"/>
              <a:t>マスタ テキストの書式設定</a:t>
            </a:r>
          </a:p>
        </p:txBody>
      </p:sp>
      <p:sp>
        <p:nvSpPr>
          <p:cNvPr id="5" name="Rectangle 4"/>
          <p:cNvSpPr>
            <a:spLocks noGrp="1" noChangeArrowheads="1"/>
          </p:cNvSpPr>
          <p:nvPr>
            <p:ph type="sldNum" sz="quarter" idx="10"/>
          </p:nvPr>
        </p:nvSpPr>
        <p:spPr/>
        <p:txBody>
          <a:bodyPr/>
          <a:lstStyle>
            <a:lvl1pPr>
              <a:defRPr/>
            </a:lvl1pPr>
          </a:lstStyle>
          <a:p>
            <a:fld id="{1EDB79E0-995A-4E7D-9153-13FE0F387651}" type="slidenum">
              <a:rPr lang="en-US" altLang="ja-JP"/>
              <a:pPr/>
              <a:t>‹#›</a:t>
            </a:fld>
            <a:endParaRPr lang="en-US" altLang="ja-JP"/>
          </a:p>
        </p:txBody>
      </p:sp>
    </p:spTree>
    <p:extLst>
      <p:ext uri="{BB962C8B-B14F-4D97-AF65-F5344CB8AC3E}">
        <p14:creationId xmlns:p14="http://schemas.microsoft.com/office/powerpoint/2010/main" val="337593693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sldNum" sz="quarter" idx="10"/>
          </p:nvPr>
        </p:nvSpPr>
        <p:spPr>
          <a:ln/>
        </p:spPr>
        <p:txBody>
          <a:bodyPr/>
          <a:lstStyle>
            <a:lvl1pPr>
              <a:defRPr/>
            </a:lvl1pPr>
          </a:lstStyle>
          <a:p>
            <a:fld id="{58E33679-7E3A-467C-8B3E-968315820F87}" type="slidenum">
              <a:rPr lang="en-US" altLang="ja-JP"/>
              <a:pPr/>
              <a:t>‹#›</a:t>
            </a:fld>
            <a:endParaRPr lang="en-US" altLang="ja-JP"/>
          </a:p>
        </p:txBody>
      </p:sp>
    </p:spTree>
    <p:extLst>
      <p:ext uri="{BB962C8B-B14F-4D97-AF65-F5344CB8AC3E}">
        <p14:creationId xmlns:p14="http://schemas.microsoft.com/office/powerpoint/2010/main" val="54185772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81000" y="655638"/>
            <a:ext cx="12268200" cy="1503362"/>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381000" y="2143125"/>
            <a:ext cx="12268200" cy="7108825"/>
          </a:xfrm>
        </p:spPr>
        <p:txBody>
          <a:bodyPr>
            <a:normAutofit/>
          </a:bodyPr>
          <a:lstStyle/>
          <a:p>
            <a:pPr lvl="0"/>
            <a:endParaRPr lang="ja-JP" altLang="en-US" noProof="0" smtClean="0"/>
          </a:p>
        </p:txBody>
      </p:sp>
      <p:sp>
        <p:nvSpPr>
          <p:cNvPr id="4" name="Rectangle 4"/>
          <p:cNvSpPr>
            <a:spLocks noGrp="1" noChangeArrowheads="1"/>
          </p:cNvSpPr>
          <p:nvPr>
            <p:ph type="sldNum" sz="quarter" idx="10"/>
          </p:nvPr>
        </p:nvSpPr>
        <p:spPr>
          <a:ln/>
        </p:spPr>
        <p:txBody>
          <a:bodyPr/>
          <a:lstStyle>
            <a:lvl1pPr>
              <a:defRPr/>
            </a:lvl1pPr>
          </a:lstStyle>
          <a:p>
            <a:fld id="{27DE722F-08BA-4FC7-A3E7-7DBE1C3BBACC}" type="slidenum">
              <a:rPr lang="en-US" altLang="ja-JP"/>
              <a:pPr/>
              <a:t>‹#›</a:t>
            </a:fld>
            <a:endParaRPr lang="en-US" altLang="ja-JP"/>
          </a:p>
        </p:txBody>
      </p:sp>
    </p:spTree>
    <p:extLst>
      <p:ext uri="{BB962C8B-B14F-4D97-AF65-F5344CB8AC3E}">
        <p14:creationId xmlns:p14="http://schemas.microsoft.com/office/powerpoint/2010/main" val="252691342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xAndObj" preserve="1">
  <p:cSld name="1_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000" y="655638"/>
            <a:ext cx="12268200" cy="1503362"/>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000" y="2143125"/>
            <a:ext cx="6057900" cy="71088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1300" y="2143125"/>
            <a:ext cx="6057900" cy="710882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fld id="{C6E9D0F2-7A0D-4E89-BB6F-4B2EE62681B3}" type="slidenum">
              <a:rPr lang="en-US" altLang="ja-JP"/>
              <a:pPr/>
              <a:t>‹#›</a:t>
            </a:fld>
            <a:endParaRPr lang="en-US" altLang="ja-JP"/>
          </a:p>
        </p:txBody>
      </p:sp>
    </p:spTree>
    <p:extLst>
      <p:ext uri="{BB962C8B-B14F-4D97-AF65-F5344CB8AC3E}">
        <p14:creationId xmlns:p14="http://schemas.microsoft.com/office/powerpoint/2010/main" val="120538593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31788" y="611188"/>
            <a:ext cx="12268199" cy="1600199"/>
          </a:xfrm>
        </p:spPr>
        <p:txBody>
          <a:bodyPr/>
          <a:lstStyle>
            <a:lvl1pPr>
              <a:defRPr/>
            </a:lvl1pPr>
          </a:lstStyle>
          <a:p>
            <a:r>
              <a:rPr lang="ja-JP" altLang="en-US" dirty="0" smtClean="0"/>
              <a:t>マスタ タイトルの書式設定</a:t>
            </a:r>
            <a:endParaRPr lang="ja-JP" altLang="en-US" dirty="0"/>
          </a:p>
        </p:txBody>
      </p:sp>
      <p:sp>
        <p:nvSpPr>
          <p:cNvPr id="3" name="テキスト プレースホルダ 2"/>
          <p:cNvSpPr>
            <a:spLocks noGrp="1"/>
          </p:cNvSpPr>
          <p:nvPr>
            <p:ph type="body" idx="1"/>
          </p:nvPr>
        </p:nvSpPr>
        <p:spPr>
          <a:xfrm>
            <a:off x="331787" y="2287586"/>
            <a:ext cx="5989503" cy="806451"/>
          </a:xfrm>
        </p:spPr>
        <p:txBody>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331787" y="3094038"/>
            <a:ext cx="5989503" cy="5621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6607175" y="2287586"/>
            <a:ext cx="5992812" cy="806451"/>
          </a:xfrm>
        </p:spPr>
        <p:txBody>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6607175" y="3094038"/>
            <a:ext cx="5992812" cy="56213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fld id="{D9636FD3-9222-4B34-A4F4-703AC1AD97B4}" type="slidenum">
              <a:rPr lang="en-US" altLang="ja-JP"/>
              <a:pPr/>
              <a:t>‹#›</a:t>
            </a:fld>
            <a:endParaRPr lang="en-US" altLang="ja-JP"/>
          </a:p>
        </p:txBody>
      </p:sp>
    </p:spTree>
    <p:extLst>
      <p:ext uri="{BB962C8B-B14F-4D97-AF65-F5344CB8AC3E}">
        <p14:creationId xmlns:p14="http://schemas.microsoft.com/office/powerpoint/2010/main" val="69623275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xOver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000" y="655638"/>
            <a:ext cx="12268200" cy="1503362"/>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000" y="2143125"/>
            <a:ext cx="12268200" cy="347821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381000" y="5773738"/>
            <a:ext cx="12268200" cy="3478212"/>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fld id="{EC6DA5EF-4B6D-42D4-BEB8-6A564036F524}" type="slidenum">
              <a:rPr lang="en-US" altLang="ja-JP"/>
              <a:pPr/>
              <a:t>‹#›</a:t>
            </a:fld>
            <a:endParaRPr lang="en-US" altLang="ja-JP"/>
          </a:p>
        </p:txBody>
      </p:sp>
    </p:spTree>
    <p:extLst>
      <p:ext uri="{BB962C8B-B14F-4D97-AF65-F5344CB8AC3E}">
        <p14:creationId xmlns:p14="http://schemas.microsoft.com/office/powerpoint/2010/main" val="390414875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OverTx" preserve="1">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000" y="655638"/>
            <a:ext cx="12268200" cy="1503362"/>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000" y="2143125"/>
            <a:ext cx="12268200" cy="3478213"/>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381000" y="5773738"/>
            <a:ext cx="12268200" cy="3478212"/>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fld id="{009A3964-0847-431D-BC90-0525F3AC0D36}" type="slidenum">
              <a:rPr lang="en-US" altLang="ja-JP"/>
              <a:pPr/>
              <a:t>‹#›</a:t>
            </a:fld>
            <a:endParaRPr lang="en-US" altLang="ja-JP"/>
          </a:p>
        </p:txBody>
      </p:sp>
    </p:spTree>
    <p:extLst>
      <p:ext uri="{BB962C8B-B14F-4D97-AF65-F5344CB8AC3E}">
        <p14:creationId xmlns:p14="http://schemas.microsoft.com/office/powerpoint/2010/main" val="32752386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sldNum" sz="quarter" idx="10"/>
          </p:nvPr>
        </p:nvSpPr>
        <p:spPr>
          <a:ln/>
        </p:spPr>
        <p:txBody>
          <a:bodyPr/>
          <a:lstStyle>
            <a:lvl1pPr>
              <a:defRPr/>
            </a:lvl1pPr>
          </a:lstStyle>
          <a:p>
            <a:fld id="{743CA580-7CA0-41F5-9712-01F77397220E}" type="slidenum">
              <a:rPr lang="en-US" altLang="ja-JP"/>
              <a:pPr/>
              <a:t>‹#›</a:t>
            </a:fld>
            <a:endParaRPr lang="en-US" altLang="ja-JP"/>
          </a:p>
        </p:txBody>
      </p:sp>
    </p:spTree>
    <p:extLst>
      <p:ext uri="{BB962C8B-B14F-4D97-AF65-F5344CB8AC3E}">
        <p14:creationId xmlns:p14="http://schemas.microsoft.com/office/powerpoint/2010/main" val="37300971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000" y="655638"/>
            <a:ext cx="12268200" cy="1503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589" tIns="57296" rIns="114589" bIns="57296" numCol="1" anchor="ctr" anchorCtr="0" compatLnSpc="1">
            <a:prstTxWarp prst="textNoShape">
              <a:avLst/>
            </a:prstTxWarp>
          </a:bodyPr>
          <a:lstStyle/>
          <a:p>
            <a:pPr lvl="0"/>
            <a:r>
              <a:rPr lang="ja-JP" altLang="en-US" smtClean="0"/>
              <a:t>マスタ</a:t>
            </a:r>
            <a:r>
              <a:rPr lang="en-US" altLang="ja-JP" smtClean="0"/>
              <a:t> </a:t>
            </a:r>
            <a:r>
              <a:rPr lang="ja-JP" altLang="en-US" smtClean="0"/>
              <a:t>タイトルの書式設定</a:t>
            </a:r>
          </a:p>
        </p:txBody>
      </p:sp>
      <p:sp>
        <p:nvSpPr>
          <p:cNvPr id="1027" name="Rectangle 3"/>
          <p:cNvSpPr>
            <a:spLocks noGrp="1" noChangeArrowheads="1"/>
          </p:cNvSpPr>
          <p:nvPr>
            <p:ph type="body" idx="1"/>
          </p:nvPr>
        </p:nvSpPr>
        <p:spPr bwMode="auto">
          <a:xfrm>
            <a:off x="381000" y="2143125"/>
            <a:ext cx="12268200" cy="710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589" tIns="57296" rIns="114589" bIns="57296" numCol="1" anchor="ctr" anchorCtr="1" compatLnSpc="1">
            <a:prstTxWarp prst="textNoShape">
              <a:avLst/>
            </a:prstTxWarp>
          </a:bodyPr>
          <a:lstStyle/>
          <a:p>
            <a:pPr lvl="0"/>
            <a:r>
              <a:rPr lang="ja-JP" altLang="en-US" smtClean="0"/>
              <a:t>マスタ</a:t>
            </a:r>
            <a:r>
              <a:rPr lang="en-US" altLang="ja-JP" smtClean="0"/>
              <a:t> </a:t>
            </a:r>
            <a:r>
              <a:rPr lang="ja-JP" altLang="en-US" smtClean="0"/>
              <a:t>テキストの書式設定</a:t>
            </a:r>
            <a:endParaRPr lang="en-US" altLang="ja-JP" smtClean="0"/>
          </a:p>
          <a:p>
            <a:pPr lvl="1"/>
            <a:r>
              <a:rPr lang="ja-JP" altLang="en-US" smtClean="0"/>
              <a:t>第</a:t>
            </a:r>
            <a:r>
              <a:rPr lang="en-US" altLang="ja-JP" smtClean="0"/>
              <a:t> 2 </a:t>
            </a:r>
            <a:r>
              <a:rPr lang="ja-JP" altLang="en-US" smtClean="0"/>
              <a:t>レベル</a:t>
            </a:r>
            <a:endParaRPr lang="en-US" altLang="ja-JP" smtClean="0"/>
          </a:p>
          <a:p>
            <a:pPr lvl="2"/>
            <a:r>
              <a:rPr lang="ja-JP" altLang="en-US" smtClean="0"/>
              <a:t>第</a:t>
            </a:r>
            <a:r>
              <a:rPr lang="en-US" altLang="ja-JP" smtClean="0"/>
              <a:t> 3 </a:t>
            </a:r>
            <a:r>
              <a:rPr lang="ja-JP" altLang="en-US" smtClean="0"/>
              <a:t>レベル</a:t>
            </a:r>
            <a:endParaRPr lang="en-US" altLang="ja-JP" smtClean="0"/>
          </a:p>
          <a:p>
            <a:pPr lvl="3"/>
            <a:r>
              <a:rPr lang="ja-JP" altLang="en-US" smtClean="0"/>
              <a:t>第</a:t>
            </a:r>
            <a:r>
              <a:rPr lang="en-US" altLang="ja-JP" smtClean="0"/>
              <a:t> 4 </a:t>
            </a:r>
            <a:r>
              <a:rPr lang="ja-JP" altLang="en-US" smtClean="0"/>
              <a:t>レベル</a:t>
            </a:r>
            <a:endParaRPr lang="en-US" altLang="ja-JP" smtClean="0"/>
          </a:p>
          <a:p>
            <a:pPr lvl="4"/>
            <a:r>
              <a:rPr lang="ja-JP" altLang="en-US" smtClean="0"/>
              <a:t>第</a:t>
            </a:r>
            <a:r>
              <a:rPr lang="en-US" altLang="ja-JP" smtClean="0"/>
              <a:t> 5 </a:t>
            </a:r>
            <a:r>
              <a:rPr lang="ja-JP" altLang="en-US" smtClean="0"/>
              <a:t>レベル</a:t>
            </a:r>
          </a:p>
        </p:txBody>
      </p:sp>
      <p:sp>
        <p:nvSpPr>
          <p:cNvPr id="1028" name="Rectangle 4"/>
          <p:cNvSpPr>
            <a:spLocks noGrp="1" noChangeArrowheads="1"/>
          </p:cNvSpPr>
          <p:nvPr>
            <p:ph type="sldNum" sz="quarter" idx="4"/>
          </p:nvPr>
        </p:nvSpPr>
        <p:spPr bwMode="auto">
          <a:xfrm>
            <a:off x="9972675" y="9450388"/>
            <a:ext cx="3035300" cy="3063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600">
                <a:latin typeface="Arial" panose="020B0604020202020204" pitchFamily="34" charset="0"/>
                <a:cs typeface="Arial" panose="020B0604020202020204" pitchFamily="34" charset="0"/>
              </a:defRPr>
            </a:lvl1pPr>
          </a:lstStyle>
          <a:p>
            <a:fld id="{777913D6-1153-4B73-9F4B-4AC0FAAB25EE}" type="slidenum">
              <a:rPr lang="en-US" altLang="ja-JP"/>
              <a:pPr/>
              <a:t>‹#›</a:t>
            </a:fld>
            <a:endParaRPr lang="en-US" altLang="ja-JP"/>
          </a:p>
        </p:txBody>
      </p:sp>
      <p:sp>
        <p:nvSpPr>
          <p:cNvPr id="2" name="フッター プレースホルダー 1"/>
          <p:cNvSpPr>
            <a:spLocks noGrp="1"/>
          </p:cNvSpPr>
          <p:nvPr>
            <p:ph type="ftr" sz="quarter" idx="3"/>
          </p:nvPr>
        </p:nvSpPr>
        <p:spPr>
          <a:xfrm>
            <a:off x="5581650" y="9445625"/>
            <a:ext cx="4391025" cy="31115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Tree>
  </p:cSld>
  <p:clrMap bg1="lt1" tx1="dk1" bg2="lt2" tx2="dk2" accent1="accent1" accent2="accent2" accent3="accent3" accent4="accent4" accent5="accent5" accent6="accent6" hlink="hlink" folHlink="folHlink"/>
  <p:sldLayoutIdLst>
    <p:sldLayoutId id="2147483830" r:id="rId1"/>
    <p:sldLayoutId id="2147483844"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5" r:id="rId16"/>
    <p:sldLayoutId id="2147483846" r:id="rId17"/>
  </p:sldLayoutIdLst>
  <p:timing>
    <p:tnLst>
      <p:par>
        <p:cTn id="1" dur="indefinite" restart="never" nodeType="tmRoot"/>
      </p:par>
    </p:tnLst>
  </p:timing>
  <p:hf hdr="0" dt="0"/>
  <p:txStyles>
    <p:titleStyle>
      <a:lvl1pPr algn="ctr" defTabSz="1138238" rtl="0" eaLnBrk="0" fontAlgn="base" hangingPunct="0">
        <a:spcBef>
          <a:spcPct val="0"/>
        </a:spcBef>
        <a:spcAft>
          <a:spcPct val="0"/>
        </a:spcAft>
        <a:defRPr kumimoji="1" sz="4000">
          <a:solidFill>
            <a:schemeClr val="tx1"/>
          </a:solidFill>
          <a:latin typeface="Helvetica Neue Medium"/>
          <a:ea typeface="ヒラギノ角ゴ ProN W6"/>
          <a:cs typeface="+mj-cs"/>
        </a:defRPr>
      </a:lvl1pPr>
      <a:lvl2pPr algn="ctr" defTabSz="1138238"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2pPr>
      <a:lvl3pPr algn="ctr" defTabSz="1138238"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3pPr>
      <a:lvl4pPr algn="ctr" defTabSz="1138238"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4pPr>
      <a:lvl5pPr algn="ctr" defTabSz="1138238"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5pPr>
      <a:lvl6pPr marL="457200" algn="ctr" defTabSz="1138238" rtl="0" fontAlgn="base">
        <a:spcBef>
          <a:spcPct val="0"/>
        </a:spcBef>
        <a:spcAft>
          <a:spcPct val="0"/>
        </a:spcAft>
        <a:defRPr kumimoji="1" sz="5200">
          <a:solidFill>
            <a:schemeClr val="tx1"/>
          </a:solidFill>
          <a:latin typeface="Verdana" charset="0"/>
          <a:ea typeface="ＤＦＧ平成ゴシック体W7" pitchFamily="50" charset="-128"/>
          <a:cs typeface="ＤＦＧ平成ゴシック体W7" pitchFamily="50" charset="-128"/>
        </a:defRPr>
      </a:lvl6pPr>
      <a:lvl7pPr marL="914400" algn="ctr" defTabSz="1138238" rtl="0" fontAlgn="base">
        <a:spcBef>
          <a:spcPct val="0"/>
        </a:spcBef>
        <a:spcAft>
          <a:spcPct val="0"/>
        </a:spcAft>
        <a:defRPr kumimoji="1" sz="5200">
          <a:solidFill>
            <a:schemeClr val="tx1"/>
          </a:solidFill>
          <a:latin typeface="Verdana" charset="0"/>
          <a:ea typeface="ＤＦＧ平成ゴシック体W7" pitchFamily="50" charset="-128"/>
          <a:cs typeface="ＤＦＧ平成ゴシック体W7" pitchFamily="50" charset="-128"/>
        </a:defRPr>
      </a:lvl7pPr>
      <a:lvl8pPr marL="1371600" algn="ctr" defTabSz="1138238" rtl="0" fontAlgn="base">
        <a:spcBef>
          <a:spcPct val="0"/>
        </a:spcBef>
        <a:spcAft>
          <a:spcPct val="0"/>
        </a:spcAft>
        <a:defRPr kumimoji="1" sz="5200">
          <a:solidFill>
            <a:schemeClr val="tx1"/>
          </a:solidFill>
          <a:latin typeface="Verdana" charset="0"/>
          <a:ea typeface="ＤＦＧ平成ゴシック体W7" pitchFamily="50" charset="-128"/>
          <a:cs typeface="ＤＦＧ平成ゴシック体W7" pitchFamily="50" charset="-128"/>
        </a:defRPr>
      </a:lvl8pPr>
      <a:lvl9pPr marL="1828800" algn="ctr" defTabSz="1138238" rtl="0" fontAlgn="base">
        <a:spcBef>
          <a:spcPct val="0"/>
        </a:spcBef>
        <a:spcAft>
          <a:spcPct val="0"/>
        </a:spcAft>
        <a:defRPr kumimoji="1" sz="5200">
          <a:solidFill>
            <a:schemeClr val="tx1"/>
          </a:solidFill>
          <a:latin typeface="Verdana" charset="0"/>
          <a:ea typeface="ＤＦＧ平成ゴシック体W7" pitchFamily="50" charset="-128"/>
          <a:cs typeface="ＤＦＧ平成ゴシック体W7" pitchFamily="50" charset="-128"/>
        </a:defRPr>
      </a:lvl9pPr>
    </p:titleStyle>
    <p:bodyStyle>
      <a:lvl1pPr marL="571500" indent="-571500" algn="l" defTabSz="1138238" rtl="0" eaLnBrk="0" fontAlgn="base" hangingPunct="0">
        <a:spcBef>
          <a:spcPct val="20000"/>
        </a:spcBef>
        <a:spcAft>
          <a:spcPct val="0"/>
        </a:spcAft>
        <a:buClr>
          <a:srgbClr val="7F7F7F"/>
        </a:buClr>
        <a:buFont typeface="ＤＦ平成ゴシック体W7" panose="020B0400000000000000" pitchFamily="50" charset="-128"/>
        <a:buChar char="▶"/>
        <a:defRPr kumimoji="1" sz="3600">
          <a:solidFill>
            <a:schemeClr val="tx1"/>
          </a:solidFill>
          <a:latin typeface="Helvetica Neue Medium"/>
          <a:ea typeface="ヒラギノ角ゴ Pro W6"/>
          <a:cs typeface="+mn-cs"/>
        </a:defRPr>
      </a:lvl1pPr>
      <a:lvl2pPr marL="1141413" indent="-366713" algn="l" defTabSz="1138238" rtl="0" eaLnBrk="0" fontAlgn="base" hangingPunct="0">
        <a:spcBef>
          <a:spcPct val="20000"/>
        </a:spcBef>
        <a:spcAft>
          <a:spcPct val="0"/>
        </a:spcAft>
        <a:buClr>
          <a:srgbClr val="7F7F7F"/>
        </a:buClr>
        <a:buFont typeface="Wingdings" panose="05000000000000000000" pitchFamily="2" charset="2"/>
        <a:buChar char="l"/>
        <a:defRPr kumimoji="1" sz="2800">
          <a:solidFill>
            <a:schemeClr val="tx1"/>
          </a:solidFill>
          <a:latin typeface="Arial"/>
          <a:ea typeface="ＭＳ Ｐゴシック"/>
          <a:cs typeface="+mn-cs"/>
        </a:defRPr>
      </a:lvl2pPr>
      <a:lvl3pPr marL="1625600" indent="-292100" algn="l" defTabSz="1138238" rtl="0" eaLnBrk="0" fontAlgn="base" hangingPunct="0">
        <a:spcBef>
          <a:spcPct val="20000"/>
        </a:spcBef>
        <a:spcAft>
          <a:spcPct val="0"/>
        </a:spcAft>
        <a:buClr>
          <a:schemeClr val="tx2"/>
        </a:buClr>
        <a:buFont typeface="Times" panose="02020603050405020304" pitchFamily="18" charset="0"/>
        <a:buChar char="–"/>
        <a:defRPr kumimoji="1" sz="2400">
          <a:solidFill>
            <a:schemeClr val="tx1"/>
          </a:solidFill>
          <a:latin typeface="Arial"/>
          <a:ea typeface="ＭＳ Ｐゴシック"/>
          <a:cs typeface="ＤＦＧ華康ゴシック体W5" pitchFamily="50" charset="-128"/>
        </a:defRPr>
      </a:lvl3pPr>
      <a:lvl4pPr marL="1816100" indent="-292100" algn="l" defTabSz="1138238" rtl="0" eaLnBrk="0" fontAlgn="base" hangingPunct="0">
        <a:spcBef>
          <a:spcPct val="20000"/>
        </a:spcBef>
        <a:spcAft>
          <a:spcPct val="0"/>
        </a:spcAft>
        <a:buFont typeface="Arial" panose="020B0604020202020204" pitchFamily="34" charset="0"/>
        <a:buChar char="•"/>
        <a:defRPr kumimoji="1" sz="2000">
          <a:solidFill>
            <a:schemeClr val="tx1"/>
          </a:solidFill>
          <a:latin typeface="Arial"/>
          <a:ea typeface="ＭＳ Ｐゴシック"/>
          <a:cs typeface="ＤＦＧ華康ゴシック体W5" pitchFamily="50" charset="-128"/>
        </a:defRPr>
      </a:lvl4pPr>
      <a:lvl5pPr marL="2005013" indent="6350" algn="l" defTabSz="1138238" rtl="0" eaLnBrk="0" fontAlgn="base" hangingPunct="0">
        <a:spcBef>
          <a:spcPct val="20000"/>
        </a:spcBef>
        <a:spcAft>
          <a:spcPct val="0"/>
        </a:spcAft>
        <a:buClr>
          <a:schemeClr val="accent2"/>
        </a:buClr>
        <a:defRPr kumimoji="1">
          <a:solidFill>
            <a:schemeClr val="tx1"/>
          </a:solidFill>
          <a:latin typeface="Arial"/>
          <a:ea typeface="ＭＳ Ｐゴシック"/>
          <a:cs typeface="ＤＦＧ華康ゴシック体W5" pitchFamily="50" charset="-128"/>
        </a:defRPr>
      </a:lvl5pPr>
      <a:lvl6pPr marL="2462213" indent="6350" algn="l" defTabSz="1138238"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6pPr>
      <a:lvl7pPr marL="2919413" indent="6350" algn="l" defTabSz="1138238"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7pPr>
      <a:lvl8pPr marL="3376613" indent="6350" algn="l" defTabSz="1138238"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8pPr>
      <a:lvl9pPr marL="3833813" indent="6350" algn="l" defTabSz="1138238"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3.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7.png"/><Relationship Id="rId4" Type="http://schemas.openxmlformats.org/officeDocument/2006/relationships/image" Target="../media/image26.pn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9.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13.xml"/><Relationship Id="rId1" Type="http://schemas.openxmlformats.org/officeDocument/2006/relationships/slideLayout" Target="../slideLayouts/slideLayout9.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3.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9.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9.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3.xml"/></Relationships>
</file>

<file path=ppt/slides/_rels/slide12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21.xml"/><Relationship Id="rId1" Type="http://schemas.openxmlformats.org/officeDocument/2006/relationships/slideLayout" Target="../slideLayouts/slideLayout9.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23.xml"/><Relationship Id="rId1" Type="http://schemas.openxmlformats.org/officeDocument/2006/relationships/slideLayout" Target="../slideLayouts/slideLayout11.xml"/></Relationships>
</file>

<file path=ppt/slides/_rels/slide12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24.xml"/><Relationship Id="rId1" Type="http://schemas.openxmlformats.org/officeDocument/2006/relationships/slideLayout" Target="../slideLayouts/slideLayout16.xml"/><Relationship Id="rId5" Type="http://schemas.openxmlformats.org/officeDocument/2006/relationships/image" Target="../media/image72.jpeg"/><Relationship Id="rId4" Type="http://schemas.openxmlformats.org/officeDocument/2006/relationships/image" Target="../media/image71.jpeg"/></Relationships>
</file>

<file path=ppt/slides/_rels/slide12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125.xml"/><Relationship Id="rId1" Type="http://schemas.openxmlformats.org/officeDocument/2006/relationships/slideLayout" Target="../slideLayouts/slideLayout17.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12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26.xml"/><Relationship Id="rId1" Type="http://schemas.openxmlformats.org/officeDocument/2006/relationships/slideLayout" Target="../slideLayouts/slideLayout3.xml"/></Relationships>
</file>

<file path=ppt/slides/_rels/slide127.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notesSlide" Target="../notesSlides/notesSlide127.xml"/><Relationship Id="rId1" Type="http://schemas.openxmlformats.org/officeDocument/2006/relationships/slideLayout" Target="../slideLayouts/slideLayout12.xml"/><Relationship Id="rId4" Type="http://schemas.openxmlformats.org/officeDocument/2006/relationships/image" Target="../media/image79.png"/></Relationships>
</file>

<file path=ppt/slides/_rels/slide128.xml.rels><?xml version="1.0" encoding="UTF-8" standalone="yes"?>
<Relationships xmlns="http://schemas.openxmlformats.org/package/2006/relationships"><Relationship Id="rId3" Type="http://schemas.openxmlformats.org/officeDocument/2006/relationships/image" Target="../media/image80.wmf"/><Relationship Id="rId2" Type="http://schemas.openxmlformats.org/officeDocument/2006/relationships/notesSlide" Target="../notesSlides/notesSlide128.xml"/><Relationship Id="rId1" Type="http://schemas.openxmlformats.org/officeDocument/2006/relationships/slideLayout" Target="../slideLayouts/slideLayout12.xml"/><Relationship Id="rId4" Type="http://schemas.openxmlformats.org/officeDocument/2006/relationships/image" Target="../media/image81.png"/></Relationships>
</file>

<file path=ppt/slides/_rels/slide129.xml.rels><?xml version="1.0" encoding="UTF-8" standalone="yes"?>
<Relationships xmlns="http://schemas.openxmlformats.org/package/2006/relationships"><Relationship Id="rId3" Type="http://schemas.openxmlformats.org/officeDocument/2006/relationships/image" Target="../media/image82.wmf"/><Relationship Id="rId2" Type="http://schemas.openxmlformats.org/officeDocument/2006/relationships/notesSlide" Target="../notesSlides/notesSlide129.xml"/><Relationship Id="rId1" Type="http://schemas.openxmlformats.org/officeDocument/2006/relationships/slideLayout" Target="../slideLayouts/slideLayout12.xml"/><Relationship Id="rId4" Type="http://schemas.openxmlformats.org/officeDocument/2006/relationships/image" Target="../media/image83.wmf"/></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13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30.xml"/><Relationship Id="rId1" Type="http://schemas.openxmlformats.org/officeDocument/2006/relationships/slideLayout" Target="../slideLayouts/slideLayout12.xml"/><Relationship Id="rId4" Type="http://schemas.openxmlformats.org/officeDocument/2006/relationships/image" Target="../media/image85.wmf"/></Relationships>
</file>

<file path=ppt/slides/_rels/slide131.xml.rels><?xml version="1.0" encoding="UTF-8" standalone="yes"?>
<Relationships xmlns="http://schemas.openxmlformats.org/package/2006/relationships"><Relationship Id="rId3" Type="http://schemas.openxmlformats.org/officeDocument/2006/relationships/image" Target="../media/image86.wmf"/><Relationship Id="rId2" Type="http://schemas.openxmlformats.org/officeDocument/2006/relationships/notesSlide" Target="../notesSlides/notesSlide131.xml"/><Relationship Id="rId1" Type="http://schemas.openxmlformats.org/officeDocument/2006/relationships/slideLayout" Target="../slideLayouts/slideLayout12.xml"/><Relationship Id="rId4" Type="http://schemas.openxmlformats.org/officeDocument/2006/relationships/image" Target="../media/image87.wmf"/></Relationships>
</file>

<file path=ppt/slides/_rels/slide132.x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notesSlide" Target="../notesSlides/notesSlide132.xml"/><Relationship Id="rId1" Type="http://schemas.openxmlformats.org/officeDocument/2006/relationships/slideLayout" Target="../slideLayouts/slideLayout12.xml"/><Relationship Id="rId4" Type="http://schemas.openxmlformats.org/officeDocument/2006/relationships/image" Target="../media/image89.jpeg"/></Relationships>
</file>

<file path=ppt/slides/_rels/slide13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33.xml"/><Relationship Id="rId1" Type="http://schemas.openxmlformats.org/officeDocument/2006/relationships/slideLayout" Target="../slideLayouts/slideLayout11.xml"/></Relationships>
</file>

<file path=ppt/slides/_rels/slide13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34.xml"/><Relationship Id="rId1" Type="http://schemas.openxmlformats.org/officeDocument/2006/relationships/slideLayout" Target="../slideLayouts/slideLayout12.xml"/><Relationship Id="rId4" Type="http://schemas.openxmlformats.org/officeDocument/2006/relationships/image" Target="../media/image92.png"/></Relationships>
</file>

<file path=ppt/slides/_rels/slide13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35.xml"/><Relationship Id="rId1" Type="http://schemas.openxmlformats.org/officeDocument/2006/relationships/slideLayout" Target="../slideLayouts/slideLayout12.xml"/><Relationship Id="rId4" Type="http://schemas.openxmlformats.org/officeDocument/2006/relationships/image" Target="../media/image94.png"/></Relationships>
</file>

<file path=ppt/slides/_rels/slide136.x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notesSlide" Target="../notesSlides/notesSlide136.xml"/><Relationship Id="rId1" Type="http://schemas.openxmlformats.org/officeDocument/2006/relationships/slideLayout" Target="../slideLayouts/slideLayout11.xml"/></Relationships>
</file>

<file path=ppt/slides/_rels/slide137.xml.rels><?xml version="1.0" encoding="UTF-8" standalone="yes"?>
<Relationships xmlns="http://schemas.openxmlformats.org/package/2006/relationships"><Relationship Id="rId3" Type="http://schemas.openxmlformats.org/officeDocument/2006/relationships/image" Target="../media/image96.wmf"/><Relationship Id="rId2" Type="http://schemas.openxmlformats.org/officeDocument/2006/relationships/notesSlide" Target="../notesSlides/notesSlide137.xml"/><Relationship Id="rId1" Type="http://schemas.openxmlformats.org/officeDocument/2006/relationships/slideLayout" Target="../slideLayouts/slideLayout12.xml"/><Relationship Id="rId4" Type="http://schemas.openxmlformats.org/officeDocument/2006/relationships/image" Target="../media/image97.wmf"/></Relationships>
</file>

<file path=ppt/slides/_rels/slide138.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38.xml"/><Relationship Id="rId1" Type="http://schemas.openxmlformats.org/officeDocument/2006/relationships/slideLayout" Target="../slideLayouts/slideLayout12.xml"/><Relationship Id="rId4" Type="http://schemas.openxmlformats.org/officeDocument/2006/relationships/image" Target="../media/image99.png"/></Relationships>
</file>

<file path=ppt/slides/_rels/slide139.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39.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png"/><Relationship Id="rId18" Type="http://schemas.openxmlformats.org/officeDocument/2006/relationships/image" Target="../media/image47.wmf"/><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1.png"/><Relationship Id="rId17" Type="http://schemas.openxmlformats.org/officeDocument/2006/relationships/image" Target="../media/image46.png"/><Relationship Id="rId2" Type="http://schemas.openxmlformats.org/officeDocument/2006/relationships/notesSlide" Target="../notesSlides/notesSlide14.xml"/><Relationship Id="rId16" Type="http://schemas.openxmlformats.org/officeDocument/2006/relationships/image" Target="../media/image45.png"/><Relationship Id="rId1" Type="http://schemas.openxmlformats.org/officeDocument/2006/relationships/slideLayout" Target="../slideLayouts/slideLayout9.xml"/><Relationship Id="rId6" Type="http://schemas.openxmlformats.org/officeDocument/2006/relationships/image" Target="../media/image35.png"/><Relationship Id="rId11" Type="http://schemas.openxmlformats.org/officeDocument/2006/relationships/image" Target="../media/image40.png"/><Relationship Id="rId5" Type="http://schemas.openxmlformats.org/officeDocument/2006/relationships/image" Target="../media/image34.png"/><Relationship Id="rId15" Type="http://schemas.openxmlformats.org/officeDocument/2006/relationships/image" Target="../media/image44.png"/><Relationship Id="rId10" Type="http://schemas.openxmlformats.org/officeDocument/2006/relationships/image" Target="../media/image39.png"/><Relationship Id="rId4" Type="http://schemas.openxmlformats.org/officeDocument/2006/relationships/image" Target="../media/image33.jpeg"/><Relationship Id="rId9" Type="http://schemas.openxmlformats.org/officeDocument/2006/relationships/image" Target="../media/image38.png"/><Relationship Id="rId14" Type="http://schemas.openxmlformats.org/officeDocument/2006/relationships/image" Target="../media/image43.png"/></Relationships>
</file>

<file path=ppt/slides/_rels/slide140.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40.xml"/><Relationship Id="rId1" Type="http://schemas.openxmlformats.org/officeDocument/2006/relationships/slideLayout" Target="../slideLayouts/slideLayout12.xml"/><Relationship Id="rId4" Type="http://schemas.openxmlformats.org/officeDocument/2006/relationships/image" Target="../media/image102.jpeg"/></Relationships>
</file>

<file path=ppt/slides/_rels/slide141.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41.xml"/><Relationship Id="rId1" Type="http://schemas.openxmlformats.org/officeDocument/2006/relationships/slideLayout" Target="../slideLayouts/slideLayout12.xml"/><Relationship Id="rId4" Type="http://schemas.openxmlformats.org/officeDocument/2006/relationships/image" Target="../media/image104.jpeg"/></Relationships>
</file>

<file path=ppt/slides/_rels/slide142.xml.rels><?xml version="1.0" encoding="UTF-8" standalone="yes"?>
<Relationships xmlns="http://schemas.openxmlformats.org/package/2006/relationships"><Relationship Id="rId3" Type="http://schemas.openxmlformats.org/officeDocument/2006/relationships/image" Target="../media/image105.wmf"/><Relationship Id="rId2" Type="http://schemas.openxmlformats.org/officeDocument/2006/relationships/notesSlide" Target="../notesSlides/notesSlide142.xml"/><Relationship Id="rId1" Type="http://schemas.openxmlformats.org/officeDocument/2006/relationships/slideLayout" Target="../slideLayouts/slideLayout12.xml"/><Relationship Id="rId4" Type="http://schemas.openxmlformats.org/officeDocument/2006/relationships/image" Target="../media/image106.wmf"/></Relationships>
</file>

<file path=ppt/slides/_rels/slide143.xml.rels><?xml version="1.0" encoding="UTF-8" standalone="yes"?>
<Relationships xmlns="http://schemas.openxmlformats.org/package/2006/relationships"><Relationship Id="rId3" Type="http://schemas.openxmlformats.org/officeDocument/2006/relationships/image" Target="../media/image107.wmf"/><Relationship Id="rId2" Type="http://schemas.openxmlformats.org/officeDocument/2006/relationships/notesSlide" Target="../notesSlides/notesSlide143.xml"/><Relationship Id="rId1" Type="http://schemas.openxmlformats.org/officeDocument/2006/relationships/slideLayout" Target="../slideLayouts/slideLayout12.xml"/><Relationship Id="rId4" Type="http://schemas.openxmlformats.org/officeDocument/2006/relationships/image" Target="../media/image108.wmf"/></Relationships>
</file>

<file path=ppt/slides/_rels/slide144.xml.rels><?xml version="1.0" encoding="UTF-8" standalone="yes"?>
<Relationships xmlns="http://schemas.openxmlformats.org/package/2006/relationships"><Relationship Id="rId3" Type="http://schemas.openxmlformats.org/officeDocument/2006/relationships/image" Target="../media/image109.wmf"/><Relationship Id="rId2" Type="http://schemas.openxmlformats.org/officeDocument/2006/relationships/notesSlide" Target="../notesSlides/notesSlide144.xml"/><Relationship Id="rId1" Type="http://schemas.openxmlformats.org/officeDocument/2006/relationships/slideLayout" Target="../slideLayouts/slideLayout12.xml"/><Relationship Id="rId4" Type="http://schemas.openxmlformats.org/officeDocument/2006/relationships/image" Target="../media/image110.png"/></Relationships>
</file>

<file path=ppt/slides/_rels/slide145.xml.rels><?xml version="1.0" encoding="UTF-8" standalone="yes"?>
<Relationships xmlns="http://schemas.openxmlformats.org/package/2006/relationships"><Relationship Id="rId3" Type="http://schemas.openxmlformats.org/officeDocument/2006/relationships/image" Target="../media/image111.wmf"/><Relationship Id="rId2" Type="http://schemas.openxmlformats.org/officeDocument/2006/relationships/notesSlide" Target="../notesSlides/notesSlide145.xml"/><Relationship Id="rId1" Type="http://schemas.openxmlformats.org/officeDocument/2006/relationships/slideLayout" Target="../slideLayouts/slideLayout14.xml"/><Relationship Id="rId6" Type="http://schemas.openxmlformats.org/officeDocument/2006/relationships/image" Target="../media/image114.png"/><Relationship Id="rId5" Type="http://schemas.openxmlformats.org/officeDocument/2006/relationships/image" Target="../media/image113.wmf"/><Relationship Id="rId4" Type="http://schemas.openxmlformats.org/officeDocument/2006/relationships/image" Target="../media/image112.png"/></Relationships>
</file>

<file path=ppt/slides/_rels/slide146.xml.rels><?xml version="1.0" encoding="UTF-8" standalone="yes"?>
<Relationships xmlns="http://schemas.openxmlformats.org/package/2006/relationships"><Relationship Id="rId3" Type="http://schemas.openxmlformats.org/officeDocument/2006/relationships/image" Target="../media/image115.wmf"/><Relationship Id="rId2" Type="http://schemas.openxmlformats.org/officeDocument/2006/relationships/notesSlide" Target="../notesSlides/notesSlide146.xml"/><Relationship Id="rId1" Type="http://schemas.openxmlformats.org/officeDocument/2006/relationships/slideLayout" Target="../slideLayouts/slideLayout12.xml"/><Relationship Id="rId4" Type="http://schemas.openxmlformats.org/officeDocument/2006/relationships/image" Target="../media/image116.png"/></Relationships>
</file>

<file path=ppt/slides/_rels/slide14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47.xml"/><Relationship Id="rId1" Type="http://schemas.openxmlformats.org/officeDocument/2006/relationships/slideLayout" Target="../slideLayouts/slideLayout12.xml"/><Relationship Id="rId5" Type="http://schemas.openxmlformats.org/officeDocument/2006/relationships/image" Target="../media/image119.emf"/><Relationship Id="rId4" Type="http://schemas.openxmlformats.org/officeDocument/2006/relationships/image" Target="../media/image118.png"/></Relationships>
</file>

<file path=ppt/slides/_rels/slide14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3.xml"/></Relationships>
</file>

<file path=ppt/slides/_rels/slide15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50.xml"/><Relationship Id="rId1" Type="http://schemas.openxmlformats.org/officeDocument/2006/relationships/slideLayout" Target="../slideLayouts/slideLayout3.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image" Target="../media/image123.wmf"/><Relationship Id="rId2" Type="http://schemas.openxmlformats.org/officeDocument/2006/relationships/notesSlide" Target="../notesSlides/notesSlide153.xml"/><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154.xml"/><Relationship Id="rId1" Type="http://schemas.openxmlformats.org/officeDocument/2006/relationships/slideLayout" Target="../slideLayouts/slideLayout3.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8.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3.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3.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9.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3.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63.xml"/><Relationship Id="rId1" Type="http://schemas.openxmlformats.org/officeDocument/2006/relationships/slideLayout" Target="../slideLayouts/slideLayout11.xml"/><Relationship Id="rId4" Type="http://schemas.openxmlformats.org/officeDocument/2006/relationships/image" Target="../media/image126.png"/></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3.xml"/></Relationships>
</file>

<file path=ppt/slides/_rels/slide16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hyperlink" Target="https://creativecommons.org/licenses/by-sa/4.0/deed.ja"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3.png"/></Relationships>
</file>

<file path=ppt/slides/_rels/slide37.xml.rels><?xml version="1.0" encoding="UTF-8" standalone="yes"?>
<Relationships xmlns="http://schemas.openxmlformats.org/package/2006/relationships"><Relationship Id="rId3" Type="http://schemas.openxmlformats.org/officeDocument/2006/relationships/hyperlink" Target="http://www.uidcenter.org/ja/learning-about-ucode/certifiedtags/list" TargetMode="External"/><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6.xml"/><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58.wmf"/></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9.xml"/><Relationship Id="rId1" Type="http://schemas.openxmlformats.org/officeDocument/2006/relationships/slideLayout" Target="../slideLayouts/slideLayout9.xml"/><Relationship Id="rId4" Type="http://schemas.openxmlformats.org/officeDocument/2006/relationships/image" Target="../media/image58.wmf"/></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6.xml"/><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notesSlide" Target="../notesSlides/notesSlide67.xml"/><Relationship Id="rId1" Type="http://schemas.openxmlformats.org/officeDocument/2006/relationships/slideLayout" Target="../slideLayouts/slideLayout9.xml"/><Relationship Id="rId4" Type="http://schemas.openxmlformats.org/officeDocument/2006/relationships/image" Target="../media/image61.png"/></Relationships>
</file>

<file path=ppt/slides/_rels/slide6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8.xml"/><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13.wmf"/><Relationship Id="rId7" Type="http://schemas.openxmlformats.org/officeDocument/2006/relationships/image" Target="../media/image17.wmf"/><Relationship Id="rId12" Type="http://schemas.openxmlformats.org/officeDocument/2006/relationships/image" Target="../media/image22.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6.wmf"/><Relationship Id="rId11" Type="http://schemas.openxmlformats.org/officeDocument/2006/relationships/image" Target="../media/image21.wmf"/><Relationship Id="rId5" Type="http://schemas.openxmlformats.org/officeDocument/2006/relationships/image" Target="../media/image15.emf"/><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7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70.xml"/><Relationship Id="rId1" Type="http://schemas.openxmlformats.org/officeDocument/2006/relationships/slideLayout" Target="../slideLayouts/slideLayout9.xml"/><Relationship Id="rId5" Type="http://schemas.openxmlformats.org/officeDocument/2006/relationships/image" Target="../media/image65.jpeg"/><Relationship Id="rId4" Type="http://schemas.openxmlformats.org/officeDocument/2006/relationships/image" Target="../media/image64.wmf"/></Relationships>
</file>

<file path=ppt/slides/_rels/slide71.x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notesSlide" Target="../notesSlides/notesSlide71.xml"/><Relationship Id="rId1" Type="http://schemas.openxmlformats.org/officeDocument/2006/relationships/slideLayout" Target="../slideLayouts/slideLayout9.xml"/><Relationship Id="rId5" Type="http://schemas.openxmlformats.org/officeDocument/2006/relationships/image" Target="../media/image61.png"/><Relationship Id="rId4" Type="http://schemas.openxmlformats.org/officeDocument/2006/relationships/image" Target="../media/image59.png"/></Relationships>
</file>

<file path=ppt/slides/_rels/slide7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4.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7.xm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1.xml"/><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notesSlide" Target="../notesSlides/notesSlide82.xm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9737725" y="8512175"/>
            <a:ext cx="179388" cy="1106488"/>
          </a:xfrm>
          <a:prstGeom prst="rect">
            <a:avLst/>
          </a:prstGeom>
          <a:noFill/>
          <a:ln w="9525">
            <a:noFill/>
            <a:miter lim="800000"/>
            <a:headEnd/>
            <a:tailEnd/>
          </a:ln>
          <a:effectLst/>
        </p:spPr>
        <p:txBody>
          <a:bodyPr wrap="none" lIns="90000" tIns="46800" rIns="90000" bIns="46800">
            <a:spAutoFit/>
          </a:bodyPr>
          <a:lstStyle/>
          <a:p>
            <a:pPr algn="l">
              <a:lnSpc>
                <a:spcPts val="8000"/>
              </a:lnSpc>
              <a:buClr>
                <a:srgbClr val="E85F4A"/>
              </a:buClr>
              <a:buFont typeface="平成明朝" pitchFamily="17" charset="-128"/>
              <a:buNone/>
              <a:defRPr/>
            </a:pPr>
            <a:endParaRPr lang="ja-JP" altLang="en-US" sz="6600" b="1">
              <a:effectLst>
                <a:outerShdw blurRad="38100" dist="38100" dir="2700000" algn="tl">
                  <a:srgbClr val="C0C0C0"/>
                </a:outerShdw>
              </a:effectLst>
              <a:latin typeface="ＤＦＧ平成明朝体W9" pitchFamily="18" charset="-128"/>
              <a:ea typeface="ＤＦＧ平成明朝体W9" pitchFamily="18" charset="-128"/>
              <a:cs typeface="Osaka" pitchFamily="-1" charset="-128"/>
            </a:endParaRPr>
          </a:p>
        </p:txBody>
      </p:sp>
      <p:sp>
        <p:nvSpPr>
          <p:cNvPr id="5123" name="Rectangle 4"/>
          <p:cNvSpPr>
            <a:spLocks noGrp="1" noChangeArrowheads="1"/>
          </p:cNvSpPr>
          <p:nvPr>
            <p:ph type="ctrTitle"/>
          </p:nvPr>
        </p:nvSpPr>
        <p:spPr>
          <a:xfrm>
            <a:off x="976313" y="3049588"/>
            <a:ext cx="11055350" cy="1519237"/>
          </a:xfrm>
        </p:spPr>
        <p:txBody>
          <a:bodyPr/>
          <a:lstStyle/>
          <a:p>
            <a:r>
              <a:rPr lang="ja-JP" altLang="en-US" smtClean="0">
                <a:latin typeface="Helvetica Neue Medium" pitchFamily="-1" charset="0"/>
                <a:ea typeface="ヒラギノ角ゴ ProN W6" panose="020B0600000000000000" pitchFamily="34" charset="-128"/>
                <a:cs typeface="ＤＦＧ平成ゴシック体W7" panose="020B0400000000000000" pitchFamily="50" charset="-128"/>
              </a:rPr>
              <a:t>講座</a:t>
            </a:r>
            <a: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t>1</a:t>
            </a:r>
            <a:b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br>
            <a:r>
              <a:rPr lang="ja-JP" altLang="ja-JP" smtClean="0">
                <a:latin typeface="Helvetica Neue Medium" pitchFamily="-1" charset="0"/>
                <a:ea typeface="ヒラギノ角ゴ ProN W6" panose="020B0600000000000000" pitchFamily="34" charset="-128"/>
                <a:cs typeface="ＤＦＧ平成ゴシック体W7" panose="020B0400000000000000" pitchFamily="50" charset="-128"/>
              </a:rPr>
              <a:t>uID</a:t>
            </a:r>
            <a:r>
              <a:rPr lang="ja-JP" altLang="en-US" smtClean="0">
                <a:latin typeface="Helvetica Neue Medium" pitchFamily="-1" charset="0"/>
                <a:ea typeface="ヒラギノ角ゴ ProN W6" panose="020B0600000000000000" pitchFamily="34" charset="-128"/>
                <a:cs typeface="ＤＦＧ平成ゴシック体W7" panose="020B0400000000000000" pitchFamily="50" charset="-128"/>
              </a:rPr>
              <a:t>基礎セミナー</a:t>
            </a:r>
            <a:endPar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endParaRPr>
          </a:p>
        </p:txBody>
      </p:sp>
      <p:sp>
        <p:nvSpPr>
          <p:cNvPr id="5124" name="Rectangle 5"/>
          <p:cNvSpPr>
            <a:spLocks noGrp="1" noChangeArrowheads="1"/>
          </p:cNvSpPr>
          <p:nvPr>
            <p:ph type="subTitle" idx="1"/>
          </p:nvPr>
        </p:nvSpPr>
        <p:spPr/>
        <p:txBody>
          <a:bodyPr/>
          <a:lstStyle/>
          <a:p>
            <a:pPr>
              <a:buFont typeface="ＤＦ平成ゴシック体W7" panose="020B0400000000000000" pitchFamily="50" charset="-128"/>
              <a:buNone/>
            </a:pPr>
            <a:r>
              <a:rPr lang="ja-JP" altLang="en-US" dirty="0" smtClean="0">
                <a:latin typeface="Helvetica Neue Condensed Bold" charset="-128"/>
                <a:ea typeface="ヒラギノ角ゴ Pro W6" pitchFamily="-1" charset="-128"/>
              </a:rPr>
              <a:t>トロンフォーラム</a:t>
            </a:r>
            <a:br>
              <a:rPr lang="ja-JP" altLang="en-US" dirty="0" smtClean="0">
                <a:latin typeface="Helvetica Neue Condensed Bold" charset="-128"/>
                <a:ea typeface="ヒラギノ角ゴ Pro W6" pitchFamily="-1" charset="-128"/>
              </a:rPr>
            </a:br>
            <a:r>
              <a:rPr lang="ja-JP" altLang="en-US" dirty="0" smtClean="0">
                <a:latin typeface="Helvetica Neue Condensed Bold" charset="-128"/>
                <a:ea typeface="ヒラギノ角ゴ Pro W6" pitchFamily="-1" charset="-128"/>
              </a:rPr>
              <a:t>ユビキタス</a:t>
            </a:r>
            <a:r>
              <a:rPr lang="en-US" altLang="ja-JP" dirty="0" smtClean="0">
                <a:latin typeface="Helvetica Neue Condensed Bold" charset="-128"/>
                <a:ea typeface="ヒラギノ角ゴ Pro W6" pitchFamily="-1" charset="-128"/>
              </a:rPr>
              <a:t>ID</a:t>
            </a:r>
            <a:r>
              <a:rPr lang="ja-JP" altLang="en-US" dirty="0" smtClean="0">
                <a:latin typeface="Helvetica Neue Condensed Bold" charset="-128"/>
                <a:ea typeface="ヒラギノ角ゴ Pro W6" pitchFamily="-1" charset="-128"/>
              </a:rPr>
              <a:t>センター</a:t>
            </a:r>
          </a:p>
          <a:p>
            <a:pPr>
              <a:buFont typeface="ＤＦ平成ゴシック体W7" panose="020B0400000000000000" pitchFamily="50" charset="-128"/>
              <a:buNone/>
            </a:pPr>
            <a:r>
              <a:rPr lang="en-US" altLang="ja-JP" dirty="0" smtClean="0">
                <a:latin typeface="Helvetica Neue Condensed Bold" charset="-128"/>
                <a:ea typeface="ヒラギノ角ゴ Pro W6" pitchFamily="-1" charset="-128"/>
              </a:rPr>
              <a:t>YRP</a:t>
            </a:r>
            <a:r>
              <a:rPr lang="ja-JP" altLang="en-US" dirty="0" smtClean="0">
                <a:latin typeface="Helvetica Neue Condensed Bold" charset="-128"/>
                <a:ea typeface="ヒラギノ角ゴ Pro W6" pitchFamily="-1" charset="-128"/>
              </a:rPr>
              <a:t>ユビキタス・ネットワーキング研究所</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一兆個の機器がネットワークにつながる時代に</a:t>
            </a:r>
            <a:r>
              <a:rPr lang="ja-JP" altLang="en-US" dirty="0"/>
              <a:t/>
            </a:r>
            <a:br>
              <a:rPr lang="ja-JP" altLang="en-US" dirty="0"/>
            </a:br>
            <a:r>
              <a:rPr lang="en-US" altLang="ja-JP" dirty="0" smtClean="0"/>
              <a:t>Trillions </a:t>
            </a:r>
            <a:r>
              <a:rPr lang="en-US" altLang="ja-JP" dirty="0"/>
              <a:t>of Connected Devices</a:t>
            </a:r>
            <a:endParaRPr kumimoji="1" lang="ja-JP" altLang="en-US" dirty="0"/>
          </a:p>
        </p:txBody>
      </p:sp>
      <p:sp>
        <p:nvSpPr>
          <p:cNvPr id="3" name="コンテンツ プレースホルダー 2"/>
          <p:cNvSpPr>
            <a:spLocks noGrp="1"/>
          </p:cNvSpPr>
          <p:nvPr>
            <p:ph idx="1"/>
          </p:nvPr>
        </p:nvSpPr>
        <p:spPr/>
        <p:txBody>
          <a:bodyPr/>
          <a:lstStyle/>
          <a:p>
            <a:r>
              <a:rPr lang="ja-JP" altLang="en-US" dirty="0"/>
              <a:t>ガートナー社</a:t>
            </a:r>
            <a:r>
              <a:rPr lang="ja-JP" altLang="en-US" dirty="0" smtClean="0"/>
              <a:t>試算</a:t>
            </a:r>
            <a:r>
              <a:rPr lang="en-US" altLang="ja-JP" dirty="0" smtClean="0"/>
              <a:t>:	2020</a:t>
            </a:r>
            <a:r>
              <a:rPr lang="ja-JP" altLang="en-US" dirty="0" smtClean="0"/>
              <a:t>年まで</a:t>
            </a:r>
            <a:r>
              <a:rPr lang="ja-JP" altLang="en-US" dirty="0"/>
              <a:t>に</a:t>
            </a:r>
            <a:r>
              <a:rPr lang="en-US" altLang="ja-JP" dirty="0"/>
              <a:t>260</a:t>
            </a:r>
            <a:r>
              <a:rPr lang="ja-JP" altLang="en-US" dirty="0"/>
              <a:t>億個</a:t>
            </a:r>
          </a:p>
          <a:p>
            <a:r>
              <a:rPr lang="ja-JP" altLang="en-US" dirty="0"/>
              <a:t>シスコ社試算</a:t>
            </a:r>
            <a:r>
              <a:rPr lang="en-US" altLang="ja-JP" dirty="0" smtClean="0"/>
              <a:t>:		2020</a:t>
            </a:r>
            <a:r>
              <a:rPr lang="ja-JP" altLang="en-US" dirty="0" smtClean="0"/>
              <a:t>年まで</a:t>
            </a:r>
            <a:r>
              <a:rPr lang="ja-JP" altLang="en-US" dirty="0"/>
              <a:t>に</a:t>
            </a:r>
            <a:r>
              <a:rPr lang="en-US" altLang="ja-JP" dirty="0"/>
              <a:t>500</a:t>
            </a:r>
            <a:r>
              <a:rPr lang="ja-JP" altLang="en-US" dirty="0"/>
              <a:t>億個</a:t>
            </a:r>
          </a:p>
          <a:p>
            <a:r>
              <a:rPr lang="en-US" altLang="ja-JP" dirty="0"/>
              <a:t>IDC</a:t>
            </a:r>
            <a:r>
              <a:rPr lang="ja-JP" altLang="en-US" dirty="0"/>
              <a:t>社</a:t>
            </a:r>
            <a:r>
              <a:rPr lang="ja-JP" altLang="en-US" dirty="0" smtClean="0"/>
              <a:t>試算</a:t>
            </a:r>
            <a:r>
              <a:rPr lang="en-US" altLang="ja-JP" dirty="0" smtClean="0"/>
              <a:t>:		2020</a:t>
            </a:r>
            <a:r>
              <a:rPr lang="ja-JP" altLang="en-US" dirty="0" smtClean="0"/>
              <a:t>年まで</a:t>
            </a:r>
            <a:r>
              <a:rPr lang="ja-JP" altLang="en-US" dirty="0"/>
              <a:t>に</a:t>
            </a:r>
            <a:r>
              <a:rPr lang="en-US" altLang="ja-JP" dirty="0"/>
              <a:t>2,120</a:t>
            </a:r>
            <a:r>
              <a:rPr lang="ja-JP" altLang="en-US" dirty="0"/>
              <a:t>億個</a:t>
            </a:r>
            <a:endParaRPr kumimoji="1" lang="ja-JP" altLang="en-US" dirty="0"/>
          </a:p>
        </p:txBody>
      </p:sp>
      <p:sp>
        <p:nvSpPr>
          <p:cNvPr id="4" name="スライド番号プレースホルダー 3"/>
          <p:cNvSpPr>
            <a:spLocks noGrp="1"/>
          </p:cNvSpPr>
          <p:nvPr>
            <p:ph type="sldNum" sz="quarter" idx="10"/>
          </p:nvPr>
        </p:nvSpPr>
        <p:spPr/>
        <p:txBody>
          <a:bodyPr/>
          <a:lstStyle/>
          <a:p>
            <a:fld id="{58E33679-7E3A-467C-8B3E-968315820F87}" type="slidenum">
              <a:rPr lang="en-US" altLang="ja-JP" smtClean="0"/>
              <a:pPr/>
              <a:t>10</a:t>
            </a:fld>
            <a:endParaRPr lang="en-US" altLang="ja-JP"/>
          </a:p>
        </p:txBody>
      </p:sp>
    </p:spTree>
    <p:extLst>
      <p:ext uri="{BB962C8B-B14F-4D97-AF65-F5344CB8AC3E}">
        <p14:creationId xmlns:p14="http://schemas.microsoft.com/office/powerpoint/2010/main" val="26538479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（場所の関係）</a:t>
            </a:r>
          </a:p>
        </p:txBody>
      </p:sp>
      <p:graphicFrame>
        <p:nvGraphicFramePr>
          <p:cNvPr id="573499" name="Group 59"/>
          <p:cNvGraphicFramePr>
            <a:graphicFrameLocks noGrp="1"/>
          </p:cNvGraphicFramePr>
          <p:nvPr>
            <p:ph idx="1"/>
          </p:nvPr>
        </p:nvGraphicFramePr>
        <p:xfrm>
          <a:off x="381000" y="2143125"/>
          <a:ext cx="12268200" cy="5029200"/>
        </p:xfrm>
        <a:graphic>
          <a:graphicData uri="http://schemas.openxmlformats.org/drawingml/2006/table">
            <a:tbl>
              <a:tblPr/>
              <a:tblGrid>
                <a:gridCol w="4522787"/>
                <a:gridCol w="3124200"/>
                <a:gridCol w="4621213"/>
              </a:tblGrid>
              <a:tr h="17938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dirty="0" smtClean="0">
                          <a:ln>
                            <a:noFill/>
                          </a:ln>
                          <a:solidFill>
                            <a:schemeClr val="tx1"/>
                          </a:solidFill>
                          <a:effectLst/>
                          <a:latin typeface="Arial" pitchFamily="34" charset="0"/>
                          <a:ea typeface="Osaka" pitchFamily="-1" charset="-128"/>
                        </a:rPr>
                        <a:t>ucode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alias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ＭＳ Ｐゴシック" pitchFamily="50" charset="-128"/>
                          <a:ea typeface="Osaka" pitchFamily="-1" charset="-128"/>
                        </a:rPr>
                        <a:t>意味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15557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0-FFFD-E-0000000000000000000009-8001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smtClean="0">
                          <a:ln>
                            <a:noFill/>
                          </a:ln>
                          <a:solidFill>
                            <a:schemeClr val="tx1"/>
                          </a:solidFill>
                          <a:effectLst/>
                          <a:latin typeface="Arial" pitchFamily="34" charset="0"/>
                          <a:ea typeface="Osaka" pitchFamily="-1" charset="-128"/>
                        </a:rPr>
                        <a:t>spac:hasAccessibility</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ＭＳ Ｐゴシック" pitchFamily="50" charset="-128"/>
                          <a:ea typeface="Osaka" pitchFamily="-1" charset="-128"/>
                        </a:rPr>
                        <a:t>地物の持つ空間アクセシビリティ</a:t>
                      </a:r>
                      <a:endParaRPr kumimoji="1" lang="ja-JP" altLang="en-US" sz="2000" b="0" i="0" u="none" strike="noStrike" cap="none" normalizeH="0" baseline="0" smtClean="0">
                        <a:ln>
                          <a:noFill/>
                        </a:ln>
                        <a:solidFill>
                          <a:schemeClr val="tx1"/>
                        </a:solidFill>
                        <a:effectLst/>
                        <a:latin typeface="Times" pitchFamily="-1" charset="0"/>
                        <a:ea typeface="Osaka" pitchFamily="-1"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557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0-FFFD-E-0000000000000000000009-8002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smtClean="0">
                          <a:ln>
                            <a:noFill/>
                          </a:ln>
                          <a:solidFill>
                            <a:schemeClr val="tx1"/>
                          </a:solidFill>
                          <a:effectLst/>
                          <a:latin typeface="Arial" pitchFamily="34" charset="0"/>
                          <a:ea typeface="Osaka" pitchFamily="-1" charset="-128"/>
                        </a:rPr>
                        <a:t>spac:user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ＭＳ Ｐゴシック" pitchFamily="50" charset="-128"/>
                          <a:ea typeface="Osaka" pitchFamily="-1" charset="-128"/>
                        </a:rPr>
                        <a:t>対象とする利用者種別</a:t>
                      </a:r>
                      <a:endParaRPr kumimoji="1" lang="ja-JP" altLang="en-US" sz="2000" b="0" i="0" u="none" strike="noStrike" cap="none" normalizeH="0" baseline="0" smtClean="0">
                        <a:ln>
                          <a:noFill/>
                        </a:ln>
                        <a:solidFill>
                          <a:schemeClr val="tx1"/>
                        </a:solidFill>
                        <a:effectLst/>
                        <a:latin typeface="Times" pitchFamily="-1" charset="0"/>
                        <a:ea typeface="Osaka" pitchFamily="-1"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463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0-FFFD-E-0000000000000000000009-8003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smtClean="0">
                          <a:ln>
                            <a:noFill/>
                          </a:ln>
                          <a:solidFill>
                            <a:schemeClr val="tx1"/>
                          </a:solidFill>
                          <a:effectLst/>
                          <a:latin typeface="Arial" pitchFamily="34" charset="0"/>
                          <a:ea typeface="Osaka" pitchFamily="-1" charset="-128"/>
                        </a:rPr>
                        <a:t>spac:hasAssistant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ＭＳ Ｐゴシック" pitchFamily="50" charset="-128"/>
                          <a:ea typeface="Osaka" pitchFamily="-1" charset="-128"/>
                        </a:rPr>
                        <a:t>地物が空間アクセシビリティを向上させるためのものを持っている</a:t>
                      </a:r>
                      <a:endParaRPr kumimoji="1" lang="ja-JP" altLang="en-US" sz="2000" b="0" i="0" u="none" strike="noStrike" cap="none" normalizeH="0" baseline="0" smtClean="0">
                        <a:ln>
                          <a:noFill/>
                        </a:ln>
                        <a:solidFill>
                          <a:schemeClr val="tx1"/>
                        </a:solidFill>
                        <a:effectLst/>
                        <a:latin typeface="Times" pitchFamily="-1" charset="0"/>
                        <a:ea typeface="Osaka" pitchFamily="-1"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7622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0-FFFD-E-0000000000000000000009-8004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smtClean="0">
                          <a:ln>
                            <a:noFill/>
                          </a:ln>
                          <a:solidFill>
                            <a:schemeClr val="tx1"/>
                          </a:solidFill>
                          <a:effectLst/>
                          <a:latin typeface="Arial" pitchFamily="34" charset="0"/>
                          <a:ea typeface="Osaka" pitchFamily="-1" charset="-128"/>
                        </a:rPr>
                        <a:t>spac:hasBarrier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ＭＳ Ｐゴシック" pitchFamily="50" charset="-128"/>
                          <a:ea typeface="Osaka" pitchFamily="-1" charset="-128"/>
                        </a:rPr>
                        <a:t>地物が空間アクセシビリティを阻害させるためのもの（バリア）を持っている</a:t>
                      </a:r>
                      <a:endParaRPr kumimoji="1" lang="ja-JP" altLang="en-US" sz="2000" b="0" i="0" u="none" strike="noStrike" cap="none" normalizeH="0" baseline="0" smtClean="0">
                        <a:ln>
                          <a:noFill/>
                        </a:ln>
                        <a:solidFill>
                          <a:schemeClr val="tx1"/>
                        </a:solidFill>
                        <a:effectLst/>
                        <a:latin typeface="Times" pitchFamily="-1" charset="0"/>
                        <a:ea typeface="Osaka" pitchFamily="-1"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398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0-FFFD-E-0000000000000000000009-8005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smtClean="0">
                          <a:ln>
                            <a:noFill/>
                          </a:ln>
                          <a:solidFill>
                            <a:schemeClr val="tx1"/>
                          </a:solidFill>
                          <a:effectLst/>
                          <a:latin typeface="Arial" pitchFamily="34" charset="0"/>
                          <a:ea typeface="Osaka" pitchFamily="-1" charset="-128"/>
                        </a:rPr>
                        <a:t>spac:hasBoundaryBarrier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ＭＳ Ｐゴシック" pitchFamily="50" charset="-128"/>
                          <a:ea typeface="Osaka" pitchFamily="-1" charset="-128"/>
                        </a:rPr>
                        <a:t>地物の境界にバリアがある</a:t>
                      </a:r>
                      <a:endParaRPr kumimoji="1" lang="ja-JP" altLang="en-US" sz="2000" b="0" i="0" u="none" strike="noStrike" cap="none" normalizeH="0" baseline="0" smtClean="0">
                        <a:ln>
                          <a:noFill/>
                        </a:ln>
                        <a:solidFill>
                          <a:schemeClr val="tx1"/>
                        </a:solidFill>
                        <a:effectLst/>
                        <a:latin typeface="Times" pitchFamily="-1" charset="0"/>
                        <a:ea typeface="Osaka" pitchFamily="-1"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557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0-FFFD-E-0000000000000000000009-8007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smtClean="0">
                          <a:ln>
                            <a:noFill/>
                          </a:ln>
                          <a:solidFill>
                            <a:schemeClr val="tx1"/>
                          </a:solidFill>
                          <a:effectLst/>
                          <a:latin typeface="Arial" pitchFamily="34" charset="0"/>
                          <a:ea typeface="Osaka" pitchFamily="-1" charset="-128"/>
                        </a:rPr>
                        <a:t>spac:hasLeftSideBarrier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ＭＳ Ｐゴシック" pitchFamily="50" charset="-128"/>
                          <a:ea typeface="Osaka" pitchFamily="-1" charset="-128"/>
                        </a:rPr>
                        <a:t>リンクの左側にバリアがある</a:t>
                      </a:r>
                      <a:endParaRPr kumimoji="1" lang="ja-JP" altLang="en-US" sz="2000" b="0" i="0" u="none" strike="noStrike" cap="none" normalizeH="0" baseline="0" smtClean="0">
                        <a:ln>
                          <a:noFill/>
                        </a:ln>
                        <a:solidFill>
                          <a:schemeClr val="tx1"/>
                        </a:solidFill>
                        <a:effectLst/>
                        <a:latin typeface="Times" pitchFamily="-1" charset="0"/>
                        <a:ea typeface="Osaka" pitchFamily="-1"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557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0-FFFD-E-0000000000000000000009-8007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smtClean="0">
                          <a:ln>
                            <a:noFill/>
                          </a:ln>
                          <a:solidFill>
                            <a:schemeClr val="tx1"/>
                          </a:solidFill>
                          <a:effectLst/>
                          <a:latin typeface="Arial" pitchFamily="34" charset="0"/>
                          <a:ea typeface="Osaka" pitchFamily="-1" charset="-128"/>
                        </a:rPr>
                        <a:t>spac:hasRightSideBarrier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ＭＳ Ｐゴシック" pitchFamily="50" charset="-128"/>
                          <a:ea typeface="Osaka" pitchFamily="-1" charset="-128"/>
                        </a:rPr>
                        <a:t>リンクの右側にバリアがある</a:t>
                      </a:r>
                      <a:endParaRPr kumimoji="1" lang="ja-JP" altLang="en-US" sz="2000" b="0" i="0" u="none" strike="noStrike" cap="none" normalizeH="0" baseline="0" smtClean="0">
                        <a:ln>
                          <a:noFill/>
                        </a:ln>
                        <a:solidFill>
                          <a:schemeClr val="tx1"/>
                        </a:solidFill>
                        <a:effectLst/>
                        <a:latin typeface="Times" pitchFamily="-1" charset="0"/>
                        <a:ea typeface="Osaka" pitchFamily="-1"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557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0-FFFD-E-0000000000000000000009-8008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smtClean="0">
                          <a:ln>
                            <a:noFill/>
                          </a:ln>
                          <a:solidFill>
                            <a:schemeClr val="tx1"/>
                          </a:solidFill>
                          <a:effectLst/>
                          <a:latin typeface="Arial" pitchFamily="34" charset="0"/>
                          <a:ea typeface="Osaka" pitchFamily="-1" charset="-128"/>
                        </a:rPr>
                        <a:t>spac:width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ＭＳ Ｐゴシック" pitchFamily="50" charset="-128"/>
                          <a:ea typeface="Osaka" pitchFamily="-1" charset="-128"/>
                        </a:rPr>
                        <a:t>通路の幅員</a:t>
                      </a:r>
                      <a:endParaRPr kumimoji="1" lang="ja-JP" altLang="en-US" sz="2000" b="0" i="0" u="none" strike="noStrike" cap="none" normalizeH="0" baseline="0" smtClean="0">
                        <a:ln>
                          <a:noFill/>
                        </a:ln>
                        <a:solidFill>
                          <a:schemeClr val="tx1"/>
                        </a:solidFill>
                        <a:effectLst/>
                        <a:latin typeface="Times" pitchFamily="-1" charset="0"/>
                        <a:ea typeface="Osaka" pitchFamily="-1"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557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0-FFFD-E-0000000000000000000009-8009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smtClean="0">
                          <a:ln>
                            <a:noFill/>
                          </a:ln>
                          <a:solidFill>
                            <a:schemeClr val="tx1"/>
                          </a:solidFill>
                          <a:effectLst/>
                          <a:latin typeface="Arial" pitchFamily="34" charset="0"/>
                          <a:ea typeface="Osaka" pitchFamily="-1" charset="-128"/>
                        </a:rPr>
                        <a:t>spac:leftWidth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000" b="0" i="0" u="none" strike="noStrike" cap="none" normalizeH="0" baseline="0" smtClean="0">
                          <a:ln>
                            <a:noFill/>
                          </a:ln>
                          <a:solidFill>
                            <a:schemeClr val="tx1"/>
                          </a:solidFill>
                          <a:effectLst/>
                          <a:latin typeface="ＭＳ Ｐゴシック" pitchFamily="50" charset="-128"/>
                          <a:ea typeface="Osaka" pitchFamily="-1" charset="-128"/>
                        </a:rPr>
                        <a:t>通路中央からの左側幅員</a:t>
                      </a:r>
                      <a:endParaRPr kumimoji="1" lang="ja-JP" altLang="en-US" sz="2000" b="0" i="0" u="none" strike="noStrike" cap="none" normalizeH="0" baseline="0" smtClean="0">
                        <a:ln>
                          <a:noFill/>
                        </a:ln>
                        <a:solidFill>
                          <a:schemeClr val="tx1"/>
                        </a:solidFill>
                        <a:effectLst/>
                        <a:latin typeface="Times" pitchFamily="-1" charset="0"/>
                        <a:ea typeface="Osaka" pitchFamily="-1"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557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0-FFFD-E-0000000000000000000009-800A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en-US" altLang="ja-JP" sz="2000" b="0" i="0" u="none" strike="noStrike" cap="none" normalizeH="0" baseline="0" smtClean="0">
                          <a:ln>
                            <a:noFill/>
                          </a:ln>
                          <a:solidFill>
                            <a:schemeClr val="tx1"/>
                          </a:solidFill>
                          <a:effectLst/>
                          <a:latin typeface="Arial" pitchFamily="34" charset="0"/>
                          <a:ea typeface="Osaka" pitchFamily="-1" charset="-128"/>
                        </a:rPr>
                        <a:t>spac:rightWidth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1" lang="ja-JP" altLang="en-US" sz="2000" b="0" i="0" u="none" strike="noStrike" cap="none" normalizeH="0" baseline="0" dirty="0" smtClean="0">
                          <a:ln>
                            <a:noFill/>
                          </a:ln>
                          <a:solidFill>
                            <a:schemeClr val="tx1"/>
                          </a:solidFill>
                          <a:effectLst/>
                          <a:latin typeface="ＭＳ Ｐゴシック" pitchFamily="50" charset="-128"/>
                          <a:ea typeface="Osaka" pitchFamily="-1" charset="-128"/>
                        </a:rPr>
                        <a:t>通路中央からの右側幅員</a:t>
                      </a:r>
                      <a:endParaRPr kumimoji="1" lang="ja-JP" altLang="en-US" sz="2000" b="0" i="0" u="none" strike="noStrike" cap="none" normalizeH="0" baseline="0" dirty="0" smtClean="0">
                        <a:ln>
                          <a:noFill/>
                        </a:ln>
                        <a:solidFill>
                          <a:schemeClr val="tx1"/>
                        </a:solidFill>
                        <a:effectLst/>
                        <a:latin typeface="Times" pitchFamily="-1" charset="0"/>
                        <a:ea typeface="Osaka" pitchFamily="-1" charset="-128"/>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100</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（その他の関係）</a:t>
            </a:r>
          </a:p>
        </p:txBody>
      </p:sp>
      <p:graphicFrame>
        <p:nvGraphicFramePr>
          <p:cNvPr id="574515" name="Group 51"/>
          <p:cNvGraphicFramePr>
            <a:graphicFrameLocks noGrp="1"/>
          </p:cNvGraphicFramePr>
          <p:nvPr>
            <p:ph idx="1"/>
          </p:nvPr>
        </p:nvGraphicFramePr>
        <p:xfrm>
          <a:off x="381000" y="2143125"/>
          <a:ext cx="12268200" cy="6110290"/>
        </p:xfrm>
        <a:graphic>
          <a:graphicData uri="http://schemas.openxmlformats.org/drawingml/2006/table">
            <a:tbl>
              <a:tblPr/>
              <a:tblGrid>
                <a:gridCol w="4446588"/>
                <a:gridCol w="3581400"/>
                <a:gridCol w="4240212"/>
              </a:tblGrid>
              <a:tr h="37411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Osaka" pitchFamily="-1" charset="-128"/>
                        </a:rPr>
                        <a:t>ucode</a:t>
                      </a:r>
                    </a:p>
                  </a:txBody>
                  <a:tcPr marT="49898" marB="49898"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alias</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意味</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37411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0-FFFD-E-0000000000000000000005-8001</a:t>
                      </a:r>
                    </a:p>
                  </a:txBody>
                  <a:tcPr marT="49898" marB="49898"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ccpp:default</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端末プロファイルのデフォルト値</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411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0-FFFD-E-0000000000000000000006-8001</a:t>
                      </a:r>
                    </a:p>
                  </a:txBody>
                  <a:tcPr marT="49898" marB="49898"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ccpp-client:deviceIdentifier</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クライアントデバイスの型式を示す</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URI</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2276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0-FFFD-E-0000000000000000000006-8002</a:t>
                      </a:r>
                    </a:p>
                  </a:txBody>
                  <a:tcPr marT="49898" marB="49898"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ccpp-client:type</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端末が受信可能な</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MIME </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コンテンツタイプ文字列（複数の場合は</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Bag </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で列挙する）</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197084">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0-FFFD-E-0000000000000000000006-8003</a:t>
                      </a:r>
                    </a:p>
                  </a:txBody>
                  <a:tcPr marT="49898" marB="49898"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ccpp-client:schema</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端末が受信可能なコンテンツのスキーマまたは</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DTD </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の</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URI</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type </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と同様の目的を持つ．複数の場合は</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Bag </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で列挙する．）</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2276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0-FFFD-E-0000000000000000000006-8004</a:t>
                      </a:r>
                    </a:p>
                  </a:txBody>
                  <a:tcPr marT="49898" marB="49898"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ccpp-client:charWidth</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文字タイプのコンテンツを表示するときに利用できる表示エリアのサイズ（桁数）</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411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0-FFFD-E-0000000000000000000006-8005</a:t>
                      </a:r>
                    </a:p>
                  </a:txBody>
                  <a:tcPr marT="49898" marB="49898"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ccpp-client:charHeight</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同上（行数）</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8441">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0-FFFD-E-0000000000000000000006-8006</a:t>
                      </a:r>
                    </a:p>
                  </a:txBody>
                  <a:tcPr marT="49898" marB="49898"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ccpp-client:charset</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表示可能な文字セット（</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RFC2278 </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に準拠した</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Charset </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文字列）</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2276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0-FFFD-E-0000000000000000000006-8007</a:t>
                      </a:r>
                    </a:p>
                  </a:txBody>
                  <a:tcPr marT="49898" marB="49898"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ccpp-client:pix-x</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Osaka" pitchFamily="-1" charset="-128"/>
                        </a:rPr>
                        <a:t>グラフィックスタイプのコンテンツを表示するときに利用できる表示エリアのサイズ（横幅 </a:t>
                      </a:r>
                      <a:r>
                        <a:rPr kumimoji="1" lang="en-US" altLang="ja-JP" sz="1800" b="0" i="0" u="none" strike="noStrike" cap="none" normalizeH="0" baseline="0" dirty="0" smtClean="0">
                          <a:ln>
                            <a:noFill/>
                          </a:ln>
                          <a:solidFill>
                            <a:schemeClr val="tx1"/>
                          </a:solidFill>
                          <a:effectLst/>
                          <a:latin typeface="ＭＳ Ｐゴシック" pitchFamily="50" charset="-128"/>
                          <a:ea typeface="Osaka" pitchFamily="-1" charset="-128"/>
                        </a:rPr>
                        <a:t>pixel </a:t>
                      </a:r>
                      <a:r>
                        <a:rPr kumimoji="1" lang="ja-JP" altLang="en-US" sz="1800" b="0" i="0" u="none" strike="noStrike" cap="none" normalizeH="0" baseline="0" dirty="0" smtClean="0">
                          <a:ln>
                            <a:noFill/>
                          </a:ln>
                          <a:solidFill>
                            <a:schemeClr val="tx1"/>
                          </a:solidFill>
                          <a:effectLst/>
                          <a:latin typeface="ＭＳ Ｐゴシック" pitchFamily="50" charset="-128"/>
                          <a:ea typeface="Osaka" pitchFamily="-1" charset="-128"/>
                        </a:rPr>
                        <a:t>数）</a:t>
                      </a:r>
                    </a:p>
                  </a:txBody>
                  <a:tcPr marT="49898" marB="4989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101</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（その他の関係）</a:t>
            </a:r>
          </a:p>
        </p:txBody>
      </p:sp>
      <p:graphicFrame>
        <p:nvGraphicFramePr>
          <p:cNvPr id="575547" name="Group 59"/>
          <p:cNvGraphicFramePr>
            <a:graphicFrameLocks noGrp="1"/>
          </p:cNvGraphicFramePr>
          <p:nvPr>
            <p:ph idx="1"/>
          </p:nvPr>
        </p:nvGraphicFramePr>
        <p:xfrm>
          <a:off x="381000" y="2143125"/>
          <a:ext cx="12268200" cy="5943602"/>
        </p:xfrm>
        <a:graphic>
          <a:graphicData uri="http://schemas.openxmlformats.org/drawingml/2006/table">
            <a:tbl>
              <a:tblPr/>
              <a:tblGrid>
                <a:gridCol w="4446587"/>
                <a:gridCol w="2133601"/>
                <a:gridCol w="5688012"/>
              </a:tblGrid>
              <a:tr h="48260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Osaka" pitchFamily="-1" charset="-128"/>
                        </a:rPr>
                        <a:t>ucode</a:t>
                      </a:r>
                    </a:p>
                  </a:txBody>
                  <a:tcPr marT="48191" marB="4819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alias</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意味</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4175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0-FFFD-E-0000000000000000000006-8008</a:t>
                      </a:r>
                    </a:p>
                  </a:txBody>
                  <a:tcPr marT="48191" marB="4819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ccpp-client:pix-y</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同上（縦幅 </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pixel </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数）</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6044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0-FFFD-E-0000000000000000000006-8009</a:t>
                      </a:r>
                    </a:p>
                  </a:txBody>
                  <a:tcPr marT="48191" marB="4819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ccpp-client:color</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表示可能色（</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RFC2278 </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に準拠した色文字列 </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"binary", "grey", "limited", "mapped", "full"</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のどれか）</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6044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0-FFFD-E-0000000000000000000007-8001</a:t>
                      </a:r>
                    </a:p>
                  </a:txBody>
                  <a:tcPr marT="48191" marB="4819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foaf:mbox</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ID</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として機能するメールボックス。他人と共有しないもの。</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URI </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形式（</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mailto:sample@example.org</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など）</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75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0-FFFD-E-0000000000000000000007-8002</a:t>
                      </a:r>
                    </a:p>
                  </a:txBody>
                  <a:tcPr marT="48191" marB="4819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foaf:firstName</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姓名の名</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75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0-FFFD-E-0000000000000000000007-8003</a:t>
                      </a:r>
                    </a:p>
                  </a:txBody>
                  <a:tcPr marT="48191" marB="4819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foaf:surname</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姓名の姓</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75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0-FFFD-E-0000000000000000000007-8004</a:t>
                      </a:r>
                    </a:p>
                  </a:txBody>
                  <a:tcPr marT="48191" marB="4819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foaf:nick</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ニックネーム </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75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0-FFFD-E-0000000000000000000007-8005</a:t>
                      </a:r>
                    </a:p>
                  </a:txBody>
                  <a:tcPr marT="48191" marB="4819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foaf:title</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敬称</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(Mr, Mrs, Ms, Dr. </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など</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75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0-FFFD-E-0000000000000000000007-8006</a:t>
                      </a:r>
                    </a:p>
                  </a:txBody>
                  <a:tcPr marT="48191" marB="4819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foaf:gender</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性別</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(male, female...</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など</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75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0-FFFD-E-0000000000000000000007-8007</a:t>
                      </a:r>
                    </a:p>
                  </a:txBody>
                  <a:tcPr marT="48191" marB="4819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foaf:phone</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電話番号の</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URI</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表現。</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tel:+81-3-5437-2270</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など</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75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0-FFFD-E-0000000000000000000007-8008</a:t>
                      </a:r>
                    </a:p>
                  </a:txBody>
                  <a:tcPr marT="48191" marB="4819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foaf:birthday</a:t>
                      </a:r>
                      <a:endParaRPr kumimoji="1" lang="en-US" altLang="ja-JP" sz="1800" b="0" i="0" u="none" strike="noStrike" cap="none" normalizeH="0" baseline="0" smtClean="0">
                        <a:ln>
                          <a:noFill/>
                        </a:ln>
                        <a:solidFill>
                          <a:schemeClr val="tx1"/>
                        </a:solidFill>
                        <a:effectLst/>
                        <a:latin typeface="Times" pitchFamily="-1" charset="0"/>
                        <a:ea typeface="Osaka" pitchFamily="-1" charset="-128"/>
                      </a:endParaRP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Osaka" pitchFamily="-1" charset="-128"/>
                        </a:rPr>
                        <a:t>誕生日（月日のみを</a:t>
                      </a:r>
                      <a:r>
                        <a:rPr kumimoji="1" lang="en-US" altLang="ja-JP" sz="1800" b="0" i="0" u="none" strike="noStrike" cap="none" normalizeH="0" baseline="0" dirty="0" smtClean="0">
                          <a:ln>
                            <a:noFill/>
                          </a:ln>
                          <a:solidFill>
                            <a:schemeClr val="tx1"/>
                          </a:solidFill>
                          <a:effectLst/>
                          <a:latin typeface="ＭＳ Ｐゴシック" pitchFamily="50" charset="-128"/>
                          <a:ea typeface="Osaka" pitchFamily="-1" charset="-128"/>
                        </a:rPr>
                        <a:t>mm-</a:t>
                      </a:r>
                      <a:r>
                        <a:rPr kumimoji="1" lang="en-US" altLang="ja-JP" sz="1800" b="0" i="0" u="none" strike="noStrike" cap="none" normalizeH="0" baseline="0" dirty="0" err="1" smtClean="0">
                          <a:ln>
                            <a:noFill/>
                          </a:ln>
                          <a:solidFill>
                            <a:schemeClr val="tx1"/>
                          </a:solidFill>
                          <a:effectLst/>
                          <a:latin typeface="ＭＳ Ｐゴシック" pitchFamily="50" charset="-128"/>
                          <a:ea typeface="Osaka" pitchFamily="-1" charset="-128"/>
                        </a:rPr>
                        <a:t>dd</a:t>
                      </a:r>
                      <a:r>
                        <a:rPr kumimoji="1" lang="ja-JP" altLang="en-US" sz="1800" b="0" i="0" u="none" strike="noStrike" cap="none" normalizeH="0" baseline="0" dirty="0" smtClean="0">
                          <a:ln>
                            <a:noFill/>
                          </a:ln>
                          <a:solidFill>
                            <a:schemeClr val="tx1"/>
                          </a:solidFill>
                          <a:effectLst/>
                          <a:latin typeface="ＭＳ Ｐゴシック" pitchFamily="50" charset="-128"/>
                          <a:ea typeface="Osaka" pitchFamily="-1" charset="-128"/>
                        </a:rPr>
                        <a:t>の形式で記述して良い）</a:t>
                      </a:r>
                    </a:p>
                  </a:txBody>
                  <a:tcPr marT="48191" marB="4819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102</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ctrTitle"/>
          </p:nvPr>
        </p:nvSpPr>
        <p:spPr>
          <a:xfrm>
            <a:off x="976313" y="3049588"/>
            <a:ext cx="11055350" cy="1519237"/>
          </a:xfrm>
        </p:spPr>
        <p:txBody>
          <a:bodyPr/>
          <a:lstStyle/>
          <a:p>
            <a: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t>2. </a:t>
            </a:r>
            <a:r>
              <a:rPr lang="ja-JP" altLang="en-US" smtClean="0">
                <a:latin typeface="Helvetica Neue Medium" pitchFamily="-1" charset="0"/>
                <a:ea typeface="ヒラギノ角ゴ ProN W6" panose="020B0600000000000000" pitchFamily="34" charset="-128"/>
                <a:cs typeface="ＤＦＧ平成ゴシック体W7" panose="020B0400000000000000" pitchFamily="50" charset="-128"/>
              </a:rPr>
              <a:t>業務システムへの</a:t>
            </a:r>
            <a: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t/>
            </a:r>
            <a:b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br>
            <a: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t>uID</a:t>
            </a:r>
            <a:r>
              <a:rPr lang="ja-JP" altLang="en-US" smtClean="0">
                <a:latin typeface="Helvetica Neue Medium" pitchFamily="-1" charset="0"/>
                <a:ea typeface="ヒラギノ角ゴ ProN W6" panose="020B0600000000000000" pitchFamily="34" charset="-128"/>
                <a:cs typeface="ＤＦＧ平成ゴシック体W7" panose="020B0400000000000000" pitchFamily="50" charset="-128"/>
              </a:rPr>
              <a:t>アーキテクチャ導入</a:t>
            </a:r>
          </a:p>
        </p:txBody>
      </p:sp>
      <p:sp>
        <p:nvSpPr>
          <p:cNvPr id="107523" name="サブタイトル 4"/>
          <p:cNvSpPr>
            <a:spLocks noGrp="1"/>
          </p:cNvSpPr>
          <p:nvPr>
            <p:ph type="subTitle" sz="quarter" idx="1"/>
          </p:nvPr>
        </p:nvSpPr>
        <p:spPr/>
        <p:txBody>
          <a:bodyPr/>
          <a:lstStyle/>
          <a:p>
            <a:pPr>
              <a:buFont typeface="ＤＦ平成ゴシック体W7" panose="020B0400000000000000" pitchFamily="50" charset="-128"/>
              <a:buNone/>
            </a:pPr>
            <a:endParaRPr lang="ja-JP" altLang="en-US" smtClean="0">
              <a:latin typeface="Helvetica Neue Condensed Bold" charset="-128"/>
              <a:ea typeface="ヒラギノ角ゴ Pro W6" pitchFamily="-1" charset="-128"/>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を入手するには？</a:t>
            </a:r>
          </a:p>
        </p:txBody>
      </p:sp>
      <p:sp>
        <p:nvSpPr>
          <p:cNvPr id="108547" name="Rectangle 4"/>
          <p:cNvSpPr>
            <a:spLocks noGrp="1" noChangeArrowheads="1"/>
          </p:cNvSpPr>
          <p:nvPr>
            <p:ph type="body" idx="1"/>
          </p:nvPr>
        </p:nvSpPr>
        <p:spPr/>
        <p:txBody>
          <a:bodyPr/>
          <a:lstStyle/>
          <a:p>
            <a:r>
              <a:rPr lang="ja-JP" altLang="en-US" dirty="0" smtClean="0">
                <a:latin typeface="Helvetica Neue Medium" pitchFamily="-1" charset="0"/>
                <a:ea typeface="ヒラギノ角ゴ Pro W6" pitchFamily="-1" charset="-128"/>
              </a:rPr>
              <a:t>トロンフォーラム会員である場合</a:t>
            </a:r>
          </a:p>
          <a:p>
            <a:pPr lvl="1"/>
            <a:r>
              <a:rPr lang="en-US" altLang="ja-JP" dirty="0" err="1" smtClean="0">
                <a:latin typeface="Arial" panose="020B0604020202020204" pitchFamily="34" charset="0"/>
                <a:ea typeface="ＭＳ Ｐゴシック" panose="020B0600070205080204" pitchFamily="50" charset="-128"/>
              </a:rPr>
              <a:t>ucode</a:t>
            </a:r>
            <a:r>
              <a:rPr lang="ja-JP" altLang="en-US" dirty="0" smtClean="0">
                <a:latin typeface="Arial" panose="020B0604020202020204" pitchFamily="34" charset="0"/>
                <a:ea typeface="ＭＳ Ｐゴシック" panose="020B0600070205080204" pitchFamily="50" charset="-128"/>
              </a:rPr>
              <a:t>の割り当てを受ける</a:t>
            </a:r>
          </a:p>
          <a:p>
            <a:pPr lvl="1"/>
            <a:r>
              <a:rPr lang="en-US" altLang="ja-JP" dirty="0" err="1" smtClean="0">
                <a:latin typeface="Arial" panose="020B0604020202020204" pitchFamily="34" charset="0"/>
                <a:ea typeface="ＭＳ Ｐゴシック" panose="020B0600070205080204" pitchFamily="50" charset="-128"/>
              </a:rPr>
              <a:t>ucode</a:t>
            </a:r>
            <a:r>
              <a:rPr lang="ja-JP" altLang="en-US" dirty="0" smtClean="0">
                <a:latin typeface="Arial" panose="020B0604020202020204" pitchFamily="34" charset="0"/>
                <a:ea typeface="ＭＳ Ｐゴシック" panose="020B0600070205080204" pitchFamily="50" charset="-128"/>
              </a:rPr>
              <a:t>が格納されているタグを、タグベンダから購入する</a:t>
            </a:r>
          </a:p>
          <a:p>
            <a:pPr lvl="1"/>
            <a:r>
              <a:rPr lang="en-US" altLang="ja-JP" dirty="0" err="1" smtClean="0">
                <a:latin typeface="Arial" panose="020B0604020202020204" pitchFamily="34" charset="0"/>
                <a:ea typeface="ＭＳ Ｐゴシック" panose="020B0600070205080204" pitchFamily="50" charset="-128"/>
              </a:rPr>
              <a:t>ucode</a:t>
            </a:r>
            <a:r>
              <a:rPr lang="ja-JP" altLang="en-US" dirty="0" smtClean="0">
                <a:latin typeface="Arial" panose="020B0604020202020204" pitchFamily="34" charset="0"/>
                <a:ea typeface="ＭＳ Ｐゴシック" panose="020B0600070205080204" pitchFamily="50" charset="-128"/>
              </a:rPr>
              <a:t>プロバイダから、</a:t>
            </a:r>
            <a:r>
              <a:rPr lang="en-US" altLang="ja-JP" dirty="0" err="1" smtClean="0">
                <a:latin typeface="Arial" panose="020B0604020202020204" pitchFamily="34" charset="0"/>
                <a:ea typeface="ＭＳ Ｐゴシック" panose="020B0600070205080204" pitchFamily="50" charset="-128"/>
              </a:rPr>
              <a:t>ucode</a:t>
            </a:r>
            <a:r>
              <a:rPr lang="ja-JP" altLang="en-US" dirty="0" smtClean="0">
                <a:latin typeface="Arial" panose="020B0604020202020204" pitchFamily="34" charset="0"/>
                <a:ea typeface="ＭＳ Ｐゴシック" panose="020B0600070205080204" pitchFamily="50" charset="-128"/>
              </a:rPr>
              <a:t>やそれに付随するサービスを購入する</a:t>
            </a:r>
          </a:p>
          <a:p>
            <a:r>
              <a:rPr lang="ja-JP" altLang="en-US" dirty="0" smtClean="0">
                <a:latin typeface="Helvetica Neue Medium" pitchFamily="-1" charset="0"/>
                <a:ea typeface="ヒラギノ角ゴ Pro W6" pitchFamily="-1" charset="-128"/>
              </a:rPr>
              <a:t>トロンフォーラム会員でない場合</a:t>
            </a:r>
          </a:p>
          <a:p>
            <a:pPr lvl="1"/>
            <a:r>
              <a:rPr lang="en-US" altLang="ja-JP" dirty="0" err="1" smtClean="0">
                <a:latin typeface="Arial" panose="020B0604020202020204" pitchFamily="34" charset="0"/>
                <a:ea typeface="ＭＳ Ｐゴシック" panose="020B0600070205080204" pitchFamily="50" charset="-128"/>
              </a:rPr>
              <a:t>ucode</a:t>
            </a:r>
            <a:r>
              <a:rPr lang="ja-JP" altLang="en-US" dirty="0" smtClean="0">
                <a:latin typeface="Arial" panose="020B0604020202020204" pitchFamily="34" charset="0"/>
                <a:ea typeface="ＭＳ Ｐゴシック" panose="020B0600070205080204" pitchFamily="50" charset="-128"/>
              </a:rPr>
              <a:t>プロバイダから、</a:t>
            </a:r>
            <a:r>
              <a:rPr lang="en-US" altLang="ja-JP" dirty="0" err="1" smtClean="0">
                <a:latin typeface="Arial" panose="020B0604020202020204" pitchFamily="34" charset="0"/>
                <a:ea typeface="ＭＳ Ｐゴシック" panose="020B0600070205080204" pitchFamily="50" charset="-128"/>
              </a:rPr>
              <a:t>ucode</a:t>
            </a:r>
            <a:r>
              <a:rPr lang="ja-JP" altLang="en-US" dirty="0" smtClean="0">
                <a:latin typeface="Arial" panose="020B0604020202020204" pitchFamily="34" charset="0"/>
                <a:ea typeface="ＭＳ Ｐゴシック" panose="020B0600070205080204" pitchFamily="50" charset="-128"/>
              </a:rPr>
              <a:t>やそれに付随するサービスを購入する</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104</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の入手法</a:t>
            </a:r>
          </a:p>
        </p:txBody>
      </p:sp>
      <p:sp>
        <p:nvSpPr>
          <p:cNvPr id="109571" name="Rectangle 3"/>
          <p:cNvSpPr>
            <a:spLocks noGrp="1" noChangeArrowheads="1"/>
          </p:cNvSpPr>
          <p:nvPr>
            <p:ph idx="1"/>
          </p:nvPr>
        </p:nvSpPr>
        <p:spPr/>
        <p:txBody>
          <a:bodyPr/>
          <a:lstStyle/>
          <a:p>
            <a:pPr>
              <a:lnSpc>
                <a:spcPct val="80000"/>
              </a:lnSpc>
            </a:pPr>
            <a:r>
              <a:rPr lang="en-US" altLang="ja-JP" sz="3300" dirty="0" err="1" smtClean="0">
                <a:latin typeface="Helvetica Neue Medium" pitchFamily="-1" charset="0"/>
                <a:ea typeface="ヒラギノ角ゴ Pro W6" pitchFamily="-1" charset="-128"/>
              </a:rPr>
              <a:t>ucode</a:t>
            </a:r>
            <a:r>
              <a:rPr lang="ja-JP" altLang="en-US" sz="3300" dirty="0" smtClean="0">
                <a:latin typeface="Helvetica Neue Medium" pitchFamily="-1" charset="0"/>
                <a:ea typeface="ヒラギノ角ゴ Pro W6" pitchFamily="-1" charset="-128"/>
              </a:rPr>
              <a:t>の割当を受ける</a:t>
            </a:r>
          </a:p>
          <a:p>
            <a:pPr lvl="1">
              <a:lnSpc>
                <a:spcPct val="80000"/>
              </a:lnSpc>
            </a:pPr>
            <a:r>
              <a:rPr lang="ja-JP" altLang="en-US" sz="2600" dirty="0" smtClean="0">
                <a:latin typeface="Arial" panose="020B0604020202020204" pitchFamily="34" charset="0"/>
                <a:ea typeface="ＭＳ Ｐゴシック" panose="020B0600070205080204" pitchFamily="50" charset="-128"/>
              </a:rPr>
              <a:t>トロンフォーラムの幹事会員、</a:t>
            </a:r>
            <a:r>
              <a:rPr lang="en-US" altLang="ja-JP" sz="2600" dirty="0" smtClean="0">
                <a:latin typeface="Arial" panose="020B0604020202020204" pitchFamily="34" charset="0"/>
                <a:ea typeface="ＭＳ Ｐゴシック" panose="020B0600070205080204" pitchFamily="50" charset="-128"/>
              </a:rPr>
              <a:t>A</a:t>
            </a:r>
            <a:r>
              <a:rPr lang="ja-JP" altLang="en-US" sz="2600" dirty="0" smtClean="0">
                <a:latin typeface="Arial" panose="020B0604020202020204" pitchFamily="34" charset="0"/>
                <a:ea typeface="ＭＳ Ｐゴシック" panose="020B0600070205080204" pitchFamily="50" charset="-128"/>
              </a:rPr>
              <a:t>会員、</a:t>
            </a:r>
            <a:r>
              <a:rPr lang="en-US" altLang="ja-JP" sz="2600" dirty="0" err="1" smtClean="0">
                <a:latin typeface="Arial" panose="020B0604020202020204" pitchFamily="34" charset="0"/>
                <a:ea typeface="ＭＳ Ｐゴシック" panose="020B0600070205080204" pitchFamily="50" charset="-128"/>
              </a:rPr>
              <a:t>i</a:t>
            </a:r>
            <a:r>
              <a:rPr lang="ja-JP" altLang="en-US" sz="2600" dirty="0" smtClean="0">
                <a:latin typeface="Arial" panose="020B0604020202020204" pitchFamily="34" charset="0"/>
                <a:ea typeface="ＭＳ Ｐゴシック" panose="020B0600070205080204" pitchFamily="50" charset="-128"/>
              </a:rPr>
              <a:t>会員、</a:t>
            </a:r>
            <a:r>
              <a:rPr lang="en-US" altLang="ja-JP" sz="2600" dirty="0" smtClean="0">
                <a:latin typeface="Arial" panose="020B0604020202020204" pitchFamily="34" charset="0"/>
                <a:ea typeface="ＭＳ Ｐゴシック" panose="020B0600070205080204" pitchFamily="50" charset="-128"/>
              </a:rPr>
              <a:t>e</a:t>
            </a:r>
            <a:r>
              <a:rPr lang="ja-JP" altLang="en-US" sz="2600" dirty="0" smtClean="0">
                <a:latin typeface="Arial" panose="020B0604020202020204" pitchFamily="34" charset="0"/>
                <a:ea typeface="ＭＳ Ｐゴシック" panose="020B0600070205080204" pitchFamily="50" charset="-128"/>
              </a:rPr>
              <a:t>会員、学術会員となり、トロンフォーラムに</a:t>
            </a:r>
            <a:r>
              <a:rPr lang="en-US" altLang="ja-JP" sz="2600" dirty="0" err="1" smtClean="0">
                <a:latin typeface="Arial" panose="020B0604020202020204" pitchFamily="34" charset="0"/>
                <a:ea typeface="ＭＳ Ｐゴシック" panose="020B0600070205080204" pitchFamily="50" charset="-128"/>
              </a:rPr>
              <a:t>ucode</a:t>
            </a:r>
            <a:r>
              <a:rPr lang="ja-JP" altLang="en-US" sz="2600" dirty="0" smtClean="0">
                <a:latin typeface="Arial" panose="020B0604020202020204" pitchFamily="34" charset="0"/>
                <a:ea typeface="ＭＳ Ｐゴシック" panose="020B0600070205080204" pitchFamily="50" charset="-128"/>
              </a:rPr>
              <a:t>の割当を申請する。</a:t>
            </a:r>
          </a:p>
          <a:p>
            <a:pPr lvl="1">
              <a:lnSpc>
                <a:spcPct val="80000"/>
              </a:lnSpc>
            </a:pPr>
            <a:r>
              <a:rPr lang="ja-JP" altLang="en-US" sz="2600" dirty="0" smtClean="0">
                <a:latin typeface="Arial" panose="020B0604020202020204" pitchFamily="34" charset="0"/>
                <a:ea typeface="ＭＳ Ｐゴシック" panose="020B0600070205080204" pitchFamily="50" charset="-128"/>
              </a:rPr>
              <a:t>通常、</a:t>
            </a:r>
            <a:r>
              <a:rPr lang="en-US" altLang="ja-JP" sz="2600" dirty="0" smtClean="0">
                <a:latin typeface="Arial" panose="020B0604020202020204" pitchFamily="34" charset="0"/>
                <a:ea typeface="ＭＳ Ｐゴシック" panose="020B0600070205080204" pitchFamily="50" charset="-128"/>
              </a:rPr>
              <a:t>48</a:t>
            </a:r>
            <a:r>
              <a:rPr lang="ja-JP" altLang="en-US" sz="2600" dirty="0" smtClean="0">
                <a:latin typeface="Arial" panose="020B0604020202020204" pitchFamily="34" charset="0"/>
                <a:ea typeface="ＭＳ Ｐゴシック" panose="020B0600070205080204" pitchFamily="50" charset="-128"/>
              </a:rPr>
              <a:t>ビット（約</a:t>
            </a:r>
            <a:r>
              <a:rPr lang="en-US" altLang="ja-JP" sz="2600" dirty="0" smtClean="0">
                <a:latin typeface="Arial" panose="020B0604020202020204" pitchFamily="34" charset="0"/>
                <a:ea typeface="ＭＳ Ｐゴシック" panose="020B0600070205080204" pitchFamily="50" charset="-128"/>
              </a:rPr>
              <a:t>281</a:t>
            </a:r>
            <a:r>
              <a:rPr lang="ja-JP" altLang="en-US" sz="2600" dirty="0" smtClean="0">
                <a:latin typeface="Arial" panose="020B0604020202020204" pitchFamily="34" charset="0"/>
                <a:ea typeface="ＭＳ Ｐゴシック" panose="020B0600070205080204" pitchFamily="50" charset="-128"/>
              </a:rPr>
              <a:t>兆個）のサブ空間（</a:t>
            </a:r>
            <a:r>
              <a:rPr lang="en-US" altLang="ja-JP" sz="2600" dirty="0" smtClean="0">
                <a:latin typeface="Arial" panose="020B0604020202020204" pitchFamily="34" charset="0"/>
                <a:ea typeface="ＭＳ Ｐゴシック" panose="020B0600070205080204" pitchFamily="50" charset="-128"/>
              </a:rPr>
              <a:t>Second Level Domain</a:t>
            </a:r>
            <a:r>
              <a:rPr lang="ja-JP" altLang="en-US" sz="2600" dirty="0" smtClean="0">
                <a:latin typeface="Arial" panose="020B0604020202020204" pitchFamily="34" charset="0"/>
                <a:ea typeface="ＭＳ Ｐゴシック" panose="020B0600070205080204" pitchFamily="50" charset="-128"/>
              </a:rPr>
              <a:t>）の割当を受けられる。</a:t>
            </a:r>
          </a:p>
          <a:p>
            <a:pPr lvl="2">
              <a:lnSpc>
                <a:spcPct val="80000"/>
              </a:lnSpc>
            </a:pPr>
            <a:r>
              <a:rPr lang="ja-JP" altLang="en-US" sz="2200" dirty="0" smtClean="0">
                <a:latin typeface="Arial" panose="020B0604020202020204" pitchFamily="34" charset="0"/>
                <a:ea typeface="ＭＳ Ｐゴシック" panose="020B0600070205080204" pitchFamily="50" charset="-128"/>
              </a:rPr>
              <a:t>必要に応じて、より大きい／より小さいサブ空間の割当も可能</a:t>
            </a:r>
          </a:p>
          <a:p>
            <a:pPr>
              <a:lnSpc>
                <a:spcPct val="80000"/>
              </a:lnSpc>
            </a:pPr>
            <a:r>
              <a:rPr lang="en-US" altLang="ja-JP" sz="3300" dirty="0" err="1" smtClean="0">
                <a:latin typeface="Helvetica Neue Medium" pitchFamily="-1" charset="0"/>
                <a:ea typeface="ヒラギノ角ゴ Pro W6" pitchFamily="-1" charset="-128"/>
              </a:rPr>
              <a:t>ucode</a:t>
            </a:r>
            <a:r>
              <a:rPr lang="ja-JP" altLang="en-US" sz="3300" dirty="0" smtClean="0">
                <a:latin typeface="Helvetica Neue Medium" pitchFamily="-1" charset="0"/>
                <a:ea typeface="ヒラギノ角ゴ Pro W6" pitchFamily="-1" charset="-128"/>
              </a:rPr>
              <a:t>が格納されているタグを、タグベンダから購入する</a:t>
            </a:r>
          </a:p>
          <a:p>
            <a:pPr lvl="1">
              <a:lnSpc>
                <a:spcPct val="80000"/>
              </a:lnSpc>
            </a:pPr>
            <a:r>
              <a:rPr lang="ja-JP" altLang="en-US" sz="2600" dirty="0" smtClean="0">
                <a:latin typeface="Arial" panose="020B0604020202020204" pitchFamily="34" charset="0"/>
                <a:ea typeface="ＭＳ Ｐゴシック" panose="020B0600070205080204" pitchFamily="50" charset="-128"/>
              </a:rPr>
              <a:t>購入時にあらかじめ、タグベンダより、タグに格納されている</a:t>
            </a:r>
            <a:r>
              <a:rPr lang="en-US" altLang="ja-JP" sz="2600" dirty="0" err="1" smtClean="0">
                <a:latin typeface="Arial" panose="020B0604020202020204" pitchFamily="34" charset="0"/>
                <a:ea typeface="ＭＳ Ｐゴシック" panose="020B0600070205080204" pitchFamily="50" charset="-128"/>
              </a:rPr>
              <a:t>ucode</a:t>
            </a:r>
            <a:r>
              <a:rPr lang="ja-JP" altLang="en-US" sz="2600" dirty="0" smtClean="0">
                <a:latin typeface="Arial" panose="020B0604020202020204" pitchFamily="34" charset="0"/>
                <a:ea typeface="ＭＳ Ｐゴシック" panose="020B0600070205080204" pitchFamily="50" charset="-128"/>
              </a:rPr>
              <a:t>の番号領域を問い合わせておく。</a:t>
            </a:r>
          </a:p>
          <a:p>
            <a:pPr lvl="1">
              <a:lnSpc>
                <a:spcPct val="80000"/>
              </a:lnSpc>
            </a:pPr>
            <a:r>
              <a:rPr lang="ja-JP" altLang="en-US" sz="2600" dirty="0" smtClean="0">
                <a:latin typeface="Arial" panose="020B0604020202020204" pitchFamily="34" charset="0"/>
                <a:ea typeface="ＭＳ Ｐゴシック" panose="020B0600070205080204" pitchFamily="50" charset="-128"/>
              </a:rPr>
              <a:t>格納されている</a:t>
            </a:r>
            <a:r>
              <a:rPr lang="en-US" altLang="ja-JP" sz="2600" dirty="0" err="1" smtClean="0">
                <a:latin typeface="Arial" panose="020B0604020202020204" pitchFamily="34" charset="0"/>
                <a:ea typeface="ＭＳ Ｐゴシック" panose="020B0600070205080204" pitchFamily="50" charset="-128"/>
              </a:rPr>
              <a:t>ucode</a:t>
            </a:r>
            <a:r>
              <a:rPr lang="ja-JP" altLang="en-US" sz="2600" dirty="0" smtClean="0">
                <a:latin typeface="Arial" panose="020B0604020202020204" pitchFamily="34" charset="0"/>
                <a:ea typeface="ＭＳ Ｐゴシック" panose="020B0600070205080204" pitchFamily="50" charset="-128"/>
              </a:rPr>
              <a:t>の領域に対する「領域指定付き</a:t>
            </a:r>
            <a:r>
              <a:rPr lang="en-US" altLang="ja-JP" sz="2600" dirty="0" err="1" smtClean="0">
                <a:latin typeface="Arial" panose="020B0604020202020204" pitchFamily="34" charset="0"/>
                <a:ea typeface="ＭＳ Ｐゴシック" panose="020B0600070205080204" pitchFamily="50" charset="-128"/>
              </a:rPr>
              <a:t>ucode</a:t>
            </a:r>
            <a:r>
              <a:rPr lang="ja-JP" altLang="en-US" sz="2600" dirty="0" smtClean="0">
                <a:latin typeface="Arial" panose="020B0604020202020204" pitchFamily="34" charset="0"/>
                <a:ea typeface="ＭＳ Ｐゴシック" panose="020B0600070205080204" pitchFamily="50" charset="-128"/>
              </a:rPr>
              <a:t>割当申請」を、トロンフォーラムに行う。</a:t>
            </a:r>
          </a:p>
          <a:p>
            <a:pPr>
              <a:lnSpc>
                <a:spcPct val="80000"/>
              </a:lnSpc>
            </a:pPr>
            <a:r>
              <a:rPr lang="en-US" altLang="ja-JP" sz="3300" dirty="0" err="1" smtClean="0">
                <a:latin typeface="Helvetica Neue Medium" pitchFamily="-1" charset="0"/>
                <a:ea typeface="ヒラギノ角ゴ Pro W6" pitchFamily="-1" charset="-128"/>
              </a:rPr>
              <a:t>ucode</a:t>
            </a:r>
            <a:r>
              <a:rPr lang="ja-JP" altLang="en-US" sz="3300" dirty="0" smtClean="0">
                <a:latin typeface="Helvetica Neue Medium" pitchFamily="-1" charset="0"/>
                <a:ea typeface="ヒラギノ角ゴ Pro W6" pitchFamily="-1" charset="-128"/>
              </a:rPr>
              <a:t>プロバイダから、</a:t>
            </a:r>
            <a:r>
              <a:rPr lang="en-US" altLang="ja-JP" sz="3300" dirty="0" err="1" smtClean="0">
                <a:latin typeface="Helvetica Neue Medium" pitchFamily="-1" charset="0"/>
                <a:ea typeface="ヒラギノ角ゴ Pro W6" pitchFamily="-1" charset="-128"/>
              </a:rPr>
              <a:t>ucode</a:t>
            </a:r>
            <a:r>
              <a:rPr lang="ja-JP" altLang="en-US" sz="3300" dirty="0" smtClean="0">
                <a:latin typeface="Helvetica Neue Medium" pitchFamily="-1" charset="0"/>
                <a:ea typeface="ヒラギノ角ゴ Pro W6" pitchFamily="-1" charset="-128"/>
              </a:rPr>
              <a:t>やそれに付随するサービスを購入する</a:t>
            </a:r>
          </a:p>
          <a:p>
            <a:pPr lvl="1">
              <a:lnSpc>
                <a:spcPct val="80000"/>
              </a:lnSpc>
            </a:pPr>
            <a:r>
              <a:rPr lang="en-US" altLang="ja-JP" sz="2600" dirty="0" err="1" smtClean="0">
                <a:latin typeface="Arial" panose="020B0604020202020204" pitchFamily="34" charset="0"/>
                <a:ea typeface="ＭＳ Ｐゴシック" panose="020B0600070205080204" pitchFamily="50" charset="-128"/>
              </a:rPr>
              <a:t>ucode</a:t>
            </a:r>
            <a:r>
              <a:rPr lang="ja-JP" altLang="en-US" sz="2600" dirty="0" smtClean="0">
                <a:latin typeface="Arial" panose="020B0604020202020204" pitchFamily="34" charset="0"/>
                <a:ea typeface="ＭＳ Ｐゴシック" panose="020B0600070205080204" pitchFamily="50" charset="-128"/>
              </a:rPr>
              <a:t>プロバイダとして認定されている会社から、</a:t>
            </a:r>
            <a:r>
              <a:rPr lang="en-US" altLang="ja-JP" sz="2600" dirty="0" err="1" smtClean="0">
                <a:latin typeface="Arial" panose="020B0604020202020204" pitchFamily="34" charset="0"/>
                <a:ea typeface="ＭＳ Ｐゴシック" panose="020B0600070205080204" pitchFamily="50" charset="-128"/>
              </a:rPr>
              <a:t>ucode</a:t>
            </a:r>
            <a:r>
              <a:rPr lang="ja-JP" altLang="en-US" sz="2600" dirty="0" smtClean="0">
                <a:latin typeface="Arial" panose="020B0604020202020204" pitchFamily="34" charset="0"/>
                <a:ea typeface="ＭＳ Ｐゴシック" panose="020B0600070205080204" pitchFamily="50" charset="-128"/>
              </a:rPr>
              <a:t>空間の一部を購入することができる。</a:t>
            </a:r>
          </a:p>
          <a:p>
            <a:pPr lvl="1">
              <a:lnSpc>
                <a:spcPct val="80000"/>
              </a:lnSpc>
            </a:pPr>
            <a:r>
              <a:rPr lang="ja-JP" altLang="en-US" sz="2600" dirty="0" smtClean="0">
                <a:latin typeface="Arial" panose="020B0604020202020204" pitchFamily="34" charset="0"/>
                <a:ea typeface="ＭＳ Ｐゴシック" panose="020B0600070205080204" pitchFamily="50" charset="-128"/>
              </a:rPr>
              <a:t>その際、</a:t>
            </a:r>
            <a:r>
              <a:rPr lang="en-US" altLang="ja-JP" sz="2600" dirty="0" err="1" smtClean="0">
                <a:latin typeface="Arial" panose="020B0604020202020204" pitchFamily="34" charset="0"/>
                <a:ea typeface="ＭＳ Ｐゴシック" panose="020B0600070205080204" pitchFamily="50" charset="-128"/>
              </a:rPr>
              <a:t>ucode</a:t>
            </a:r>
            <a:r>
              <a:rPr lang="ja-JP" altLang="en-US" sz="2600" dirty="0" smtClean="0">
                <a:latin typeface="Arial" panose="020B0604020202020204" pitchFamily="34" charset="0"/>
                <a:ea typeface="ＭＳ Ｐゴシック" panose="020B0600070205080204" pitchFamily="50" charset="-128"/>
              </a:rPr>
              <a:t>を格納したタグを直接購入したり、購入した</a:t>
            </a:r>
            <a:r>
              <a:rPr lang="en-US" altLang="ja-JP" sz="2600" dirty="0" err="1" smtClean="0">
                <a:latin typeface="Arial" panose="020B0604020202020204" pitchFamily="34" charset="0"/>
                <a:ea typeface="ＭＳ Ｐゴシック" panose="020B0600070205080204" pitchFamily="50" charset="-128"/>
              </a:rPr>
              <a:t>ucode</a:t>
            </a:r>
            <a:r>
              <a:rPr lang="ja-JP" altLang="en-US" sz="2600" dirty="0" smtClean="0">
                <a:latin typeface="Arial" panose="020B0604020202020204" pitchFamily="34" charset="0"/>
                <a:ea typeface="ＭＳ Ｐゴシック" panose="020B0600070205080204" pitchFamily="50" charset="-128"/>
              </a:rPr>
              <a:t>に関する</a:t>
            </a:r>
            <a:r>
              <a:rPr lang="en-US" altLang="ja-JP" sz="2600" dirty="0" err="1" smtClean="0">
                <a:latin typeface="Arial" panose="020B0604020202020204" pitchFamily="34" charset="0"/>
                <a:ea typeface="ＭＳ Ｐゴシック" panose="020B0600070205080204" pitchFamily="50" charset="-128"/>
              </a:rPr>
              <a:t>ucode</a:t>
            </a:r>
            <a:r>
              <a:rPr lang="ja-JP" altLang="en-US" sz="2600" dirty="0" smtClean="0">
                <a:latin typeface="Arial" panose="020B0604020202020204" pitchFamily="34" charset="0"/>
                <a:ea typeface="ＭＳ Ｐゴシック" panose="020B0600070205080204" pitchFamily="50" charset="-128"/>
              </a:rPr>
              <a:t>解決サービスやアプリケーション情報サービスの設置サービスを行っている場合もある。</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105</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プロバイダ</a:t>
            </a:r>
          </a:p>
        </p:txBody>
      </p:sp>
      <p:sp>
        <p:nvSpPr>
          <p:cNvPr id="110595" name="Rectangle 3"/>
          <p:cNvSpPr>
            <a:spLocks noGrp="1" noChangeArrowheads="1"/>
          </p:cNvSpPr>
          <p:nvPr>
            <p:ph idx="1"/>
          </p:nvPr>
        </p:nvSpPr>
        <p:spPr/>
        <p:txBody>
          <a:bodyPr/>
          <a:lstStyle/>
          <a:p>
            <a:r>
              <a:rPr lang="ja-JP" altLang="en-US" dirty="0" smtClean="0">
                <a:latin typeface="Helvetica Neue Medium" pitchFamily="-1" charset="0"/>
                <a:ea typeface="ヒラギノ角ゴ Pro W6" pitchFamily="-1" charset="-128"/>
              </a:rPr>
              <a:t>ユーシーテクノロジ株式会社</a:t>
            </a:r>
          </a:p>
          <a:p>
            <a:r>
              <a:rPr lang="ja-JP" altLang="en-US" dirty="0" smtClean="0">
                <a:latin typeface="Helvetica Neue Medium" pitchFamily="-1" charset="0"/>
                <a:ea typeface="ヒラギノ角ゴ Pro W6" pitchFamily="-1" charset="-128"/>
              </a:rPr>
              <a:t>株式会社パスコ</a:t>
            </a:r>
          </a:p>
          <a:p>
            <a:r>
              <a:rPr lang="ja-JP" altLang="en-US" dirty="0" smtClean="0">
                <a:latin typeface="Helvetica Neue Medium" pitchFamily="-1" charset="0"/>
                <a:ea typeface="ヒラギノ角ゴ Pro W6" pitchFamily="-1" charset="-128"/>
              </a:rPr>
              <a:t>一般社団法人 住宅履歴情報蓄積・活用推進協議会</a:t>
            </a:r>
          </a:p>
          <a:p>
            <a:r>
              <a:rPr lang="ja-JP" altLang="en-US" dirty="0" smtClean="0">
                <a:latin typeface="Helvetica Neue Medium" pitchFamily="-1" charset="0"/>
                <a:ea typeface="ヒラギノ角ゴ Pro W6" pitchFamily="-1" charset="-128"/>
              </a:rPr>
              <a:t>株式会社日立製作所</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106</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運用管理の基礎</a:t>
            </a:r>
          </a:p>
        </p:txBody>
      </p:sp>
      <p:sp>
        <p:nvSpPr>
          <p:cNvPr id="111619" name="テキスト プレースホルダ 4"/>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107</a:t>
            </a:fld>
            <a:endParaRPr lang="en-US" altLang="ja-JP"/>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5"/>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用語の定義</a:t>
            </a:r>
          </a:p>
        </p:txBody>
      </p:sp>
      <p:sp>
        <p:nvSpPr>
          <p:cNvPr id="112643" name="Rectangle 6"/>
          <p:cNvSpPr>
            <a:spLocks noGrp="1" noChangeArrowheads="1"/>
          </p:cNvSpPr>
          <p:nvPr>
            <p:ph type="body" idx="1"/>
          </p:nvPr>
        </p:nvSpPr>
        <p:spPr/>
        <p:txBody>
          <a:bodyPr/>
          <a:lstStyle/>
          <a:p>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解決</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をキーとして「その</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に関する情報」を取り出す処理</a:t>
            </a:r>
          </a:p>
          <a:p>
            <a:pPr lvl="2"/>
            <a:r>
              <a:rPr lang="ja-JP" altLang="en-US" smtClean="0">
                <a:latin typeface="Arial" panose="020B0604020202020204" pitchFamily="34" charset="0"/>
                <a:ea typeface="ＭＳ Ｐゴシック" panose="020B0600070205080204" pitchFamily="50" charset="-128"/>
              </a:rPr>
              <a:t>例</a:t>
            </a:r>
            <a:r>
              <a:rPr lang="en-US" altLang="ja-JP" smtClean="0">
                <a:latin typeface="Arial" panose="020B0604020202020204" pitchFamily="34" charset="0"/>
                <a:ea typeface="ＭＳ Ｐゴシック" panose="020B0600070205080204" pitchFamily="50" charset="-128"/>
              </a:rPr>
              <a:t>: </a:t>
            </a:r>
            <a:r>
              <a:rPr lang="ja-JP" altLang="en-US" smtClean="0">
                <a:latin typeface="Arial" panose="020B0604020202020204" pitchFamily="34" charset="0"/>
                <a:ea typeface="ＭＳ Ｐゴシック" panose="020B0600070205080204" pitchFamily="50" charset="-128"/>
              </a:rPr>
              <a:t>食品を識別する</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から、その食品に関する情報が掲載されているインターネット上の</a:t>
            </a:r>
            <a:r>
              <a:rPr lang="en-US" altLang="ja-JP" smtClean="0">
                <a:latin typeface="Arial" panose="020B0604020202020204" pitchFamily="34" charset="0"/>
                <a:ea typeface="ＭＳ Ｐゴシック" panose="020B0600070205080204" pitchFamily="50" charset="-128"/>
              </a:rPr>
              <a:t>URL</a:t>
            </a:r>
            <a:r>
              <a:rPr lang="ja-JP" altLang="en-US" smtClean="0">
                <a:latin typeface="Arial" panose="020B0604020202020204" pitchFamily="34" charset="0"/>
                <a:ea typeface="ＭＳ Ｐゴシック" panose="020B0600070205080204" pitchFamily="50" charset="-128"/>
              </a:rPr>
              <a:t>を取り出す処理</a:t>
            </a:r>
          </a:p>
          <a:p>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解決サーバ</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解決サービスを提供するサーバ</a:t>
            </a:r>
          </a:p>
          <a:p>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解決エントリ</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と「その</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に関する情報」の組</a:t>
            </a:r>
            <a:endParaRPr lang="en-US" altLang="ja-JP" smtClean="0">
              <a:latin typeface="Arial" panose="020B0604020202020204" pitchFamily="34" charset="0"/>
              <a:ea typeface="ＭＳ Ｐゴシック" panose="020B0600070205080204" pitchFamily="50" charset="-128"/>
            </a:endParaRP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108</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7"/>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のライフサイクル</a:t>
            </a:r>
          </a:p>
        </p:txBody>
      </p:sp>
      <p:sp>
        <p:nvSpPr>
          <p:cNvPr id="113667" name="Rectangle 3"/>
          <p:cNvSpPr>
            <a:spLocks noChangeArrowheads="1"/>
          </p:cNvSpPr>
          <p:nvPr/>
        </p:nvSpPr>
        <p:spPr bwMode="auto">
          <a:xfrm>
            <a:off x="2120900" y="2498725"/>
            <a:ext cx="3451225" cy="1006475"/>
          </a:xfrm>
          <a:prstGeom prst="rect">
            <a:avLst/>
          </a:prstGeom>
          <a:solidFill>
            <a:schemeClr val="bg2"/>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1. </a:t>
            </a:r>
            <a:r>
              <a:rPr kumimoji="0" lang="ja-JP" altLang="en-US" sz="2800">
                <a:latin typeface="Arial" panose="020B0604020202020204" pitchFamily="34" charset="0"/>
                <a:ea typeface="ＤＦ平成ゴシック体W5" panose="020B0509000000000000" pitchFamily="49" charset="-128"/>
              </a:rPr>
              <a:t>未使用状態</a:t>
            </a:r>
          </a:p>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(Unused)</a:t>
            </a:r>
          </a:p>
        </p:txBody>
      </p:sp>
      <p:sp>
        <p:nvSpPr>
          <p:cNvPr id="113668" name="Rectangle 4"/>
          <p:cNvSpPr>
            <a:spLocks noChangeArrowheads="1"/>
          </p:cNvSpPr>
          <p:nvPr/>
        </p:nvSpPr>
        <p:spPr bwMode="auto">
          <a:xfrm>
            <a:off x="1017588" y="4945063"/>
            <a:ext cx="2159000" cy="1006475"/>
          </a:xfrm>
          <a:prstGeom prst="rect">
            <a:avLst/>
          </a:prstGeom>
          <a:solidFill>
            <a:schemeClr val="bg2"/>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2. </a:t>
            </a:r>
            <a:r>
              <a:rPr kumimoji="0" lang="ja-JP" altLang="en-US" sz="2800">
                <a:latin typeface="Arial" panose="020B0604020202020204" pitchFamily="34" charset="0"/>
                <a:ea typeface="ＤＦ平成ゴシック体W5" panose="020B0509000000000000" pitchFamily="49" charset="-128"/>
              </a:rPr>
              <a:t>予約状態</a:t>
            </a:r>
          </a:p>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(Reserved)</a:t>
            </a:r>
          </a:p>
        </p:txBody>
      </p:sp>
      <p:sp>
        <p:nvSpPr>
          <p:cNvPr id="113669" name="Rectangle 5"/>
          <p:cNvSpPr>
            <a:spLocks noChangeArrowheads="1"/>
          </p:cNvSpPr>
          <p:nvPr/>
        </p:nvSpPr>
        <p:spPr bwMode="auto">
          <a:xfrm>
            <a:off x="2192338" y="7389813"/>
            <a:ext cx="3451225" cy="1006475"/>
          </a:xfrm>
          <a:prstGeom prst="rect">
            <a:avLst/>
          </a:prstGeom>
          <a:solidFill>
            <a:schemeClr val="bg2"/>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4. </a:t>
            </a:r>
            <a:r>
              <a:rPr kumimoji="0" lang="ja-JP" altLang="en-US" sz="2800">
                <a:latin typeface="Arial" panose="020B0604020202020204" pitchFamily="34" charset="0"/>
                <a:ea typeface="ＤＦ平成ゴシック体W5" panose="020B0509000000000000" pitchFamily="49" charset="-128"/>
              </a:rPr>
              <a:t>割当状態</a:t>
            </a:r>
          </a:p>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(Allocated)</a:t>
            </a:r>
          </a:p>
        </p:txBody>
      </p:sp>
      <p:sp>
        <p:nvSpPr>
          <p:cNvPr id="113670" name="Rectangle 6"/>
          <p:cNvSpPr>
            <a:spLocks noChangeArrowheads="1"/>
          </p:cNvSpPr>
          <p:nvPr/>
        </p:nvSpPr>
        <p:spPr bwMode="auto">
          <a:xfrm>
            <a:off x="7658100" y="7318375"/>
            <a:ext cx="3452813" cy="1006475"/>
          </a:xfrm>
          <a:prstGeom prst="rect">
            <a:avLst/>
          </a:prstGeom>
          <a:solidFill>
            <a:schemeClr val="bg2"/>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5. </a:t>
            </a:r>
            <a:r>
              <a:rPr kumimoji="0" lang="ja-JP" altLang="en-US" sz="2800">
                <a:latin typeface="Arial" panose="020B0604020202020204" pitchFamily="34" charset="0"/>
                <a:ea typeface="ＤＦ平成ゴシック体W5" panose="020B0509000000000000" pitchFamily="49" charset="-128"/>
              </a:rPr>
              <a:t>再割当状態</a:t>
            </a:r>
          </a:p>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(Sub-Allocated)</a:t>
            </a:r>
          </a:p>
        </p:txBody>
      </p:sp>
      <p:sp>
        <p:nvSpPr>
          <p:cNvPr id="113671" name="Rectangle 7"/>
          <p:cNvSpPr>
            <a:spLocks noChangeArrowheads="1"/>
          </p:cNvSpPr>
          <p:nvPr/>
        </p:nvSpPr>
        <p:spPr bwMode="auto">
          <a:xfrm>
            <a:off x="7659688" y="4945063"/>
            <a:ext cx="3452812" cy="1006475"/>
          </a:xfrm>
          <a:prstGeom prst="rect">
            <a:avLst/>
          </a:prstGeom>
          <a:solidFill>
            <a:schemeClr val="bg2"/>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6. </a:t>
            </a:r>
            <a:r>
              <a:rPr kumimoji="0" lang="ja-JP" altLang="en-US" sz="2800">
                <a:latin typeface="Arial" panose="020B0604020202020204" pitchFamily="34" charset="0"/>
                <a:ea typeface="ＤＦ平成ゴシック体W5" panose="020B0509000000000000" pitchFamily="49" charset="-128"/>
              </a:rPr>
              <a:t>発行状態</a:t>
            </a:r>
          </a:p>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(Issued)</a:t>
            </a:r>
          </a:p>
        </p:txBody>
      </p:sp>
      <p:sp>
        <p:nvSpPr>
          <p:cNvPr id="113672" name="Rectangle 8"/>
          <p:cNvSpPr>
            <a:spLocks noChangeArrowheads="1"/>
          </p:cNvSpPr>
          <p:nvPr/>
        </p:nvSpPr>
        <p:spPr bwMode="auto">
          <a:xfrm>
            <a:off x="7659688" y="2498725"/>
            <a:ext cx="3452812" cy="1006475"/>
          </a:xfrm>
          <a:prstGeom prst="rect">
            <a:avLst/>
          </a:prstGeom>
          <a:solidFill>
            <a:schemeClr val="bg2"/>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7. </a:t>
            </a:r>
            <a:r>
              <a:rPr kumimoji="0" lang="ja-JP" altLang="en-US" sz="2800">
                <a:latin typeface="Arial" panose="020B0604020202020204" pitchFamily="34" charset="0"/>
                <a:ea typeface="ＤＦ平成ゴシック体W5" panose="020B0509000000000000" pitchFamily="49" charset="-128"/>
              </a:rPr>
              <a:t>破棄状態</a:t>
            </a:r>
          </a:p>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(Destructed)</a:t>
            </a:r>
          </a:p>
        </p:txBody>
      </p:sp>
      <p:sp>
        <p:nvSpPr>
          <p:cNvPr id="113673" name="Line 9"/>
          <p:cNvSpPr>
            <a:spLocks noChangeShapeType="1"/>
          </p:cNvSpPr>
          <p:nvPr/>
        </p:nvSpPr>
        <p:spPr bwMode="auto">
          <a:xfrm>
            <a:off x="2733675" y="3505200"/>
            <a:ext cx="0" cy="1439863"/>
          </a:xfrm>
          <a:prstGeom prst="line">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lIns="-73260" tIns="66606" rIns="-73260" bIns="66606"/>
          <a:lstStyle/>
          <a:p>
            <a:endParaRPr lang="ja-JP" altLang="en-US"/>
          </a:p>
        </p:txBody>
      </p:sp>
      <p:sp>
        <p:nvSpPr>
          <p:cNvPr id="113674" name="Text Box 10"/>
          <p:cNvSpPr txBox="1">
            <a:spLocks noChangeArrowheads="1"/>
          </p:cNvSpPr>
          <p:nvPr/>
        </p:nvSpPr>
        <p:spPr bwMode="auto">
          <a:xfrm>
            <a:off x="2157413" y="4059238"/>
            <a:ext cx="3619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3260" tIns="66606" rIns="-73260" bIns="6660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ja-JP" altLang="en-US" sz="2000">
                <a:latin typeface="ＤＦ平成ゴシック体W5" panose="020B0509000000000000" pitchFamily="49" charset="-128"/>
                <a:ea typeface="ＤＦ平成ゴシック体W5" panose="020B0509000000000000" pitchFamily="49" charset="-128"/>
              </a:rPr>
              <a:t>予約</a:t>
            </a:r>
          </a:p>
        </p:txBody>
      </p:sp>
      <p:sp>
        <p:nvSpPr>
          <p:cNvPr id="113675" name="Line 11"/>
          <p:cNvSpPr>
            <a:spLocks noChangeShapeType="1"/>
          </p:cNvSpPr>
          <p:nvPr/>
        </p:nvSpPr>
        <p:spPr bwMode="auto">
          <a:xfrm>
            <a:off x="2733675" y="5949950"/>
            <a:ext cx="0" cy="1439863"/>
          </a:xfrm>
          <a:prstGeom prst="line">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lIns="-73260" tIns="66606" rIns="-73260" bIns="66606"/>
          <a:lstStyle/>
          <a:p>
            <a:endParaRPr lang="ja-JP" altLang="en-US"/>
          </a:p>
        </p:txBody>
      </p:sp>
      <p:sp>
        <p:nvSpPr>
          <p:cNvPr id="113676" name="Text Box 12"/>
          <p:cNvSpPr txBox="1">
            <a:spLocks noChangeArrowheads="1"/>
          </p:cNvSpPr>
          <p:nvPr/>
        </p:nvSpPr>
        <p:spPr bwMode="auto">
          <a:xfrm>
            <a:off x="2157413" y="6376988"/>
            <a:ext cx="3619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3260" tIns="66606" rIns="-73260" bIns="6660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ja-JP" altLang="en-US" sz="2000">
                <a:latin typeface="ＤＦ平成ゴシック体W5" panose="020B0509000000000000" pitchFamily="49" charset="-128"/>
                <a:ea typeface="ＤＦ平成ゴシック体W5" panose="020B0509000000000000" pitchFamily="49" charset="-128"/>
              </a:rPr>
              <a:t>割当</a:t>
            </a:r>
          </a:p>
        </p:txBody>
      </p:sp>
      <p:sp>
        <p:nvSpPr>
          <p:cNvPr id="113677" name="Line 13"/>
          <p:cNvSpPr>
            <a:spLocks noChangeShapeType="1"/>
          </p:cNvSpPr>
          <p:nvPr/>
        </p:nvSpPr>
        <p:spPr bwMode="auto">
          <a:xfrm>
            <a:off x="4932363" y="3505200"/>
            <a:ext cx="0" cy="1439863"/>
          </a:xfrm>
          <a:prstGeom prst="line">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lIns="-73260" tIns="66606" rIns="-73260" bIns="66606"/>
          <a:lstStyle/>
          <a:p>
            <a:endParaRPr lang="ja-JP" altLang="en-US"/>
          </a:p>
        </p:txBody>
      </p:sp>
      <p:sp>
        <p:nvSpPr>
          <p:cNvPr id="113678" name="Text Box 14"/>
          <p:cNvSpPr txBox="1">
            <a:spLocks noChangeArrowheads="1"/>
          </p:cNvSpPr>
          <p:nvPr/>
        </p:nvSpPr>
        <p:spPr bwMode="auto">
          <a:xfrm>
            <a:off x="5008563" y="4010025"/>
            <a:ext cx="7429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3260" tIns="66606" rIns="-73260" bIns="6660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en-US" altLang="ja-JP" sz="2000">
                <a:latin typeface="ＤＦ平成ゴシック体W5" panose="020B0509000000000000" pitchFamily="49" charset="-128"/>
                <a:ea typeface="ＤＦ平成ゴシック体W5" panose="020B0509000000000000" pitchFamily="49" charset="-128"/>
              </a:rPr>
              <a:t>TLD</a:t>
            </a:r>
            <a:r>
              <a:rPr kumimoji="0" lang="ja-JP" altLang="en-US" sz="2000">
                <a:latin typeface="ＤＦ平成ゴシック体W5" panose="020B0509000000000000" pitchFamily="49" charset="-128"/>
                <a:ea typeface="ＤＦ平成ゴシック体W5" panose="020B0509000000000000" pitchFamily="49" charset="-128"/>
              </a:rPr>
              <a:t>割当</a:t>
            </a:r>
          </a:p>
        </p:txBody>
      </p:sp>
      <p:cxnSp>
        <p:nvCxnSpPr>
          <p:cNvPr id="113679" name="AutoShape 15"/>
          <p:cNvCxnSpPr>
            <a:cxnSpLocks noChangeShapeType="1"/>
            <a:stCxn id="113669" idx="3"/>
            <a:endCxn id="113671" idx="1"/>
          </p:cNvCxnSpPr>
          <p:nvPr/>
        </p:nvCxnSpPr>
        <p:spPr bwMode="auto">
          <a:xfrm flipV="1">
            <a:off x="5643563" y="5448300"/>
            <a:ext cx="2016125" cy="2444750"/>
          </a:xfrm>
          <a:prstGeom prst="bentConnector3">
            <a:avLst>
              <a:gd name="adj1" fmla="val 50000"/>
            </a:avLst>
          </a:prstGeom>
          <a:noFill/>
          <a:ln w="12700" cap="sq">
            <a:solidFill>
              <a:schemeClr val="tx1"/>
            </a:solidFill>
            <a:miter lim="800000"/>
            <a:headEnd type="none" w="sm" len="sm"/>
            <a:tailEnd type="triangle" w="med" len="med"/>
          </a:ln>
          <a:extLst>
            <a:ext uri="{909E8E84-426E-40DD-AFC4-6F175D3DCCD1}">
              <a14:hiddenFill xmlns:a14="http://schemas.microsoft.com/office/drawing/2010/main">
                <a:noFill/>
              </a14:hiddenFill>
            </a:ext>
          </a:extLst>
        </p:spPr>
      </p:cxnSp>
      <p:sp>
        <p:nvSpPr>
          <p:cNvPr id="113680" name="Text Box 16"/>
          <p:cNvSpPr txBox="1">
            <a:spLocks noChangeArrowheads="1"/>
          </p:cNvSpPr>
          <p:nvPr/>
        </p:nvSpPr>
        <p:spPr bwMode="auto">
          <a:xfrm>
            <a:off x="6723063" y="5016500"/>
            <a:ext cx="3619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3260" tIns="66606" rIns="-73260" bIns="6660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ja-JP" altLang="en-US" sz="2000">
                <a:latin typeface="ＤＦ平成ゴシック体W5" panose="020B0509000000000000" pitchFamily="49" charset="-128"/>
                <a:ea typeface="ＤＦ平成ゴシック体W5" panose="020B0509000000000000" pitchFamily="49" charset="-128"/>
              </a:rPr>
              <a:t>発行</a:t>
            </a:r>
          </a:p>
        </p:txBody>
      </p:sp>
      <p:cxnSp>
        <p:nvCxnSpPr>
          <p:cNvPr id="113681" name="AutoShape 17"/>
          <p:cNvCxnSpPr>
            <a:cxnSpLocks noChangeShapeType="1"/>
            <a:stCxn id="113669" idx="2"/>
            <a:endCxn id="113670" idx="2"/>
          </p:cNvCxnSpPr>
          <p:nvPr/>
        </p:nvCxnSpPr>
        <p:spPr bwMode="auto">
          <a:xfrm rot="5400000" flipH="1" flipV="1">
            <a:off x="6615906" y="5626894"/>
            <a:ext cx="71438" cy="5467350"/>
          </a:xfrm>
          <a:prstGeom prst="bentConnector3">
            <a:avLst>
              <a:gd name="adj1" fmla="val -320000"/>
            </a:avLst>
          </a:prstGeom>
          <a:noFill/>
          <a:ln w="12700" cap="sq">
            <a:solidFill>
              <a:schemeClr val="tx1"/>
            </a:solidFill>
            <a:miter lim="800000"/>
            <a:headEnd type="none" w="sm" len="sm"/>
            <a:tailEnd type="triangle" w="med" len="med"/>
          </a:ln>
          <a:extLst>
            <a:ext uri="{909E8E84-426E-40DD-AFC4-6F175D3DCCD1}">
              <a14:hiddenFill xmlns:a14="http://schemas.microsoft.com/office/drawing/2010/main">
                <a:noFill/>
              </a14:hiddenFill>
            </a:ext>
          </a:extLst>
        </p:spPr>
      </p:cxnSp>
      <p:sp>
        <p:nvSpPr>
          <p:cNvPr id="113682" name="Text Box 18"/>
          <p:cNvSpPr txBox="1">
            <a:spLocks noChangeArrowheads="1"/>
          </p:cNvSpPr>
          <p:nvPr/>
        </p:nvSpPr>
        <p:spPr bwMode="auto">
          <a:xfrm>
            <a:off x="6580188" y="8612188"/>
            <a:ext cx="6159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3260" tIns="66606" rIns="-73260" bIns="6660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ja-JP" altLang="en-US" sz="2000">
                <a:latin typeface="ＤＦ平成ゴシック体W5" panose="020B0509000000000000" pitchFamily="49" charset="-128"/>
                <a:ea typeface="ＤＦ平成ゴシック体W5" panose="020B0509000000000000" pitchFamily="49" charset="-128"/>
              </a:rPr>
              <a:t>再割当</a:t>
            </a:r>
          </a:p>
        </p:txBody>
      </p:sp>
      <p:cxnSp>
        <p:nvCxnSpPr>
          <p:cNvPr id="113683" name="AutoShape 19"/>
          <p:cNvCxnSpPr>
            <a:cxnSpLocks noChangeShapeType="1"/>
            <a:stCxn id="113670" idx="0"/>
            <a:endCxn id="113671" idx="2"/>
          </p:cNvCxnSpPr>
          <p:nvPr/>
        </p:nvCxnSpPr>
        <p:spPr bwMode="auto">
          <a:xfrm flipV="1">
            <a:off x="9385300" y="5951538"/>
            <a:ext cx="1588" cy="1366837"/>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cxnSp>
        <p:nvCxnSpPr>
          <p:cNvPr id="113684" name="AutoShape 20"/>
          <p:cNvCxnSpPr>
            <a:cxnSpLocks noChangeShapeType="1"/>
            <a:stCxn id="113671" idx="0"/>
            <a:endCxn id="113672" idx="2"/>
          </p:cNvCxnSpPr>
          <p:nvPr/>
        </p:nvCxnSpPr>
        <p:spPr bwMode="auto">
          <a:xfrm flipV="1">
            <a:off x="9386888" y="3505200"/>
            <a:ext cx="0" cy="1439863"/>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113685" name="Text Box 21"/>
          <p:cNvSpPr txBox="1">
            <a:spLocks noChangeArrowheads="1"/>
          </p:cNvSpPr>
          <p:nvPr/>
        </p:nvSpPr>
        <p:spPr bwMode="auto">
          <a:xfrm>
            <a:off x="9528175" y="6383338"/>
            <a:ext cx="3619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3260" tIns="66606" rIns="-73260" bIns="6660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ja-JP" altLang="en-US" sz="2000">
                <a:latin typeface="ＤＦ平成ゴシック体W5" panose="020B0509000000000000" pitchFamily="49" charset="-128"/>
                <a:ea typeface="ＤＦ平成ゴシック体W5" panose="020B0509000000000000" pitchFamily="49" charset="-128"/>
              </a:rPr>
              <a:t>発行</a:t>
            </a:r>
          </a:p>
        </p:txBody>
      </p:sp>
      <p:sp>
        <p:nvSpPr>
          <p:cNvPr id="113686" name="Text Box 22"/>
          <p:cNvSpPr txBox="1">
            <a:spLocks noChangeArrowheads="1"/>
          </p:cNvSpPr>
          <p:nvPr/>
        </p:nvSpPr>
        <p:spPr bwMode="auto">
          <a:xfrm>
            <a:off x="9528175" y="4010025"/>
            <a:ext cx="3619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3260" tIns="66606" rIns="-73260" bIns="6660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ja-JP" altLang="en-US" sz="2000">
                <a:latin typeface="ＤＦ平成ゴシック体W5" panose="020B0509000000000000" pitchFamily="49" charset="-128"/>
                <a:ea typeface="ＤＦ平成ゴシック体W5" panose="020B0509000000000000" pitchFamily="49" charset="-128"/>
              </a:rPr>
              <a:t>破棄</a:t>
            </a:r>
          </a:p>
        </p:txBody>
      </p:sp>
      <p:sp>
        <p:nvSpPr>
          <p:cNvPr id="113687" name="Rectangle 23"/>
          <p:cNvSpPr>
            <a:spLocks noChangeArrowheads="1"/>
          </p:cNvSpPr>
          <p:nvPr/>
        </p:nvSpPr>
        <p:spPr bwMode="auto">
          <a:xfrm>
            <a:off x="3397250" y="4945063"/>
            <a:ext cx="2841625" cy="1006475"/>
          </a:xfrm>
          <a:prstGeom prst="rect">
            <a:avLst/>
          </a:prstGeom>
          <a:solidFill>
            <a:schemeClr val="bg2"/>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3. TLD</a:t>
            </a:r>
            <a:r>
              <a:rPr kumimoji="0" lang="ja-JP" altLang="en-US" sz="2800">
                <a:latin typeface="Arial" panose="020B0604020202020204" pitchFamily="34" charset="0"/>
                <a:ea typeface="ＤＦ平成ゴシック体W5" panose="020B0509000000000000" pitchFamily="49" charset="-128"/>
              </a:rPr>
              <a:t>割当状態</a:t>
            </a:r>
          </a:p>
          <a:p>
            <a:pPr algn="ctr" eaLnBrk="1" hangingPunct="1">
              <a:spcBef>
                <a:spcPct val="0"/>
              </a:spcBef>
              <a:buClrTx/>
              <a:buFontTx/>
              <a:buNone/>
            </a:pPr>
            <a:r>
              <a:rPr kumimoji="0" lang="en-US" altLang="ja-JP" sz="2800">
                <a:latin typeface="Arial" panose="020B0604020202020204" pitchFamily="34" charset="0"/>
                <a:ea typeface="ＤＦ平成ゴシック体W5" panose="020B0509000000000000" pitchFamily="49" charset="-128"/>
              </a:rPr>
              <a:t>(TLD-Allocated)</a:t>
            </a:r>
          </a:p>
        </p:txBody>
      </p:sp>
      <p:sp>
        <p:nvSpPr>
          <p:cNvPr id="113688" name="Line 24"/>
          <p:cNvSpPr>
            <a:spLocks noChangeShapeType="1"/>
          </p:cNvSpPr>
          <p:nvPr/>
        </p:nvSpPr>
        <p:spPr bwMode="auto">
          <a:xfrm>
            <a:off x="4932363" y="5951538"/>
            <a:ext cx="0" cy="1439862"/>
          </a:xfrm>
          <a:prstGeom prst="line">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lIns="-73260" tIns="66606" rIns="-73260" bIns="66606"/>
          <a:lstStyle/>
          <a:p>
            <a:endParaRPr lang="ja-JP" altLang="en-US"/>
          </a:p>
        </p:txBody>
      </p:sp>
      <p:sp>
        <p:nvSpPr>
          <p:cNvPr id="113689" name="Text Box 25"/>
          <p:cNvSpPr txBox="1">
            <a:spLocks noChangeArrowheads="1"/>
          </p:cNvSpPr>
          <p:nvPr/>
        </p:nvSpPr>
        <p:spPr bwMode="auto">
          <a:xfrm>
            <a:off x="5086350" y="6383338"/>
            <a:ext cx="3619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3260" tIns="66606" rIns="-73260" bIns="6660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ja-JP" altLang="en-US" sz="2000">
                <a:latin typeface="ＤＦ平成ゴシック体W5" panose="020B0509000000000000" pitchFamily="49" charset="-128"/>
                <a:ea typeface="ＤＦ平成ゴシック体W5" panose="020B0509000000000000" pitchFamily="49" charset="-128"/>
              </a:rPr>
              <a:t>割当</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109</a:t>
            </a:fld>
            <a:endParaRPr lang="en-US" altLang="ja-JP"/>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kumimoji="1" lang="en-US" altLang="ja-JP" dirty="0" err="1" smtClean="0"/>
              <a:t>IoT</a:t>
            </a:r>
            <a:r>
              <a:rPr kumimoji="1" lang="en-US" altLang="ja-JP" dirty="0" smtClean="0"/>
              <a:t> Architecture</a:t>
            </a:r>
            <a:endParaRPr kumimoji="1" lang="ja-JP" altLang="en-US" dirty="0"/>
          </a:p>
        </p:txBody>
      </p:sp>
      <p:pic>
        <p:nvPicPr>
          <p:cNvPr id="38" name="図 37"/>
          <p:cNvPicPr>
            <a:picLocks noChangeAspect="1"/>
          </p:cNvPicPr>
          <p:nvPr/>
        </p:nvPicPr>
        <p:blipFill>
          <a:blip r:embed="rId3"/>
          <a:stretch>
            <a:fillRect/>
          </a:stretch>
        </p:blipFill>
        <p:spPr>
          <a:xfrm>
            <a:off x="2280515" y="7374196"/>
            <a:ext cx="3531526" cy="1981775"/>
          </a:xfrm>
          <a:prstGeom prst="rect">
            <a:avLst/>
          </a:prstGeom>
        </p:spPr>
      </p:pic>
      <p:sp>
        <p:nvSpPr>
          <p:cNvPr id="39" name="雲 38"/>
          <p:cNvSpPr/>
          <p:nvPr/>
        </p:nvSpPr>
        <p:spPr>
          <a:xfrm>
            <a:off x="3532164" y="4766598"/>
            <a:ext cx="4739142" cy="1981775"/>
          </a:xfrm>
          <a:prstGeom prst="cloud">
            <a:avLst/>
          </a:prstGeom>
          <a:solidFill>
            <a:srgbClr val="FDEADA"/>
          </a:solidFill>
          <a:ln w="57150" cap="flat" cmpd="sng" algn="ctr">
            <a:solidFill>
              <a:srgbClr val="4F81BD"/>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91419" tIns="45709" rIns="91419" bIns="45709" rtlCol="0" anchor="ctr"/>
          <a:lstStyle/>
          <a:p>
            <a:endParaRPr kumimoji="1" lang="ja-JP" altLang="en-US" sz="1400" b="1" dirty="0">
              <a:latin typeface="Arial"/>
              <a:cs typeface="Arial"/>
            </a:endParaRPr>
          </a:p>
        </p:txBody>
      </p:sp>
      <p:sp>
        <p:nvSpPr>
          <p:cNvPr id="40" name="テキスト ボックス 39"/>
          <p:cNvSpPr txBox="1"/>
          <p:nvPr/>
        </p:nvSpPr>
        <p:spPr>
          <a:xfrm>
            <a:off x="3639291" y="4870902"/>
            <a:ext cx="4492007" cy="1980063"/>
          </a:xfrm>
          <a:prstGeom prst="rect">
            <a:avLst/>
          </a:prstGeom>
          <a:noFill/>
        </p:spPr>
        <p:txBody>
          <a:bodyPr wrap="none" rtlCol="0">
            <a:spAutoFit/>
          </a:bodyPr>
          <a:lstStyle/>
          <a:p>
            <a:r>
              <a:rPr kumimoji="1" lang="en-US" altLang="ja-JP" sz="3200" b="1" dirty="0" smtClean="0">
                <a:latin typeface="Arial"/>
                <a:ea typeface="ヒラギノ角ゴ ProN W6"/>
                <a:cs typeface="Arial"/>
              </a:rPr>
              <a:t>u2</a:t>
            </a:r>
          </a:p>
          <a:p>
            <a:r>
              <a:rPr kumimoji="1" lang="en-US" altLang="ja-JP" b="1" dirty="0" smtClean="0">
                <a:latin typeface="Arial"/>
                <a:ea typeface="ヒラギノ角ゴ ProN W6"/>
                <a:cs typeface="Arial"/>
              </a:rPr>
              <a:t>Access Control</a:t>
            </a:r>
          </a:p>
          <a:p>
            <a:r>
              <a:rPr kumimoji="1" lang="en-US" altLang="ja-JP" b="1" dirty="0" smtClean="0">
                <a:latin typeface="Arial"/>
                <a:ea typeface="ヒラギノ角ゴ ProN W6"/>
                <a:cs typeface="Arial"/>
              </a:rPr>
              <a:t>Function Mash-up</a:t>
            </a:r>
            <a:endParaRPr kumimoji="1" lang="ja-JP" altLang="en-US" b="1" dirty="0" smtClean="0">
              <a:latin typeface="Arial"/>
              <a:ea typeface="ヒラギノ角ゴ ProN W6"/>
              <a:cs typeface="Arial"/>
            </a:endParaRPr>
          </a:p>
        </p:txBody>
      </p:sp>
      <p:sp>
        <p:nvSpPr>
          <p:cNvPr id="41" name="角丸四角形 40"/>
          <p:cNvSpPr/>
          <p:nvPr/>
        </p:nvSpPr>
        <p:spPr bwMode="auto">
          <a:xfrm>
            <a:off x="3724725" y="4439752"/>
            <a:ext cx="1347927" cy="625824"/>
          </a:xfrm>
          <a:prstGeom prst="roundRect">
            <a:avLst/>
          </a:prstGeom>
          <a:solidFill>
            <a:srgbClr val="FF9933"/>
          </a:solidFill>
          <a:ln w="12700" cap="sq" cmpd="sng" algn="ctr">
            <a:solidFill>
              <a:srgbClr val="FF9933"/>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lang="en-US" altLang="ja-JP" b="1" dirty="0" smtClean="0">
                <a:solidFill>
                  <a:schemeClr val="bg1"/>
                </a:solidFill>
                <a:latin typeface="Arial"/>
                <a:cs typeface="Arial"/>
              </a:rPr>
              <a:t>Adapter</a:t>
            </a:r>
            <a:endParaRPr kumimoji="0" lang="ja-JP" altLang="en-US" b="1" u="none" strike="noStrike" cap="none" normalizeH="0" baseline="0" dirty="0" smtClean="0">
              <a:ln>
                <a:noFill/>
              </a:ln>
              <a:solidFill>
                <a:schemeClr val="bg1"/>
              </a:solidFill>
              <a:effectLst/>
              <a:latin typeface="Arial"/>
              <a:ea typeface="ＤＦＧ華康ゴシック体W5" pitchFamily="50" charset="-128"/>
              <a:cs typeface="Arial"/>
            </a:endParaRPr>
          </a:p>
        </p:txBody>
      </p:sp>
      <p:sp>
        <p:nvSpPr>
          <p:cNvPr id="42" name="角丸四角形 41"/>
          <p:cNvSpPr/>
          <p:nvPr/>
        </p:nvSpPr>
        <p:spPr bwMode="auto">
          <a:xfrm>
            <a:off x="3147041" y="6226853"/>
            <a:ext cx="1347927" cy="625824"/>
          </a:xfrm>
          <a:prstGeom prst="roundRect">
            <a:avLst/>
          </a:prstGeom>
          <a:solidFill>
            <a:srgbClr val="FF9933"/>
          </a:solidFill>
          <a:ln w="12700" cap="sq" cmpd="sng" algn="ctr">
            <a:solidFill>
              <a:srgbClr val="FF9933"/>
            </a:solidFill>
            <a:prstDash val="solid"/>
            <a:round/>
            <a:headEnd type="none" w="sm" len="sm"/>
            <a:tailEnd type="none" w="sm" len="sm"/>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1" hangingPunct="1">
              <a:lnSpc>
                <a:spcPct val="100000"/>
              </a:lnSpc>
              <a:spcBef>
                <a:spcPct val="0"/>
              </a:spcBef>
              <a:spcAft>
                <a:spcPct val="0"/>
              </a:spcAft>
              <a:buClrTx/>
              <a:buSzTx/>
              <a:buFontTx/>
              <a:buNone/>
              <a:tabLst/>
            </a:pPr>
            <a:r>
              <a:rPr lang="en-US" altLang="ja-JP" b="1" dirty="0" smtClean="0">
                <a:solidFill>
                  <a:schemeClr val="bg1"/>
                </a:solidFill>
                <a:latin typeface="Arial"/>
                <a:cs typeface="Arial"/>
              </a:rPr>
              <a:t>Adapter</a:t>
            </a:r>
            <a:endParaRPr kumimoji="0" lang="ja-JP" altLang="en-US" b="1" u="none" strike="noStrike" cap="none" normalizeH="0" baseline="0" dirty="0" smtClean="0">
              <a:ln>
                <a:noFill/>
              </a:ln>
              <a:solidFill>
                <a:schemeClr val="bg1"/>
              </a:solidFill>
              <a:effectLst/>
              <a:latin typeface="Arial"/>
              <a:ea typeface="ＤＦＧ華康ゴシック体W5" pitchFamily="50" charset="-128"/>
              <a:cs typeface="Arial"/>
            </a:endParaRPr>
          </a:p>
        </p:txBody>
      </p:sp>
      <p:sp>
        <p:nvSpPr>
          <p:cNvPr id="43" name="テキスト ボックス 42"/>
          <p:cNvSpPr txBox="1"/>
          <p:nvPr/>
        </p:nvSpPr>
        <p:spPr>
          <a:xfrm>
            <a:off x="1754114" y="4036471"/>
            <a:ext cx="1774846" cy="646331"/>
          </a:xfrm>
          <a:prstGeom prst="rect">
            <a:avLst/>
          </a:prstGeom>
          <a:noFill/>
        </p:spPr>
        <p:txBody>
          <a:bodyPr wrap="none" rtlCol="0">
            <a:spAutoFit/>
          </a:bodyPr>
          <a:lstStyle/>
          <a:p>
            <a:r>
              <a:rPr kumimoji="1" lang="en-US" altLang="ja-JP" sz="1800" b="1" dirty="0" smtClean="0">
                <a:latin typeface="Arial"/>
                <a:ea typeface="ヒラギノ角ゴ ProN W6"/>
                <a:cs typeface="Arial"/>
              </a:rPr>
              <a:t>Non-Standard </a:t>
            </a:r>
          </a:p>
          <a:p>
            <a:r>
              <a:rPr kumimoji="1" lang="en-US" altLang="ja-JP" sz="1800" b="1" dirty="0" smtClean="0">
                <a:latin typeface="Arial"/>
                <a:ea typeface="ヒラギノ角ゴ ProN W6"/>
                <a:cs typeface="Arial"/>
              </a:rPr>
              <a:t>APIs</a:t>
            </a:r>
            <a:endParaRPr kumimoji="1" lang="ja-JP" altLang="en-US" sz="1800" b="1" dirty="0" smtClean="0">
              <a:latin typeface="Arial"/>
              <a:ea typeface="ヒラギノ角ゴ ProN W6"/>
              <a:cs typeface="Arial"/>
            </a:endParaRPr>
          </a:p>
        </p:txBody>
      </p:sp>
      <p:sp>
        <p:nvSpPr>
          <p:cNvPr id="44" name="テキスト ボックス 43"/>
          <p:cNvSpPr txBox="1"/>
          <p:nvPr/>
        </p:nvSpPr>
        <p:spPr>
          <a:xfrm>
            <a:off x="5854730" y="3373360"/>
            <a:ext cx="2705912" cy="1895806"/>
          </a:xfrm>
          <a:prstGeom prst="rect">
            <a:avLst/>
          </a:prstGeom>
          <a:noFill/>
        </p:spPr>
        <p:txBody>
          <a:bodyPr wrap="none" rtlCol="0">
            <a:spAutoFit/>
          </a:bodyPr>
          <a:lstStyle/>
          <a:p>
            <a:r>
              <a:rPr kumimoji="1" lang="en-US" altLang="ja-JP" dirty="0" smtClean="0">
                <a:latin typeface="ヒラギノ角ゴ ProN W6"/>
                <a:ea typeface="ヒラギノ角ゴ ProN W6"/>
                <a:cs typeface="ヒラギノ角ゴ ProN W6"/>
              </a:rPr>
              <a:t>Open </a:t>
            </a:r>
          </a:p>
          <a:p>
            <a:r>
              <a:rPr kumimoji="1" lang="en-US" altLang="ja-JP" dirty="0" smtClean="0">
                <a:latin typeface="ヒラギノ角ゴ ProN W6"/>
                <a:ea typeface="ヒラギノ角ゴ ProN W6"/>
                <a:cs typeface="ヒラギノ角ゴ ProN W6"/>
              </a:rPr>
              <a:t>Standard</a:t>
            </a:r>
          </a:p>
          <a:p>
            <a:r>
              <a:rPr kumimoji="1" lang="en-US" altLang="ja-JP" dirty="0" smtClean="0">
                <a:latin typeface="ヒラギノ角ゴ ProN W6"/>
                <a:ea typeface="ヒラギノ角ゴ ProN W6"/>
                <a:cs typeface="ヒラギノ角ゴ ProN W6"/>
              </a:rPr>
              <a:t>APIs</a:t>
            </a:r>
            <a:endParaRPr kumimoji="1" lang="ja-JP" altLang="en-US" dirty="0" smtClean="0">
              <a:latin typeface="ヒラギノ角ゴ ProN W6"/>
              <a:ea typeface="ヒラギノ角ゴ ProN W6"/>
              <a:cs typeface="ヒラギノ角ゴ ProN W6"/>
            </a:endParaRPr>
          </a:p>
        </p:txBody>
      </p:sp>
      <p:pic>
        <p:nvPicPr>
          <p:cNvPr id="45" name="図 44"/>
          <p:cNvPicPr>
            <a:picLocks noChangeAspect="1"/>
          </p:cNvPicPr>
          <p:nvPr/>
        </p:nvPicPr>
        <p:blipFill>
          <a:blip r:embed="rId4">
            <a:duotone>
              <a:schemeClr val="accent1">
                <a:shade val="45000"/>
                <a:satMod val="135000"/>
              </a:schemeClr>
              <a:prstClr val="white"/>
            </a:duotone>
          </a:blip>
          <a:stretch>
            <a:fillRect/>
          </a:stretch>
        </p:blipFill>
        <p:spPr>
          <a:xfrm>
            <a:off x="2561488" y="2178574"/>
            <a:ext cx="1444208" cy="1564559"/>
          </a:xfrm>
          <a:prstGeom prst="rect">
            <a:avLst/>
          </a:prstGeom>
        </p:spPr>
      </p:pic>
      <p:pic>
        <p:nvPicPr>
          <p:cNvPr id="46" name="図 45"/>
          <p:cNvPicPr>
            <a:picLocks noChangeAspect="1"/>
          </p:cNvPicPr>
          <p:nvPr/>
        </p:nvPicPr>
        <p:blipFill>
          <a:blip r:embed="rId4">
            <a:duotone>
              <a:schemeClr val="accent1">
                <a:shade val="45000"/>
                <a:satMod val="135000"/>
              </a:schemeClr>
              <a:prstClr val="white"/>
            </a:duotone>
          </a:blip>
          <a:stretch>
            <a:fillRect/>
          </a:stretch>
        </p:blipFill>
        <p:spPr>
          <a:xfrm>
            <a:off x="8378396" y="2159000"/>
            <a:ext cx="1444208" cy="1564559"/>
          </a:xfrm>
          <a:prstGeom prst="rect">
            <a:avLst/>
          </a:prstGeom>
        </p:spPr>
      </p:pic>
      <p:grpSp>
        <p:nvGrpSpPr>
          <p:cNvPr id="47" name="図形グループ 14"/>
          <p:cNvGrpSpPr/>
          <p:nvPr/>
        </p:nvGrpSpPr>
        <p:grpSpPr>
          <a:xfrm>
            <a:off x="3721521" y="3373361"/>
            <a:ext cx="773447" cy="1080326"/>
            <a:chOff x="2971800" y="2133600"/>
            <a:chExt cx="381000" cy="685800"/>
          </a:xfrm>
          <a:solidFill>
            <a:srgbClr val="FF9933"/>
          </a:solidFill>
        </p:grpSpPr>
        <p:cxnSp>
          <p:nvCxnSpPr>
            <p:cNvPr id="66" name="直線矢印コネクタ 65"/>
            <p:cNvCxnSpPr/>
            <p:nvPr/>
          </p:nvCxnSpPr>
          <p:spPr bwMode="auto">
            <a:xfrm rot="16200000" flipH="1">
              <a:off x="2781300" y="2476500"/>
              <a:ext cx="533400" cy="152400"/>
            </a:xfrm>
            <a:prstGeom prst="straightConnector1">
              <a:avLst/>
            </a:prstGeom>
            <a:grpFill/>
            <a:ln w="57150" cap="sq" cmpd="sng" algn="ctr">
              <a:solidFill>
                <a:srgbClr val="FF9933"/>
              </a:solidFill>
              <a:prstDash val="solid"/>
              <a:round/>
              <a:headEnd type="none" w="sm" len="sm"/>
              <a:tailEnd type="arrow" w="med" len="med"/>
            </a:ln>
            <a:effectLst/>
          </p:spPr>
        </p:cxnSp>
        <p:cxnSp>
          <p:nvCxnSpPr>
            <p:cNvPr id="67" name="直線矢印コネクタ 66"/>
            <p:cNvCxnSpPr/>
            <p:nvPr/>
          </p:nvCxnSpPr>
          <p:spPr bwMode="auto">
            <a:xfrm rot="16200000" flipH="1">
              <a:off x="3009900" y="2324100"/>
              <a:ext cx="533400" cy="152400"/>
            </a:xfrm>
            <a:prstGeom prst="straightConnector1">
              <a:avLst/>
            </a:prstGeom>
            <a:grpFill/>
            <a:ln w="57150" cap="sq" cmpd="sng" algn="ctr">
              <a:solidFill>
                <a:srgbClr val="FF9933"/>
              </a:solidFill>
              <a:prstDash val="solid"/>
              <a:round/>
              <a:headEnd type="arrow" w="lg" len="med"/>
              <a:tailEnd type="none" w="med" len="med"/>
            </a:ln>
            <a:effectLst/>
          </p:spPr>
        </p:cxnSp>
      </p:grpSp>
      <p:grpSp>
        <p:nvGrpSpPr>
          <p:cNvPr id="48" name="図形グループ 15"/>
          <p:cNvGrpSpPr/>
          <p:nvPr/>
        </p:nvGrpSpPr>
        <p:grpSpPr>
          <a:xfrm rot="2700000">
            <a:off x="3074005" y="7039998"/>
            <a:ext cx="521520" cy="866525"/>
            <a:chOff x="2971800" y="2133600"/>
            <a:chExt cx="381000" cy="685800"/>
          </a:xfrm>
          <a:solidFill>
            <a:srgbClr val="FF9933"/>
          </a:solidFill>
        </p:grpSpPr>
        <p:cxnSp>
          <p:nvCxnSpPr>
            <p:cNvPr id="64" name="直線矢印コネクタ 63"/>
            <p:cNvCxnSpPr/>
            <p:nvPr/>
          </p:nvCxnSpPr>
          <p:spPr bwMode="auto">
            <a:xfrm rot="16200000" flipH="1">
              <a:off x="2781300" y="2476500"/>
              <a:ext cx="533400" cy="152400"/>
            </a:xfrm>
            <a:prstGeom prst="straightConnector1">
              <a:avLst/>
            </a:prstGeom>
            <a:grpFill/>
            <a:ln w="57150" cap="sq" cmpd="sng" algn="ctr">
              <a:solidFill>
                <a:srgbClr val="FF9933"/>
              </a:solidFill>
              <a:prstDash val="solid"/>
              <a:round/>
              <a:headEnd type="none" w="sm" len="sm"/>
              <a:tailEnd type="arrow" w="med" len="med"/>
            </a:ln>
            <a:effectLst/>
          </p:spPr>
        </p:cxnSp>
        <p:cxnSp>
          <p:nvCxnSpPr>
            <p:cNvPr id="65" name="直線矢印コネクタ 64"/>
            <p:cNvCxnSpPr/>
            <p:nvPr/>
          </p:nvCxnSpPr>
          <p:spPr bwMode="auto">
            <a:xfrm rot="16200000" flipH="1">
              <a:off x="3009900" y="2324100"/>
              <a:ext cx="533400" cy="152400"/>
            </a:xfrm>
            <a:prstGeom prst="straightConnector1">
              <a:avLst/>
            </a:prstGeom>
            <a:grpFill/>
            <a:ln w="57150" cap="sq" cmpd="sng" algn="ctr">
              <a:solidFill>
                <a:srgbClr val="FF9933"/>
              </a:solidFill>
              <a:prstDash val="solid"/>
              <a:round/>
              <a:headEnd type="arrow" w="lg" len="med"/>
              <a:tailEnd type="none" w="med" len="med"/>
            </a:ln>
            <a:effectLst/>
          </p:spPr>
        </p:cxnSp>
      </p:grpSp>
      <p:grpSp>
        <p:nvGrpSpPr>
          <p:cNvPr id="49" name="図形グループ 18"/>
          <p:cNvGrpSpPr/>
          <p:nvPr/>
        </p:nvGrpSpPr>
        <p:grpSpPr>
          <a:xfrm rot="2700000">
            <a:off x="7984311" y="4015183"/>
            <a:ext cx="521520" cy="866525"/>
            <a:chOff x="2971800" y="2133600"/>
            <a:chExt cx="381000" cy="685800"/>
          </a:xfrm>
        </p:grpSpPr>
        <p:cxnSp>
          <p:nvCxnSpPr>
            <p:cNvPr id="62" name="直線矢印コネクタ 61"/>
            <p:cNvCxnSpPr/>
            <p:nvPr/>
          </p:nvCxnSpPr>
          <p:spPr bwMode="auto">
            <a:xfrm rot="16200000" flipH="1">
              <a:off x="2781300" y="2476500"/>
              <a:ext cx="533400" cy="152400"/>
            </a:xfrm>
            <a:prstGeom prst="straightConnector1">
              <a:avLst/>
            </a:prstGeom>
            <a:solidFill>
              <a:schemeClr val="accent1"/>
            </a:solidFill>
            <a:ln w="57150" cap="sq" cmpd="sng" algn="ctr">
              <a:solidFill>
                <a:srgbClr val="4F81BD"/>
              </a:solidFill>
              <a:prstDash val="solid"/>
              <a:round/>
              <a:headEnd type="none" w="sm" len="sm"/>
              <a:tailEnd type="arrow" w="med" len="med"/>
            </a:ln>
            <a:effectLst/>
          </p:spPr>
        </p:cxnSp>
        <p:cxnSp>
          <p:nvCxnSpPr>
            <p:cNvPr id="63" name="直線矢印コネクタ 62"/>
            <p:cNvCxnSpPr/>
            <p:nvPr/>
          </p:nvCxnSpPr>
          <p:spPr bwMode="auto">
            <a:xfrm rot="16200000" flipH="1">
              <a:off x="3009900" y="2324100"/>
              <a:ext cx="533400" cy="152400"/>
            </a:xfrm>
            <a:prstGeom prst="straightConnector1">
              <a:avLst/>
            </a:prstGeom>
            <a:solidFill>
              <a:schemeClr val="accent1"/>
            </a:solidFill>
            <a:ln w="57150" cap="sq" cmpd="sng" algn="ctr">
              <a:solidFill>
                <a:srgbClr val="4F81BD"/>
              </a:solidFill>
              <a:prstDash val="solid"/>
              <a:round/>
              <a:headEnd type="arrow" w="lg" len="med"/>
              <a:tailEnd type="none" w="med" len="med"/>
            </a:ln>
            <a:effectLst/>
          </p:spPr>
        </p:cxnSp>
      </p:grpSp>
      <p:pic>
        <p:nvPicPr>
          <p:cNvPr id="50" name="図 49"/>
          <p:cNvPicPr>
            <a:picLocks noChangeAspect="1"/>
          </p:cNvPicPr>
          <p:nvPr/>
        </p:nvPicPr>
        <p:blipFill>
          <a:blip r:embed="rId5">
            <a:duotone>
              <a:schemeClr val="accent1">
                <a:shade val="45000"/>
                <a:satMod val="135000"/>
              </a:schemeClr>
              <a:prstClr val="white"/>
            </a:duotone>
          </a:blip>
          <a:stretch>
            <a:fillRect/>
          </a:stretch>
        </p:blipFill>
        <p:spPr>
          <a:xfrm>
            <a:off x="8249910" y="7061284"/>
            <a:ext cx="1861424" cy="2016542"/>
          </a:xfrm>
          <a:prstGeom prst="rect">
            <a:avLst/>
          </a:prstGeom>
        </p:spPr>
      </p:pic>
      <p:grpSp>
        <p:nvGrpSpPr>
          <p:cNvPr id="51" name="図形グループ 25"/>
          <p:cNvGrpSpPr/>
          <p:nvPr/>
        </p:nvGrpSpPr>
        <p:grpSpPr>
          <a:xfrm rot="1556068">
            <a:off x="5430457" y="7023754"/>
            <a:ext cx="481402" cy="938735"/>
            <a:chOff x="2971800" y="2133600"/>
            <a:chExt cx="381000" cy="685800"/>
          </a:xfrm>
        </p:grpSpPr>
        <p:cxnSp>
          <p:nvCxnSpPr>
            <p:cNvPr id="60" name="直線矢印コネクタ 59"/>
            <p:cNvCxnSpPr/>
            <p:nvPr/>
          </p:nvCxnSpPr>
          <p:spPr bwMode="auto">
            <a:xfrm rot="16200000" flipH="1">
              <a:off x="2781300" y="2476500"/>
              <a:ext cx="533400" cy="152400"/>
            </a:xfrm>
            <a:prstGeom prst="straightConnector1">
              <a:avLst/>
            </a:prstGeom>
            <a:solidFill>
              <a:schemeClr val="accent1"/>
            </a:solidFill>
            <a:ln w="57150" cap="sq" cmpd="sng" algn="ctr">
              <a:solidFill>
                <a:srgbClr val="4F81BD"/>
              </a:solidFill>
              <a:prstDash val="solid"/>
              <a:round/>
              <a:headEnd type="none" w="sm" len="sm"/>
              <a:tailEnd type="arrow" w="med" len="med"/>
            </a:ln>
            <a:effectLst/>
          </p:spPr>
        </p:cxnSp>
        <p:cxnSp>
          <p:nvCxnSpPr>
            <p:cNvPr id="61" name="直線矢印コネクタ 60"/>
            <p:cNvCxnSpPr/>
            <p:nvPr/>
          </p:nvCxnSpPr>
          <p:spPr bwMode="auto">
            <a:xfrm rot="16200000" flipH="1">
              <a:off x="3009900" y="2324100"/>
              <a:ext cx="533400" cy="152400"/>
            </a:xfrm>
            <a:prstGeom prst="straightConnector1">
              <a:avLst/>
            </a:prstGeom>
            <a:solidFill>
              <a:schemeClr val="accent1"/>
            </a:solidFill>
            <a:ln w="57150" cap="sq" cmpd="sng" algn="ctr">
              <a:solidFill>
                <a:srgbClr val="4F81BD"/>
              </a:solidFill>
              <a:prstDash val="solid"/>
              <a:round/>
              <a:headEnd type="arrow" w="lg" len="med"/>
              <a:tailEnd type="none" w="med" len="med"/>
            </a:ln>
            <a:effectLst/>
          </p:spPr>
        </p:cxnSp>
      </p:grpSp>
      <p:sp>
        <p:nvSpPr>
          <p:cNvPr id="52" name="テキスト ボックス 51"/>
          <p:cNvSpPr txBox="1"/>
          <p:nvPr/>
        </p:nvSpPr>
        <p:spPr>
          <a:xfrm>
            <a:off x="5598808" y="7269892"/>
            <a:ext cx="2705912" cy="1895806"/>
          </a:xfrm>
          <a:prstGeom prst="rect">
            <a:avLst/>
          </a:prstGeom>
          <a:noFill/>
        </p:spPr>
        <p:txBody>
          <a:bodyPr wrap="none" rtlCol="0">
            <a:spAutoFit/>
          </a:bodyPr>
          <a:lstStyle/>
          <a:p>
            <a:r>
              <a:rPr kumimoji="1" lang="en-US" altLang="ja-JP" dirty="0" smtClean="0">
                <a:latin typeface="ヒラギノ角ゴ ProN W6"/>
                <a:ea typeface="ヒラギノ角ゴ ProN W6"/>
                <a:cs typeface="ヒラギノ角ゴ ProN W6"/>
              </a:rPr>
              <a:t>Open </a:t>
            </a:r>
          </a:p>
          <a:p>
            <a:r>
              <a:rPr kumimoji="1" lang="en-US" altLang="ja-JP" dirty="0" smtClean="0">
                <a:latin typeface="ヒラギノ角ゴ ProN W6"/>
                <a:ea typeface="ヒラギノ角ゴ ProN W6"/>
                <a:cs typeface="ヒラギノ角ゴ ProN W6"/>
              </a:rPr>
              <a:t>Standard</a:t>
            </a:r>
          </a:p>
          <a:p>
            <a:r>
              <a:rPr kumimoji="1" lang="en-US" altLang="ja-JP" dirty="0" smtClean="0">
                <a:latin typeface="ヒラギノ角ゴ ProN W6"/>
                <a:ea typeface="ヒラギノ角ゴ ProN W6"/>
                <a:cs typeface="ヒラギノ角ゴ ProN W6"/>
              </a:rPr>
              <a:t>APIs</a:t>
            </a:r>
            <a:endParaRPr kumimoji="1" lang="ja-JP" altLang="en-US" dirty="0" smtClean="0">
              <a:latin typeface="ヒラギノ角ゴ ProN W6"/>
              <a:ea typeface="ヒラギノ角ゴ ProN W6"/>
              <a:cs typeface="ヒラギノ角ゴ ProN W6"/>
            </a:endParaRPr>
          </a:p>
        </p:txBody>
      </p:sp>
      <p:grpSp>
        <p:nvGrpSpPr>
          <p:cNvPr id="53" name="図形グループ 21"/>
          <p:cNvGrpSpPr/>
          <p:nvPr/>
        </p:nvGrpSpPr>
        <p:grpSpPr>
          <a:xfrm rot="8824609">
            <a:off x="7772773" y="6606111"/>
            <a:ext cx="481402" cy="938735"/>
            <a:chOff x="2971800" y="2133600"/>
            <a:chExt cx="381000" cy="685800"/>
          </a:xfrm>
        </p:grpSpPr>
        <p:cxnSp>
          <p:nvCxnSpPr>
            <p:cNvPr id="58" name="直線矢印コネクタ 57"/>
            <p:cNvCxnSpPr/>
            <p:nvPr/>
          </p:nvCxnSpPr>
          <p:spPr bwMode="auto">
            <a:xfrm rot="16200000" flipH="1">
              <a:off x="2781300" y="2476500"/>
              <a:ext cx="533400" cy="152400"/>
            </a:xfrm>
            <a:prstGeom prst="straightConnector1">
              <a:avLst/>
            </a:prstGeom>
            <a:solidFill>
              <a:schemeClr val="accent1"/>
            </a:solidFill>
            <a:ln w="57150" cap="sq" cmpd="sng" algn="ctr">
              <a:solidFill>
                <a:srgbClr val="4F81BD"/>
              </a:solidFill>
              <a:prstDash val="solid"/>
              <a:round/>
              <a:headEnd type="none" w="sm" len="sm"/>
              <a:tailEnd type="arrow" w="med" len="med"/>
            </a:ln>
            <a:effectLst/>
          </p:spPr>
        </p:cxnSp>
        <p:cxnSp>
          <p:nvCxnSpPr>
            <p:cNvPr id="59" name="直線矢印コネクタ 58"/>
            <p:cNvCxnSpPr/>
            <p:nvPr/>
          </p:nvCxnSpPr>
          <p:spPr bwMode="auto">
            <a:xfrm rot="16200000" flipH="1">
              <a:off x="3009900" y="2324100"/>
              <a:ext cx="533400" cy="152400"/>
            </a:xfrm>
            <a:prstGeom prst="straightConnector1">
              <a:avLst/>
            </a:prstGeom>
            <a:solidFill>
              <a:schemeClr val="accent1"/>
            </a:solidFill>
            <a:ln w="57150" cap="sq" cmpd="sng" algn="ctr">
              <a:solidFill>
                <a:srgbClr val="4F81BD"/>
              </a:solidFill>
              <a:prstDash val="solid"/>
              <a:round/>
              <a:headEnd type="arrow" w="lg" len="med"/>
              <a:tailEnd type="none" w="med" len="med"/>
            </a:ln>
            <a:effectLst/>
          </p:spPr>
        </p:cxnSp>
      </p:grpSp>
      <p:sp>
        <p:nvSpPr>
          <p:cNvPr id="54" name="テキスト ボックス 53"/>
          <p:cNvSpPr txBox="1"/>
          <p:nvPr/>
        </p:nvSpPr>
        <p:spPr>
          <a:xfrm>
            <a:off x="7190824" y="2576216"/>
            <a:ext cx="1031009" cy="646309"/>
          </a:xfrm>
          <a:prstGeom prst="rect">
            <a:avLst/>
          </a:prstGeom>
          <a:noFill/>
        </p:spPr>
        <p:txBody>
          <a:bodyPr wrap="none" lIns="91419" tIns="45709" rIns="91419" bIns="45709" rtlCol="0">
            <a:spAutoFit/>
          </a:bodyPr>
          <a:lstStyle/>
          <a:p>
            <a:pPr algn="l"/>
            <a:r>
              <a:rPr lang="en-US" altLang="ja-JP" sz="1800" b="1" dirty="0" smtClean="0">
                <a:solidFill>
                  <a:schemeClr val="accent1">
                    <a:lumMod val="75000"/>
                  </a:schemeClr>
                </a:solidFill>
                <a:latin typeface="Arial"/>
                <a:cs typeface="Arial"/>
              </a:rPr>
              <a:t>Cloud </a:t>
            </a:r>
          </a:p>
          <a:p>
            <a:pPr algn="l"/>
            <a:r>
              <a:rPr lang="en-US" altLang="ja-JP" sz="1800" b="1" dirty="0" smtClean="0">
                <a:solidFill>
                  <a:schemeClr val="accent1">
                    <a:lumMod val="75000"/>
                  </a:schemeClr>
                </a:solidFill>
                <a:latin typeface="Arial"/>
                <a:cs typeface="Arial"/>
              </a:rPr>
              <a:t>Servers</a:t>
            </a:r>
          </a:p>
        </p:txBody>
      </p:sp>
      <p:sp>
        <p:nvSpPr>
          <p:cNvPr id="55" name="テキスト ボックス 54"/>
          <p:cNvSpPr txBox="1"/>
          <p:nvPr/>
        </p:nvSpPr>
        <p:spPr>
          <a:xfrm>
            <a:off x="3050761" y="9256315"/>
            <a:ext cx="1817505" cy="369310"/>
          </a:xfrm>
          <a:prstGeom prst="rect">
            <a:avLst/>
          </a:prstGeom>
          <a:noFill/>
        </p:spPr>
        <p:txBody>
          <a:bodyPr wrap="none" lIns="91419" tIns="45709" rIns="91419" bIns="45709" rtlCol="0">
            <a:spAutoFit/>
          </a:bodyPr>
          <a:lstStyle/>
          <a:p>
            <a:pPr algn="l"/>
            <a:r>
              <a:rPr lang="en-US" altLang="ja-JP" sz="1800" b="1" dirty="0" err="1" smtClean="0">
                <a:solidFill>
                  <a:schemeClr val="accent1">
                    <a:lumMod val="75000"/>
                  </a:schemeClr>
                </a:solidFill>
                <a:latin typeface="Arial"/>
                <a:cs typeface="Arial"/>
              </a:rPr>
              <a:t>IoT</a:t>
            </a:r>
            <a:r>
              <a:rPr lang="en-US" altLang="ja-JP" sz="1800" b="1" dirty="0" smtClean="0">
                <a:solidFill>
                  <a:schemeClr val="accent1">
                    <a:lumMod val="75000"/>
                  </a:schemeClr>
                </a:solidFill>
                <a:latin typeface="Arial"/>
                <a:cs typeface="Arial"/>
              </a:rPr>
              <a:t> Appliances</a:t>
            </a:r>
          </a:p>
        </p:txBody>
      </p:sp>
      <p:sp>
        <p:nvSpPr>
          <p:cNvPr id="56" name="テキスト ボックス 55"/>
          <p:cNvSpPr txBox="1"/>
          <p:nvPr/>
        </p:nvSpPr>
        <p:spPr>
          <a:xfrm>
            <a:off x="9405280" y="9043062"/>
            <a:ext cx="1659386" cy="369310"/>
          </a:xfrm>
          <a:prstGeom prst="rect">
            <a:avLst/>
          </a:prstGeom>
          <a:noFill/>
        </p:spPr>
        <p:txBody>
          <a:bodyPr wrap="none" lIns="91419" tIns="45709" rIns="91419" bIns="45709" rtlCol="0">
            <a:spAutoFit/>
          </a:bodyPr>
          <a:lstStyle/>
          <a:p>
            <a:pPr algn="l"/>
            <a:r>
              <a:rPr lang="en-US" altLang="ja-JP" sz="1800" b="1" dirty="0" smtClean="0">
                <a:solidFill>
                  <a:schemeClr val="accent1">
                    <a:lumMod val="75000"/>
                  </a:schemeClr>
                </a:solidFill>
                <a:latin typeface="Arial"/>
                <a:cs typeface="Arial"/>
              </a:rPr>
              <a:t>Smartphones</a:t>
            </a:r>
          </a:p>
        </p:txBody>
      </p:sp>
      <p:sp>
        <p:nvSpPr>
          <p:cNvPr id="57" name="テキスト ボックス 56"/>
          <p:cNvSpPr txBox="1"/>
          <p:nvPr/>
        </p:nvSpPr>
        <p:spPr>
          <a:xfrm>
            <a:off x="1176428" y="6748373"/>
            <a:ext cx="1774846" cy="646331"/>
          </a:xfrm>
          <a:prstGeom prst="rect">
            <a:avLst/>
          </a:prstGeom>
          <a:noFill/>
        </p:spPr>
        <p:txBody>
          <a:bodyPr wrap="none" rtlCol="0">
            <a:spAutoFit/>
          </a:bodyPr>
          <a:lstStyle/>
          <a:p>
            <a:r>
              <a:rPr kumimoji="1" lang="en-US" altLang="ja-JP" sz="1800" b="1" dirty="0" smtClean="0">
                <a:latin typeface="Arial"/>
                <a:ea typeface="ヒラギノ角ゴ ProN W6"/>
                <a:cs typeface="Arial"/>
              </a:rPr>
              <a:t>Non-Standard </a:t>
            </a:r>
          </a:p>
          <a:p>
            <a:r>
              <a:rPr kumimoji="1" lang="en-US" altLang="ja-JP" sz="1800" b="1" dirty="0" smtClean="0">
                <a:latin typeface="Arial"/>
                <a:ea typeface="ヒラギノ角ゴ ProN W6"/>
                <a:cs typeface="Arial"/>
              </a:rPr>
              <a:t>APIs</a:t>
            </a:r>
            <a:endParaRPr kumimoji="1" lang="ja-JP" altLang="en-US" sz="1800" b="1" dirty="0" smtClean="0">
              <a:latin typeface="Arial"/>
              <a:ea typeface="ヒラギノ角ゴ ProN W6"/>
              <a:cs typeface="Arial"/>
            </a:endParaRP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11</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extLst>
      <p:ext uri="{BB962C8B-B14F-4D97-AF65-F5344CB8AC3E}">
        <p14:creationId xmlns:p14="http://schemas.microsoft.com/office/powerpoint/2010/main" val="3735070181"/>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空間を分割する仕組み</a:t>
            </a:r>
          </a:p>
        </p:txBody>
      </p:sp>
      <p:sp>
        <p:nvSpPr>
          <p:cNvPr id="114691" name="Text Box 92"/>
          <p:cNvSpPr txBox="1">
            <a:spLocks noChangeArrowheads="1"/>
          </p:cNvSpPr>
          <p:nvPr/>
        </p:nvSpPr>
        <p:spPr bwMode="auto">
          <a:xfrm>
            <a:off x="7629525" y="2782888"/>
            <a:ext cx="22717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root</a:t>
            </a:r>
            <a:r>
              <a:rPr lang="ja-JP" altLang="en-US" sz="2000">
                <a:latin typeface="Arial" panose="020B0604020202020204" pitchFamily="34" charset="0"/>
                <a:ea typeface="ＭＳ Ｐゴシック" panose="020B0600070205080204" pitchFamily="50" charset="-128"/>
              </a:rPr>
              <a:t>は</a:t>
            </a:r>
            <a:r>
              <a:rPr lang="en-US" altLang="ja-JP" sz="2000">
                <a:latin typeface="Arial" panose="020B0604020202020204" pitchFamily="34" charset="0"/>
                <a:ea typeface="ＭＳ Ｐゴシック" panose="020B0600070205080204" pitchFamily="50" charset="-128"/>
              </a:rPr>
              <a:t>2</a:t>
            </a:r>
            <a:r>
              <a:rPr lang="en-US" altLang="ja-JP" sz="2000" baseline="30000">
                <a:latin typeface="Arial" panose="020B0604020202020204" pitchFamily="34" charset="0"/>
                <a:ea typeface="ＭＳ Ｐゴシック" panose="020B0600070205080204" pitchFamily="50" charset="-128"/>
              </a:rPr>
              <a:t>128</a:t>
            </a:r>
            <a:r>
              <a:rPr lang="ja-JP" altLang="en-US" sz="2000">
                <a:latin typeface="Arial" panose="020B0604020202020204" pitchFamily="34" charset="0"/>
                <a:ea typeface="ＭＳ Ｐゴシック" panose="020B0600070205080204" pitchFamily="50" charset="-128"/>
              </a:rPr>
              <a:t>個を管理</a:t>
            </a:r>
          </a:p>
        </p:txBody>
      </p:sp>
      <p:sp>
        <p:nvSpPr>
          <p:cNvPr id="114692" name="Rectangle 93"/>
          <p:cNvSpPr>
            <a:spLocks noChangeArrowheads="1"/>
          </p:cNvSpPr>
          <p:nvPr/>
        </p:nvSpPr>
        <p:spPr bwMode="auto">
          <a:xfrm>
            <a:off x="5740400" y="3752850"/>
            <a:ext cx="760413" cy="1778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version</a:t>
            </a:r>
          </a:p>
        </p:txBody>
      </p:sp>
      <p:sp>
        <p:nvSpPr>
          <p:cNvPr id="114693" name="AutoShape 94"/>
          <p:cNvSpPr>
            <a:spLocks noChangeArrowheads="1"/>
          </p:cNvSpPr>
          <p:nvPr/>
        </p:nvSpPr>
        <p:spPr bwMode="auto">
          <a:xfrm>
            <a:off x="2794000" y="3486150"/>
            <a:ext cx="820738" cy="892175"/>
          </a:xfrm>
          <a:prstGeom prst="can">
            <a:avLst>
              <a:gd name="adj" fmla="val 27176"/>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root</a:t>
            </a:r>
          </a:p>
        </p:txBody>
      </p:sp>
      <p:sp>
        <p:nvSpPr>
          <p:cNvPr id="114694" name="AutoShape 95"/>
          <p:cNvSpPr>
            <a:spLocks noChangeArrowheads="1"/>
          </p:cNvSpPr>
          <p:nvPr/>
        </p:nvSpPr>
        <p:spPr bwMode="auto">
          <a:xfrm>
            <a:off x="417513" y="4908550"/>
            <a:ext cx="822325" cy="892175"/>
          </a:xfrm>
          <a:prstGeom prst="can">
            <a:avLst>
              <a:gd name="adj" fmla="val 27124"/>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TLD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#1</a:t>
            </a:r>
          </a:p>
        </p:txBody>
      </p:sp>
      <p:sp>
        <p:nvSpPr>
          <p:cNvPr id="114695" name="AutoShape 96"/>
          <p:cNvSpPr>
            <a:spLocks noChangeArrowheads="1"/>
          </p:cNvSpPr>
          <p:nvPr/>
        </p:nvSpPr>
        <p:spPr bwMode="auto">
          <a:xfrm>
            <a:off x="1370013" y="4908550"/>
            <a:ext cx="819150" cy="892175"/>
          </a:xfrm>
          <a:prstGeom prst="can">
            <a:avLst>
              <a:gd name="adj" fmla="val 27229"/>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TLD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#2</a:t>
            </a:r>
          </a:p>
        </p:txBody>
      </p:sp>
      <p:sp>
        <p:nvSpPr>
          <p:cNvPr id="114696" name="AutoShape 97"/>
          <p:cNvSpPr>
            <a:spLocks noChangeArrowheads="1"/>
          </p:cNvSpPr>
          <p:nvPr/>
        </p:nvSpPr>
        <p:spPr bwMode="auto">
          <a:xfrm>
            <a:off x="4595813" y="4908550"/>
            <a:ext cx="820737" cy="892175"/>
          </a:xfrm>
          <a:prstGeom prst="can">
            <a:avLst>
              <a:gd name="adj" fmla="val 27176"/>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TLD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#m</a:t>
            </a:r>
          </a:p>
        </p:txBody>
      </p:sp>
      <p:sp>
        <p:nvSpPr>
          <p:cNvPr id="114697" name="Rectangle 98"/>
          <p:cNvSpPr>
            <a:spLocks noChangeArrowheads="1"/>
          </p:cNvSpPr>
          <p:nvPr/>
        </p:nvSpPr>
        <p:spPr bwMode="auto">
          <a:xfrm>
            <a:off x="6500813" y="3752850"/>
            <a:ext cx="1517650" cy="1778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TLDc</a:t>
            </a:r>
          </a:p>
        </p:txBody>
      </p:sp>
      <p:sp>
        <p:nvSpPr>
          <p:cNvPr id="114698" name="Rectangle 99"/>
          <p:cNvSpPr>
            <a:spLocks noChangeArrowheads="1"/>
          </p:cNvSpPr>
          <p:nvPr/>
        </p:nvSpPr>
        <p:spPr bwMode="auto">
          <a:xfrm>
            <a:off x="8018463" y="3752850"/>
            <a:ext cx="758825" cy="1778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cc</a:t>
            </a:r>
          </a:p>
        </p:txBody>
      </p:sp>
      <p:sp>
        <p:nvSpPr>
          <p:cNvPr id="114699" name="Rectangle 100"/>
          <p:cNvSpPr>
            <a:spLocks noChangeArrowheads="1"/>
          </p:cNvSpPr>
          <p:nvPr/>
        </p:nvSpPr>
        <p:spPr bwMode="auto">
          <a:xfrm>
            <a:off x="8777288" y="3752850"/>
            <a:ext cx="2087562" cy="1778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SLDc</a:t>
            </a:r>
          </a:p>
        </p:txBody>
      </p:sp>
      <p:sp>
        <p:nvSpPr>
          <p:cNvPr id="114700" name="Rectangle 101"/>
          <p:cNvSpPr>
            <a:spLocks noChangeArrowheads="1"/>
          </p:cNvSpPr>
          <p:nvPr/>
        </p:nvSpPr>
        <p:spPr bwMode="auto">
          <a:xfrm>
            <a:off x="10864850" y="3752850"/>
            <a:ext cx="949325" cy="1778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ic</a:t>
            </a:r>
          </a:p>
        </p:txBody>
      </p:sp>
      <p:cxnSp>
        <p:nvCxnSpPr>
          <p:cNvPr id="114701" name="AutoShape 102"/>
          <p:cNvCxnSpPr>
            <a:cxnSpLocks noChangeShapeType="1"/>
            <a:stCxn id="114694" idx="1"/>
            <a:endCxn id="114693" idx="3"/>
          </p:cNvCxnSpPr>
          <p:nvPr/>
        </p:nvCxnSpPr>
        <p:spPr bwMode="auto">
          <a:xfrm rot="-5400000">
            <a:off x="1751806" y="3455194"/>
            <a:ext cx="530225" cy="2376488"/>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114702" name="AutoShape 103"/>
          <p:cNvCxnSpPr>
            <a:cxnSpLocks noChangeShapeType="1"/>
            <a:stCxn id="114695" idx="1"/>
            <a:endCxn id="114693" idx="3"/>
          </p:cNvCxnSpPr>
          <p:nvPr/>
        </p:nvCxnSpPr>
        <p:spPr bwMode="auto">
          <a:xfrm rot="-5400000">
            <a:off x="2227263" y="3930650"/>
            <a:ext cx="530225" cy="1425575"/>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114703" name="AutoShape 104"/>
          <p:cNvCxnSpPr>
            <a:cxnSpLocks noChangeShapeType="1"/>
            <a:stCxn id="114696" idx="1"/>
            <a:endCxn id="114693" idx="3"/>
          </p:cNvCxnSpPr>
          <p:nvPr/>
        </p:nvCxnSpPr>
        <p:spPr bwMode="auto">
          <a:xfrm rot="5400000" flipH="1">
            <a:off x="3840956" y="3742532"/>
            <a:ext cx="530225" cy="1801812"/>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sp>
        <p:nvSpPr>
          <p:cNvPr id="114704" name="Rectangle 105"/>
          <p:cNvSpPr>
            <a:spLocks noChangeArrowheads="1"/>
          </p:cNvSpPr>
          <p:nvPr/>
        </p:nvSpPr>
        <p:spPr bwMode="auto">
          <a:xfrm>
            <a:off x="5737225" y="5178425"/>
            <a:ext cx="760413" cy="177800"/>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version</a:t>
            </a:r>
          </a:p>
        </p:txBody>
      </p:sp>
      <p:sp>
        <p:nvSpPr>
          <p:cNvPr id="114705" name="Rectangle 106"/>
          <p:cNvSpPr>
            <a:spLocks noChangeArrowheads="1"/>
          </p:cNvSpPr>
          <p:nvPr/>
        </p:nvSpPr>
        <p:spPr bwMode="auto">
          <a:xfrm>
            <a:off x="6497638" y="5178425"/>
            <a:ext cx="1520825" cy="177800"/>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TLDc</a:t>
            </a:r>
          </a:p>
        </p:txBody>
      </p:sp>
      <p:sp>
        <p:nvSpPr>
          <p:cNvPr id="114706" name="Rectangle 107"/>
          <p:cNvSpPr>
            <a:spLocks noChangeArrowheads="1"/>
          </p:cNvSpPr>
          <p:nvPr/>
        </p:nvSpPr>
        <p:spPr bwMode="auto">
          <a:xfrm>
            <a:off x="8018463" y="5178425"/>
            <a:ext cx="758825" cy="1778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cc</a:t>
            </a:r>
          </a:p>
        </p:txBody>
      </p:sp>
      <p:sp>
        <p:nvSpPr>
          <p:cNvPr id="114707" name="Rectangle 108"/>
          <p:cNvSpPr>
            <a:spLocks noChangeArrowheads="1"/>
          </p:cNvSpPr>
          <p:nvPr/>
        </p:nvSpPr>
        <p:spPr bwMode="auto">
          <a:xfrm>
            <a:off x="8777288" y="5178425"/>
            <a:ext cx="2087562" cy="1778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SLDc</a:t>
            </a:r>
          </a:p>
        </p:txBody>
      </p:sp>
      <p:sp>
        <p:nvSpPr>
          <p:cNvPr id="114708" name="Rectangle 109"/>
          <p:cNvSpPr>
            <a:spLocks noChangeArrowheads="1"/>
          </p:cNvSpPr>
          <p:nvPr/>
        </p:nvSpPr>
        <p:spPr bwMode="auto">
          <a:xfrm>
            <a:off x="10864850" y="5178425"/>
            <a:ext cx="946150" cy="1778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ic</a:t>
            </a:r>
          </a:p>
        </p:txBody>
      </p:sp>
      <p:sp>
        <p:nvSpPr>
          <p:cNvPr id="114709" name="AutoShape 110"/>
          <p:cNvSpPr>
            <a:spLocks/>
          </p:cNvSpPr>
          <p:nvPr/>
        </p:nvSpPr>
        <p:spPr bwMode="auto">
          <a:xfrm rot="5400000">
            <a:off x="8620125" y="334963"/>
            <a:ext cx="354013" cy="5983287"/>
          </a:xfrm>
          <a:prstGeom prst="leftBrace">
            <a:avLst>
              <a:gd name="adj1" fmla="val 140844"/>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4000">
              <a:latin typeface="Arial" panose="020B0604020202020204" pitchFamily="34" charset="0"/>
              <a:ea typeface="ＤＦ平成ゴシック体W3" panose="020B0400000000000000" pitchFamily="50" charset="-128"/>
            </a:endParaRPr>
          </a:p>
        </p:txBody>
      </p:sp>
      <p:sp>
        <p:nvSpPr>
          <p:cNvPr id="114710" name="Rectangle 111"/>
          <p:cNvSpPr>
            <a:spLocks noChangeArrowheads="1"/>
          </p:cNvSpPr>
          <p:nvPr/>
        </p:nvSpPr>
        <p:spPr bwMode="auto">
          <a:xfrm>
            <a:off x="7126288" y="7804150"/>
            <a:ext cx="950912" cy="1778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1800">
              <a:latin typeface="Arial" panose="020B0604020202020204" pitchFamily="34" charset="0"/>
              <a:ea typeface="ＭＳ Ｐゴシック" panose="020B0600070205080204" pitchFamily="50" charset="-128"/>
            </a:endParaRPr>
          </a:p>
        </p:txBody>
      </p:sp>
      <p:sp>
        <p:nvSpPr>
          <p:cNvPr id="114711" name="Rectangle 112"/>
          <p:cNvSpPr>
            <a:spLocks noChangeArrowheads="1"/>
          </p:cNvSpPr>
          <p:nvPr/>
        </p:nvSpPr>
        <p:spPr bwMode="auto">
          <a:xfrm>
            <a:off x="7126288" y="8069263"/>
            <a:ext cx="950912" cy="179387"/>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1800">
              <a:latin typeface="Arial" panose="020B0604020202020204" pitchFamily="34" charset="0"/>
              <a:ea typeface="ＭＳ Ｐゴシック" panose="020B0600070205080204" pitchFamily="50" charset="-128"/>
            </a:endParaRPr>
          </a:p>
        </p:txBody>
      </p:sp>
      <p:sp>
        <p:nvSpPr>
          <p:cNvPr id="114712" name="Text Box 113"/>
          <p:cNvSpPr txBox="1">
            <a:spLocks noChangeArrowheads="1"/>
          </p:cNvSpPr>
          <p:nvPr/>
        </p:nvSpPr>
        <p:spPr bwMode="auto">
          <a:xfrm>
            <a:off x="8062913" y="7659688"/>
            <a:ext cx="3511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800">
                <a:latin typeface="Arial" panose="020B0604020202020204" pitchFamily="34" charset="0"/>
                <a:ea typeface="ＭＳ Ｐゴシック" panose="020B0600070205080204" pitchFamily="50" charset="-128"/>
              </a:rPr>
              <a:t>管理組織が自由に管理できる領域</a:t>
            </a:r>
          </a:p>
        </p:txBody>
      </p:sp>
      <p:sp>
        <p:nvSpPr>
          <p:cNvPr id="114713" name="Text Box 114"/>
          <p:cNvSpPr txBox="1">
            <a:spLocks noChangeArrowheads="1"/>
          </p:cNvSpPr>
          <p:nvPr/>
        </p:nvSpPr>
        <p:spPr bwMode="auto">
          <a:xfrm>
            <a:off x="8031163" y="7978775"/>
            <a:ext cx="17129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800">
                <a:latin typeface="Arial" panose="020B0604020202020204" pitchFamily="34" charset="0"/>
                <a:ea typeface="ＭＳ Ｐゴシック" panose="020B0600070205080204" pitchFamily="50" charset="-128"/>
              </a:rPr>
              <a:t>固定された領域</a:t>
            </a:r>
            <a:endParaRPr lang="ja-JP" altLang="en-US" sz="1800" baseline="30000">
              <a:latin typeface="Arial" panose="020B0604020202020204" pitchFamily="34" charset="0"/>
              <a:ea typeface="ＭＳ Ｐゴシック" panose="020B0600070205080204" pitchFamily="50" charset="-128"/>
            </a:endParaRPr>
          </a:p>
        </p:txBody>
      </p:sp>
      <p:sp>
        <p:nvSpPr>
          <p:cNvPr id="114714" name="Text Box 115"/>
          <p:cNvSpPr txBox="1">
            <a:spLocks noChangeArrowheads="1"/>
          </p:cNvSpPr>
          <p:nvPr/>
        </p:nvSpPr>
        <p:spPr bwMode="auto">
          <a:xfrm>
            <a:off x="2884488" y="5326063"/>
            <a:ext cx="387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a:t>
            </a:r>
            <a:endParaRPr lang="en-US" altLang="ja-JP" sz="1600" baseline="30000">
              <a:latin typeface="Arial" panose="020B0604020202020204" pitchFamily="34" charset="0"/>
              <a:ea typeface="ＭＳ Ｐゴシック" panose="020B0600070205080204" pitchFamily="50" charset="-128"/>
            </a:endParaRPr>
          </a:p>
        </p:txBody>
      </p:sp>
      <p:sp>
        <p:nvSpPr>
          <p:cNvPr id="114715" name="AutoShape 116"/>
          <p:cNvSpPr>
            <a:spLocks noChangeArrowheads="1"/>
          </p:cNvSpPr>
          <p:nvPr/>
        </p:nvSpPr>
        <p:spPr bwMode="auto">
          <a:xfrm>
            <a:off x="325438" y="6600825"/>
            <a:ext cx="820737" cy="942975"/>
          </a:xfrm>
          <a:prstGeom prst="can">
            <a:avLst>
              <a:gd name="adj" fmla="val 37995"/>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SLD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#1</a:t>
            </a:r>
          </a:p>
        </p:txBody>
      </p:sp>
      <p:sp>
        <p:nvSpPr>
          <p:cNvPr id="114716" name="AutoShape 117"/>
          <p:cNvSpPr>
            <a:spLocks noChangeArrowheads="1"/>
          </p:cNvSpPr>
          <p:nvPr/>
        </p:nvSpPr>
        <p:spPr bwMode="auto">
          <a:xfrm>
            <a:off x="1370013" y="6600825"/>
            <a:ext cx="819150" cy="942975"/>
          </a:xfrm>
          <a:prstGeom prst="can">
            <a:avLst>
              <a:gd name="adj" fmla="val 36619"/>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SLD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#2</a:t>
            </a:r>
          </a:p>
        </p:txBody>
      </p:sp>
      <p:sp>
        <p:nvSpPr>
          <p:cNvPr id="114717" name="AutoShape 118"/>
          <p:cNvSpPr>
            <a:spLocks noChangeArrowheads="1"/>
          </p:cNvSpPr>
          <p:nvPr/>
        </p:nvSpPr>
        <p:spPr bwMode="auto">
          <a:xfrm>
            <a:off x="4595813" y="6600825"/>
            <a:ext cx="820737" cy="942975"/>
          </a:xfrm>
          <a:prstGeom prst="can">
            <a:avLst>
              <a:gd name="adj" fmla="val 39442"/>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SLD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#n</a:t>
            </a:r>
          </a:p>
        </p:txBody>
      </p:sp>
      <p:cxnSp>
        <p:nvCxnSpPr>
          <p:cNvPr id="114718" name="AutoShape 119"/>
          <p:cNvCxnSpPr>
            <a:cxnSpLocks noChangeShapeType="1"/>
            <a:stCxn id="114715" idx="1"/>
            <a:endCxn id="114696" idx="3"/>
          </p:cNvCxnSpPr>
          <p:nvPr/>
        </p:nvCxnSpPr>
        <p:spPr bwMode="auto">
          <a:xfrm rot="-5400000">
            <a:off x="2471738" y="4065587"/>
            <a:ext cx="800100" cy="4270375"/>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114719" name="AutoShape 120"/>
          <p:cNvCxnSpPr>
            <a:cxnSpLocks noChangeShapeType="1"/>
            <a:stCxn id="114716" idx="1"/>
            <a:endCxn id="114696" idx="3"/>
          </p:cNvCxnSpPr>
          <p:nvPr/>
        </p:nvCxnSpPr>
        <p:spPr bwMode="auto">
          <a:xfrm rot="-5400000">
            <a:off x="2993232" y="4587081"/>
            <a:ext cx="800100" cy="3227387"/>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114720" name="AutoShape 121"/>
          <p:cNvCxnSpPr>
            <a:cxnSpLocks noChangeShapeType="1"/>
            <a:stCxn id="114717" idx="1"/>
            <a:endCxn id="114696" idx="3"/>
          </p:cNvCxnSpPr>
          <p:nvPr/>
        </p:nvCxnSpPr>
        <p:spPr bwMode="auto">
          <a:xfrm flipV="1">
            <a:off x="5006975" y="5800725"/>
            <a:ext cx="0" cy="8001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14721" name="Rectangle 122"/>
          <p:cNvSpPr>
            <a:spLocks noChangeArrowheads="1"/>
          </p:cNvSpPr>
          <p:nvPr/>
        </p:nvSpPr>
        <p:spPr bwMode="auto">
          <a:xfrm>
            <a:off x="5737225" y="6777038"/>
            <a:ext cx="760413" cy="179387"/>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version</a:t>
            </a:r>
          </a:p>
        </p:txBody>
      </p:sp>
      <p:sp>
        <p:nvSpPr>
          <p:cNvPr id="114722" name="Rectangle 123"/>
          <p:cNvSpPr>
            <a:spLocks noChangeArrowheads="1"/>
          </p:cNvSpPr>
          <p:nvPr/>
        </p:nvSpPr>
        <p:spPr bwMode="auto">
          <a:xfrm>
            <a:off x="6497638" y="6777038"/>
            <a:ext cx="1520825" cy="179387"/>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TLDc</a:t>
            </a:r>
          </a:p>
        </p:txBody>
      </p:sp>
      <p:sp>
        <p:nvSpPr>
          <p:cNvPr id="114723" name="Rectangle 124"/>
          <p:cNvSpPr>
            <a:spLocks noChangeArrowheads="1"/>
          </p:cNvSpPr>
          <p:nvPr/>
        </p:nvSpPr>
        <p:spPr bwMode="auto">
          <a:xfrm>
            <a:off x="8018463" y="6777038"/>
            <a:ext cx="758825" cy="179387"/>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cc</a:t>
            </a:r>
          </a:p>
        </p:txBody>
      </p:sp>
      <p:sp>
        <p:nvSpPr>
          <p:cNvPr id="114724" name="Rectangle 125"/>
          <p:cNvSpPr>
            <a:spLocks noChangeArrowheads="1"/>
          </p:cNvSpPr>
          <p:nvPr/>
        </p:nvSpPr>
        <p:spPr bwMode="auto">
          <a:xfrm>
            <a:off x="8777288" y="6777038"/>
            <a:ext cx="2087562" cy="179387"/>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SLDc</a:t>
            </a:r>
          </a:p>
        </p:txBody>
      </p:sp>
      <p:sp>
        <p:nvSpPr>
          <p:cNvPr id="114725" name="Rectangle 126"/>
          <p:cNvSpPr>
            <a:spLocks noChangeArrowheads="1"/>
          </p:cNvSpPr>
          <p:nvPr/>
        </p:nvSpPr>
        <p:spPr bwMode="auto">
          <a:xfrm>
            <a:off x="10864850" y="6777038"/>
            <a:ext cx="946150" cy="179387"/>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ic</a:t>
            </a:r>
          </a:p>
        </p:txBody>
      </p:sp>
      <p:sp>
        <p:nvSpPr>
          <p:cNvPr id="114726" name="Text Box 127"/>
          <p:cNvSpPr txBox="1">
            <a:spLocks noChangeArrowheads="1"/>
          </p:cNvSpPr>
          <p:nvPr/>
        </p:nvSpPr>
        <p:spPr bwMode="auto">
          <a:xfrm>
            <a:off x="2884488" y="6905625"/>
            <a:ext cx="387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a:t>
            </a:r>
            <a:endParaRPr lang="en-US" altLang="ja-JP" sz="1600" baseline="30000">
              <a:latin typeface="Arial" panose="020B0604020202020204" pitchFamily="34" charset="0"/>
              <a:ea typeface="ＭＳ Ｐゴシック" panose="020B0600070205080204" pitchFamily="50" charset="-128"/>
            </a:endParaRPr>
          </a:p>
        </p:txBody>
      </p:sp>
      <p:sp>
        <p:nvSpPr>
          <p:cNvPr id="114727" name="AutoShape 128"/>
          <p:cNvSpPr>
            <a:spLocks/>
          </p:cNvSpPr>
          <p:nvPr/>
        </p:nvSpPr>
        <p:spPr bwMode="auto">
          <a:xfrm rot="5400000">
            <a:off x="9705182" y="3101181"/>
            <a:ext cx="355600" cy="3798887"/>
          </a:xfrm>
          <a:prstGeom prst="leftBrace">
            <a:avLst>
              <a:gd name="adj1" fmla="val 89025"/>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4000">
              <a:latin typeface="Arial" panose="020B0604020202020204" pitchFamily="34" charset="0"/>
              <a:ea typeface="ＤＦ平成ゴシック体W3" panose="020B0400000000000000" pitchFamily="50" charset="-128"/>
            </a:endParaRPr>
          </a:p>
        </p:txBody>
      </p:sp>
      <p:sp>
        <p:nvSpPr>
          <p:cNvPr id="114728" name="Text Box 129"/>
          <p:cNvSpPr txBox="1">
            <a:spLocks noChangeArrowheads="1"/>
          </p:cNvSpPr>
          <p:nvPr/>
        </p:nvSpPr>
        <p:spPr bwMode="auto">
          <a:xfrm>
            <a:off x="8442325" y="4386263"/>
            <a:ext cx="30194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TLD</a:t>
            </a:r>
            <a:r>
              <a:rPr lang="ja-JP" altLang="en-US" sz="1800">
                <a:latin typeface="Arial" panose="020B0604020202020204" pitchFamily="34" charset="0"/>
                <a:ea typeface="ＭＳ Ｐゴシック" panose="020B0600070205080204" pitchFamily="50" charset="-128"/>
              </a:rPr>
              <a:t>管理組織は</a:t>
            </a:r>
            <a:r>
              <a:rPr lang="en-US" altLang="ja-JP" sz="1800">
                <a:latin typeface="Arial" panose="020B0604020202020204" pitchFamily="34" charset="0"/>
                <a:ea typeface="ＭＳ Ｐゴシック" panose="020B0600070205080204" pitchFamily="50" charset="-128"/>
              </a:rPr>
              <a:t>2</a:t>
            </a:r>
            <a:r>
              <a:rPr lang="en-US" altLang="ja-JP" sz="1800" baseline="30000">
                <a:latin typeface="Arial" panose="020B0604020202020204" pitchFamily="34" charset="0"/>
                <a:ea typeface="ＭＳ Ｐゴシック" panose="020B0600070205080204" pitchFamily="50" charset="-128"/>
              </a:rPr>
              <a:t>108</a:t>
            </a:r>
            <a:r>
              <a:rPr lang="ja-JP" altLang="en-US" sz="1800">
                <a:latin typeface="Arial" panose="020B0604020202020204" pitchFamily="34" charset="0"/>
                <a:ea typeface="ＭＳ Ｐゴシック" panose="020B0600070205080204" pitchFamily="50" charset="-128"/>
              </a:rPr>
              <a:t>個を管理</a:t>
            </a:r>
          </a:p>
        </p:txBody>
      </p:sp>
      <p:sp>
        <p:nvSpPr>
          <p:cNvPr id="114729" name="AutoShape 130"/>
          <p:cNvSpPr>
            <a:spLocks/>
          </p:cNvSpPr>
          <p:nvPr/>
        </p:nvSpPr>
        <p:spPr bwMode="auto">
          <a:xfrm rot="5400000">
            <a:off x="11162506" y="6039644"/>
            <a:ext cx="354013" cy="949325"/>
          </a:xfrm>
          <a:prstGeom prst="leftBrace">
            <a:avLst>
              <a:gd name="adj1" fmla="val 22347"/>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4000">
              <a:latin typeface="Arial" panose="020B0604020202020204" pitchFamily="34" charset="0"/>
              <a:ea typeface="ＤＦ平成ゴシック体W3" panose="020B0400000000000000" pitchFamily="50" charset="-128"/>
            </a:endParaRPr>
          </a:p>
        </p:txBody>
      </p:sp>
      <p:sp>
        <p:nvSpPr>
          <p:cNvPr id="114730" name="Text Box 131"/>
          <p:cNvSpPr txBox="1">
            <a:spLocks noChangeArrowheads="1"/>
          </p:cNvSpPr>
          <p:nvPr/>
        </p:nvSpPr>
        <p:spPr bwMode="auto">
          <a:xfrm>
            <a:off x="10152063" y="5748338"/>
            <a:ext cx="25606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SLD</a:t>
            </a:r>
            <a:r>
              <a:rPr lang="ja-JP" altLang="en-US" sz="1800">
                <a:latin typeface="Arial" panose="020B0604020202020204" pitchFamily="34" charset="0"/>
                <a:ea typeface="ＭＳ Ｐゴシック" panose="020B0600070205080204" pitchFamily="50" charset="-128"/>
              </a:rPr>
              <a:t>管理組織は</a:t>
            </a:r>
          </a:p>
          <a:p>
            <a:pPr algn="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2</a:t>
            </a:r>
            <a:r>
              <a:rPr lang="en-US" altLang="ja-JP" sz="1800" baseline="30000">
                <a:latin typeface="Arial" panose="020B0604020202020204" pitchFamily="34" charset="0"/>
                <a:ea typeface="ＭＳ Ｐゴシック" panose="020B0600070205080204" pitchFamily="50" charset="-128"/>
              </a:rPr>
              <a:t>16</a:t>
            </a:r>
            <a:r>
              <a:rPr lang="en-US" altLang="ja-JP" sz="1800">
                <a:latin typeface="Arial" panose="020B0604020202020204" pitchFamily="34" charset="0"/>
                <a:ea typeface="ＭＳ Ｐゴシック" panose="020B0600070205080204" pitchFamily="50" charset="-128"/>
              </a:rPr>
              <a:t>, 2</a:t>
            </a:r>
            <a:r>
              <a:rPr lang="en-US" altLang="ja-JP" sz="1800" baseline="30000">
                <a:latin typeface="Arial" panose="020B0604020202020204" pitchFamily="34" charset="0"/>
                <a:ea typeface="ＭＳ Ｐゴシック" panose="020B0600070205080204" pitchFamily="50" charset="-128"/>
              </a:rPr>
              <a:t>32</a:t>
            </a:r>
            <a:r>
              <a:rPr lang="en-US" altLang="ja-JP" sz="1800">
                <a:latin typeface="Arial" panose="020B0604020202020204" pitchFamily="34" charset="0"/>
                <a:ea typeface="ＭＳ Ｐゴシック" panose="020B0600070205080204" pitchFamily="50" charset="-128"/>
              </a:rPr>
              <a:t>, …, 2</a:t>
            </a:r>
            <a:r>
              <a:rPr lang="en-US" altLang="ja-JP" sz="1800" baseline="30000">
                <a:latin typeface="Arial" panose="020B0604020202020204" pitchFamily="34" charset="0"/>
                <a:ea typeface="ＭＳ Ｐゴシック" panose="020B0600070205080204" pitchFamily="50" charset="-128"/>
              </a:rPr>
              <a:t>96</a:t>
            </a:r>
            <a:r>
              <a:rPr lang="ja-JP" altLang="en-US" sz="1800">
                <a:latin typeface="Arial" panose="020B0604020202020204" pitchFamily="34" charset="0"/>
                <a:ea typeface="ＭＳ Ｐゴシック" panose="020B0600070205080204" pitchFamily="50" charset="-128"/>
              </a:rPr>
              <a:t>個を管理</a:t>
            </a:r>
          </a:p>
        </p:txBody>
      </p:sp>
      <p:sp>
        <p:nvSpPr>
          <p:cNvPr id="114731" name="Line 132"/>
          <p:cNvSpPr>
            <a:spLocks noChangeShapeType="1"/>
          </p:cNvSpPr>
          <p:nvPr/>
        </p:nvSpPr>
        <p:spPr bwMode="auto">
          <a:xfrm>
            <a:off x="3422650" y="3486150"/>
            <a:ext cx="2282825" cy="2667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732" name="Line 133"/>
          <p:cNvSpPr>
            <a:spLocks noChangeShapeType="1"/>
          </p:cNvSpPr>
          <p:nvPr/>
        </p:nvSpPr>
        <p:spPr bwMode="auto">
          <a:xfrm flipV="1">
            <a:off x="3422650" y="3930650"/>
            <a:ext cx="2282825" cy="4445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733" name="Line 134"/>
          <p:cNvSpPr>
            <a:spLocks noChangeShapeType="1"/>
          </p:cNvSpPr>
          <p:nvPr/>
        </p:nvSpPr>
        <p:spPr bwMode="auto">
          <a:xfrm>
            <a:off x="5416550" y="4999038"/>
            <a:ext cx="288925" cy="17938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734" name="Line 135"/>
          <p:cNvSpPr>
            <a:spLocks noChangeShapeType="1"/>
          </p:cNvSpPr>
          <p:nvPr/>
        </p:nvSpPr>
        <p:spPr bwMode="auto">
          <a:xfrm flipV="1">
            <a:off x="5416550" y="5356225"/>
            <a:ext cx="381000" cy="355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735" name="Line 136"/>
          <p:cNvSpPr>
            <a:spLocks noChangeShapeType="1"/>
          </p:cNvSpPr>
          <p:nvPr/>
        </p:nvSpPr>
        <p:spPr bwMode="auto">
          <a:xfrm>
            <a:off x="5422900" y="6700838"/>
            <a:ext cx="268288" cy="5873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736" name="Line 137"/>
          <p:cNvSpPr>
            <a:spLocks noChangeShapeType="1"/>
          </p:cNvSpPr>
          <p:nvPr/>
        </p:nvSpPr>
        <p:spPr bwMode="auto">
          <a:xfrm flipV="1">
            <a:off x="5365750" y="6992938"/>
            <a:ext cx="355600" cy="44767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737" name="Text Box 138"/>
          <p:cNvSpPr txBox="1">
            <a:spLocks noChangeArrowheads="1"/>
          </p:cNvSpPr>
          <p:nvPr/>
        </p:nvSpPr>
        <p:spPr bwMode="auto">
          <a:xfrm>
            <a:off x="5918200" y="5532438"/>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0</a:t>
            </a:r>
          </a:p>
        </p:txBody>
      </p:sp>
      <p:sp>
        <p:nvSpPr>
          <p:cNvPr id="114738" name="Text Box 139"/>
          <p:cNvSpPr txBox="1">
            <a:spLocks noChangeArrowheads="1"/>
          </p:cNvSpPr>
          <p:nvPr/>
        </p:nvSpPr>
        <p:spPr bwMode="auto">
          <a:xfrm>
            <a:off x="7037388" y="5532438"/>
            <a:ext cx="3540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m</a:t>
            </a:r>
          </a:p>
        </p:txBody>
      </p:sp>
      <p:sp>
        <p:nvSpPr>
          <p:cNvPr id="114739" name="Text Box 140"/>
          <p:cNvSpPr txBox="1">
            <a:spLocks noChangeArrowheads="1"/>
          </p:cNvSpPr>
          <p:nvPr/>
        </p:nvSpPr>
        <p:spPr bwMode="auto">
          <a:xfrm>
            <a:off x="7045325" y="7153275"/>
            <a:ext cx="3540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m</a:t>
            </a:r>
          </a:p>
        </p:txBody>
      </p:sp>
      <p:sp>
        <p:nvSpPr>
          <p:cNvPr id="114740" name="Text Box 141"/>
          <p:cNvSpPr txBox="1">
            <a:spLocks noChangeArrowheads="1"/>
          </p:cNvSpPr>
          <p:nvPr/>
        </p:nvSpPr>
        <p:spPr bwMode="auto">
          <a:xfrm>
            <a:off x="5908675" y="7153275"/>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0</a:t>
            </a:r>
          </a:p>
        </p:txBody>
      </p:sp>
      <p:sp>
        <p:nvSpPr>
          <p:cNvPr id="114741" name="Text Box 142"/>
          <p:cNvSpPr txBox="1">
            <a:spLocks noChangeArrowheads="1"/>
          </p:cNvSpPr>
          <p:nvPr/>
        </p:nvSpPr>
        <p:spPr bwMode="auto">
          <a:xfrm>
            <a:off x="9705975" y="7153275"/>
            <a:ext cx="2968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n</a:t>
            </a:r>
          </a:p>
        </p:txBody>
      </p:sp>
      <p:sp>
        <p:nvSpPr>
          <p:cNvPr id="114742" name="AutoShape 143"/>
          <p:cNvSpPr>
            <a:spLocks/>
          </p:cNvSpPr>
          <p:nvPr/>
        </p:nvSpPr>
        <p:spPr bwMode="auto">
          <a:xfrm rot="16200000" flipV="1">
            <a:off x="5996781" y="5153819"/>
            <a:ext cx="176213" cy="758825"/>
          </a:xfrm>
          <a:prstGeom prst="leftBrace">
            <a:avLst>
              <a:gd name="adj1" fmla="val 35886"/>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3200">
              <a:latin typeface="Arial" panose="020B0604020202020204" pitchFamily="34" charset="0"/>
              <a:ea typeface="ＤＦ平成ゴシック体W3" panose="020B0400000000000000" pitchFamily="50" charset="-128"/>
            </a:endParaRPr>
          </a:p>
        </p:txBody>
      </p:sp>
      <p:sp>
        <p:nvSpPr>
          <p:cNvPr id="114743" name="AutoShape 144"/>
          <p:cNvSpPr>
            <a:spLocks/>
          </p:cNvSpPr>
          <p:nvPr/>
        </p:nvSpPr>
        <p:spPr bwMode="auto">
          <a:xfrm rot="16200000" flipV="1">
            <a:off x="7135812" y="4773613"/>
            <a:ext cx="176213" cy="1519238"/>
          </a:xfrm>
          <a:prstGeom prst="leftBrace">
            <a:avLst>
              <a:gd name="adj1" fmla="val 71847"/>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3200">
              <a:latin typeface="Arial" panose="020B0604020202020204" pitchFamily="34" charset="0"/>
              <a:ea typeface="ＤＦ平成ゴシック体W3" panose="020B0400000000000000" pitchFamily="50" charset="-128"/>
            </a:endParaRPr>
          </a:p>
        </p:txBody>
      </p:sp>
      <p:sp>
        <p:nvSpPr>
          <p:cNvPr id="114744" name="AutoShape 145"/>
          <p:cNvSpPr>
            <a:spLocks/>
          </p:cNvSpPr>
          <p:nvPr/>
        </p:nvSpPr>
        <p:spPr bwMode="auto">
          <a:xfrm rot="16200000" flipV="1">
            <a:off x="5995194" y="6754019"/>
            <a:ext cx="179387" cy="758825"/>
          </a:xfrm>
          <a:prstGeom prst="leftBrace">
            <a:avLst>
              <a:gd name="adj1" fmla="val 35251"/>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3200">
              <a:latin typeface="Arial" panose="020B0604020202020204" pitchFamily="34" charset="0"/>
              <a:ea typeface="ＤＦ平成ゴシック体W3" panose="020B0400000000000000" pitchFamily="50" charset="-128"/>
            </a:endParaRPr>
          </a:p>
        </p:txBody>
      </p:sp>
      <p:sp>
        <p:nvSpPr>
          <p:cNvPr id="114745" name="AutoShape 146"/>
          <p:cNvSpPr>
            <a:spLocks/>
          </p:cNvSpPr>
          <p:nvPr/>
        </p:nvSpPr>
        <p:spPr bwMode="auto">
          <a:xfrm rot="16200000" flipV="1">
            <a:off x="7134225" y="6373813"/>
            <a:ext cx="179387" cy="1519238"/>
          </a:xfrm>
          <a:prstGeom prst="leftBrace">
            <a:avLst>
              <a:gd name="adj1" fmla="val 70575"/>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3200">
              <a:latin typeface="Arial" panose="020B0604020202020204" pitchFamily="34" charset="0"/>
              <a:ea typeface="ＤＦ平成ゴシック体W3" panose="020B0400000000000000" pitchFamily="50" charset="-128"/>
            </a:endParaRPr>
          </a:p>
        </p:txBody>
      </p:sp>
      <p:sp>
        <p:nvSpPr>
          <p:cNvPr id="114746" name="AutoShape 147"/>
          <p:cNvSpPr>
            <a:spLocks/>
          </p:cNvSpPr>
          <p:nvPr/>
        </p:nvSpPr>
        <p:spPr bwMode="auto">
          <a:xfrm rot="16200000" flipV="1">
            <a:off x="9744869" y="6138069"/>
            <a:ext cx="179387" cy="1990725"/>
          </a:xfrm>
          <a:prstGeom prst="leftBrace">
            <a:avLst>
              <a:gd name="adj1" fmla="val 9247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3200">
              <a:latin typeface="Arial" panose="020B0604020202020204" pitchFamily="34" charset="0"/>
              <a:ea typeface="ＤＦ平成ゴシック体W3" panose="020B0400000000000000" pitchFamily="50" charset="-128"/>
            </a:endParaRPr>
          </a:p>
        </p:txBody>
      </p:sp>
      <p:sp>
        <p:nvSpPr>
          <p:cNvPr id="114747" name="AutoShape 154"/>
          <p:cNvSpPr>
            <a:spLocks/>
          </p:cNvSpPr>
          <p:nvPr/>
        </p:nvSpPr>
        <p:spPr bwMode="auto">
          <a:xfrm rot="5400000">
            <a:off x="6711157" y="3813968"/>
            <a:ext cx="266700" cy="2278063"/>
          </a:xfrm>
          <a:prstGeom prst="leftBrace">
            <a:avLst>
              <a:gd name="adj1" fmla="val 71181"/>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4000">
              <a:latin typeface="Arial" panose="020B0604020202020204" pitchFamily="34" charset="0"/>
              <a:ea typeface="ＤＦ平成ゴシック体W3" panose="020B0400000000000000" pitchFamily="50" charset="-128"/>
            </a:endParaRPr>
          </a:p>
        </p:txBody>
      </p:sp>
      <p:sp>
        <p:nvSpPr>
          <p:cNvPr id="114748" name="Text Box 155"/>
          <p:cNvSpPr txBox="1">
            <a:spLocks noChangeArrowheads="1"/>
          </p:cNvSpPr>
          <p:nvPr/>
        </p:nvSpPr>
        <p:spPr bwMode="auto">
          <a:xfrm>
            <a:off x="5805488" y="4448175"/>
            <a:ext cx="20939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800">
                <a:latin typeface="Arial" panose="020B0604020202020204" pitchFamily="34" charset="0"/>
                <a:ea typeface="ＭＳ Ｐゴシック" panose="020B0600070205080204" pitchFamily="50" charset="-128"/>
              </a:rPr>
              <a:t>上位</a:t>
            </a:r>
            <a:r>
              <a:rPr lang="en-US" altLang="ja-JP" sz="1800">
                <a:latin typeface="Arial" panose="020B0604020202020204" pitchFamily="34" charset="0"/>
                <a:ea typeface="ＭＳ Ｐゴシック" panose="020B0600070205080204" pitchFamily="50" charset="-128"/>
              </a:rPr>
              <a:t>20</a:t>
            </a:r>
            <a:r>
              <a:rPr lang="ja-JP" altLang="en-US" sz="1800">
                <a:latin typeface="Arial" panose="020B0604020202020204" pitchFamily="34" charset="0"/>
                <a:ea typeface="ＭＳ Ｐゴシック" panose="020B0600070205080204" pitchFamily="50" charset="-128"/>
              </a:rPr>
              <a:t>ビットは固定</a:t>
            </a:r>
          </a:p>
        </p:txBody>
      </p:sp>
      <p:sp>
        <p:nvSpPr>
          <p:cNvPr id="114749" name="AutoShape 156"/>
          <p:cNvSpPr>
            <a:spLocks/>
          </p:cNvSpPr>
          <p:nvPr/>
        </p:nvSpPr>
        <p:spPr bwMode="auto">
          <a:xfrm rot="5400000">
            <a:off x="8134350" y="3995738"/>
            <a:ext cx="266700" cy="5124450"/>
          </a:xfrm>
          <a:prstGeom prst="leftBrace">
            <a:avLst>
              <a:gd name="adj1" fmla="val 160119"/>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4000">
              <a:latin typeface="Arial" panose="020B0604020202020204" pitchFamily="34" charset="0"/>
              <a:ea typeface="ＤＦ平成ゴシック体W3" panose="020B0400000000000000" pitchFamily="50" charset="-128"/>
            </a:endParaRPr>
          </a:p>
        </p:txBody>
      </p:sp>
      <p:sp>
        <p:nvSpPr>
          <p:cNvPr id="114750" name="Text Box 157"/>
          <p:cNvSpPr txBox="1">
            <a:spLocks noChangeArrowheads="1"/>
          </p:cNvSpPr>
          <p:nvPr/>
        </p:nvSpPr>
        <p:spPr bwMode="auto">
          <a:xfrm>
            <a:off x="7123113" y="6034088"/>
            <a:ext cx="18399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800">
                <a:latin typeface="Arial" panose="020B0604020202020204" pitchFamily="34" charset="0"/>
                <a:ea typeface="ＭＳ Ｐゴシック" panose="020B0600070205080204" pitchFamily="50" charset="-128"/>
              </a:rPr>
              <a:t>上位ビットは固定</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110</a:t>
            </a:fld>
            <a:endParaRPr lang="en-US" altLang="ja-JP"/>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割当・再割当・発行手続きによる</a:t>
            </a:r>
            <a:br>
              <a:rPr lang="ja-JP" altLang="en-US" smtClean="0">
                <a:latin typeface="Helvetica Neue Medium" pitchFamily="-1" charset="0"/>
                <a:ea typeface="ヒラギノ角ゴ ProN W6" panose="020B0600000000000000" pitchFamily="34" charset="-128"/>
              </a:rPr>
            </a:b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空間分割</a:t>
            </a:r>
          </a:p>
        </p:txBody>
      </p:sp>
      <p:sp>
        <p:nvSpPr>
          <p:cNvPr id="115715" name="AutoShape 51"/>
          <p:cNvSpPr>
            <a:spLocks noChangeAspect="1" noChangeArrowheads="1"/>
          </p:cNvSpPr>
          <p:nvPr/>
        </p:nvSpPr>
        <p:spPr bwMode="auto">
          <a:xfrm>
            <a:off x="1447800" y="6851650"/>
            <a:ext cx="901700" cy="831850"/>
          </a:xfrm>
          <a:prstGeom prst="can">
            <a:avLst>
              <a:gd name="adj" fmla="val 25000"/>
            </a:avLst>
          </a:prstGeom>
          <a:solidFill>
            <a:schemeClr val="accent1"/>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uIDcenter</a:t>
            </a:r>
            <a:br>
              <a:rPr lang="en-US" altLang="ja-JP" sz="1600">
                <a:latin typeface="Arial" panose="020B0604020202020204" pitchFamily="34" charset="0"/>
                <a:ea typeface="ＭＳ Ｐゴシック" panose="020B0600070205080204" pitchFamily="50" charset="-128"/>
              </a:rPr>
            </a:br>
            <a:r>
              <a:rPr lang="en-US" altLang="ja-JP" sz="1600">
                <a:latin typeface="Arial" panose="020B0604020202020204" pitchFamily="34" charset="0"/>
                <a:ea typeface="ＭＳ Ｐゴシック" panose="020B0600070205080204" pitchFamily="50" charset="-128"/>
              </a:rPr>
              <a:t>root</a:t>
            </a:r>
          </a:p>
        </p:txBody>
      </p:sp>
      <p:sp>
        <p:nvSpPr>
          <p:cNvPr id="115716" name="AutoShape 53"/>
          <p:cNvSpPr>
            <a:spLocks noChangeAspect="1" noChangeArrowheads="1"/>
          </p:cNvSpPr>
          <p:nvPr/>
        </p:nvSpPr>
        <p:spPr bwMode="auto">
          <a:xfrm>
            <a:off x="4111625" y="4359275"/>
            <a:ext cx="903288" cy="920750"/>
          </a:xfrm>
          <a:prstGeom prst="can">
            <a:avLst>
              <a:gd name="adj" fmla="val 25483"/>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TLD</a:t>
            </a:r>
          </a:p>
          <a:p>
            <a:pPr algn="ctr" eaLnBrk="1" hangingPunct="1">
              <a:spcBef>
                <a:spcPct val="0"/>
              </a:spcBef>
              <a:buClrTx/>
              <a:buFontTx/>
              <a:buNone/>
            </a:pPr>
            <a:r>
              <a:rPr lang="ja-JP" altLang="en-US" sz="14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#1</a:t>
            </a:r>
          </a:p>
        </p:txBody>
      </p:sp>
      <p:sp>
        <p:nvSpPr>
          <p:cNvPr id="115717" name="AutoShape 54"/>
          <p:cNvSpPr>
            <a:spLocks noChangeAspect="1" noChangeArrowheads="1"/>
          </p:cNvSpPr>
          <p:nvPr/>
        </p:nvSpPr>
        <p:spPr bwMode="auto">
          <a:xfrm>
            <a:off x="4111625" y="5324475"/>
            <a:ext cx="903288" cy="920750"/>
          </a:xfrm>
          <a:prstGeom prst="can">
            <a:avLst>
              <a:gd name="adj" fmla="val 25483"/>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TLD</a:t>
            </a:r>
          </a:p>
          <a:p>
            <a:pPr algn="ctr" eaLnBrk="1" hangingPunct="1">
              <a:spcBef>
                <a:spcPct val="0"/>
              </a:spcBef>
              <a:buClrTx/>
              <a:buFontTx/>
              <a:buNone/>
            </a:pPr>
            <a:r>
              <a:rPr lang="ja-JP" altLang="en-US" sz="14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#2</a:t>
            </a:r>
          </a:p>
        </p:txBody>
      </p:sp>
      <p:sp>
        <p:nvSpPr>
          <p:cNvPr id="115718" name="AutoShape 57"/>
          <p:cNvSpPr>
            <a:spLocks noChangeAspect="1" noChangeArrowheads="1"/>
          </p:cNvSpPr>
          <p:nvPr/>
        </p:nvSpPr>
        <p:spPr bwMode="auto">
          <a:xfrm>
            <a:off x="6881813" y="4978400"/>
            <a:ext cx="898525" cy="920750"/>
          </a:xfrm>
          <a:prstGeom prst="can">
            <a:avLst>
              <a:gd name="adj" fmla="val 25618"/>
            </a:avLst>
          </a:prstGeom>
          <a:solidFill>
            <a:srgbClr val="99FF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SLD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#1</a:t>
            </a:r>
          </a:p>
        </p:txBody>
      </p:sp>
      <p:sp>
        <p:nvSpPr>
          <p:cNvPr id="115719" name="AutoShape 60"/>
          <p:cNvSpPr>
            <a:spLocks noChangeAspect="1" noChangeArrowheads="1"/>
          </p:cNvSpPr>
          <p:nvPr/>
        </p:nvSpPr>
        <p:spPr bwMode="auto">
          <a:xfrm>
            <a:off x="4111625" y="6362700"/>
            <a:ext cx="898525" cy="920750"/>
          </a:xfrm>
          <a:prstGeom prst="can">
            <a:avLst>
              <a:gd name="adj" fmla="val 25618"/>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TLD</a:t>
            </a:r>
          </a:p>
          <a:p>
            <a:pPr algn="ctr" eaLnBrk="1" hangingPunct="1">
              <a:spcBef>
                <a:spcPct val="0"/>
              </a:spcBef>
              <a:buClrTx/>
              <a:buFontTx/>
              <a:buNone/>
            </a:pPr>
            <a:r>
              <a:rPr lang="ja-JP" altLang="en-US" sz="14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#3</a:t>
            </a:r>
          </a:p>
        </p:txBody>
      </p:sp>
      <p:sp>
        <p:nvSpPr>
          <p:cNvPr id="115720" name="Text Box 61"/>
          <p:cNvSpPr txBox="1">
            <a:spLocks noChangeAspect="1" noChangeArrowheads="1"/>
          </p:cNvSpPr>
          <p:nvPr/>
        </p:nvSpPr>
        <p:spPr bwMode="auto">
          <a:xfrm rot="5400000">
            <a:off x="4471988" y="7256462"/>
            <a:ext cx="438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b="1">
                <a:latin typeface="Arial" panose="020B0604020202020204" pitchFamily="34" charset="0"/>
                <a:ea typeface="ＭＳ Ｐゴシック" panose="020B0600070205080204" pitchFamily="50" charset="-128"/>
              </a:rPr>
              <a:t>…</a:t>
            </a:r>
          </a:p>
        </p:txBody>
      </p:sp>
      <p:sp>
        <p:nvSpPr>
          <p:cNvPr id="115721" name="Text Box 62"/>
          <p:cNvSpPr txBox="1">
            <a:spLocks noChangeAspect="1" noChangeArrowheads="1"/>
          </p:cNvSpPr>
          <p:nvPr/>
        </p:nvSpPr>
        <p:spPr bwMode="auto">
          <a:xfrm rot="5400000">
            <a:off x="7184232" y="6963568"/>
            <a:ext cx="412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800" b="1">
                <a:latin typeface="Arial" panose="020B0604020202020204" pitchFamily="34" charset="0"/>
                <a:ea typeface="ＭＳ Ｐゴシック" panose="020B0600070205080204" pitchFamily="50" charset="-128"/>
              </a:rPr>
              <a:t>…</a:t>
            </a:r>
          </a:p>
        </p:txBody>
      </p:sp>
      <p:sp>
        <p:nvSpPr>
          <p:cNvPr id="115722" name="Line 63"/>
          <p:cNvSpPr>
            <a:spLocks noChangeAspect="1" noChangeShapeType="1"/>
          </p:cNvSpPr>
          <p:nvPr/>
        </p:nvSpPr>
        <p:spPr bwMode="auto">
          <a:xfrm flipV="1">
            <a:off x="8332788" y="4521200"/>
            <a:ext cx="1503362" cy="6223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115723" name="Text Box 64"/>
          <p:cNvSpPr txBox="1">
            <a:spLocks noChangeAspect="1" noChangeArrowheads="1"/>
          </p:cNvSpPr>
          <p:nvPr/>
        </p:nvSpPr>
        <p:spPr bwMode="auto">
          <a:xfrm>
            <a:off x="9809163" y="4257675"/>
            <a:ext cx="1270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400">
                <a:latin typeface="Arial" panose="020B0604020202020204" pitchFamily="34" charset="0"/>
                <a:ea typeface="ＭＳ Ｐゴシック" panose="020B0600070205080204" pitchFamily="50" charset="-128"/>
              </a:rPr>
              <a:t>組織や個人</a:t>
            </a:r>
            <a:r>
              <a:rPr lang="en-US" altLang="ja-JP" sz="1400">
                <a:latin typeface="Arial" panose="020B0604020202020204" pitchFamily="34" charset="0"/>
                <a:ea typeface="ＭＳ Ｐゴシック" panose="020B0600070205080204" pitchFamily="50" charset="-128"/>
              </a:rPr>
              <a:t>#1</a:t>
            </a:r>
          </a:p>
        </p:txBody>
      </p:sp>
      <p:sp>
        <p:nvSpPr>
          <p:cNvPr id="115724" name="Line 65"/>
          <p:cNvSpPr>
            <a:spLocks noChangeAspect="1" noChangeShapeType="1"/>
          </p:cNvSpPr>
          <p:nvPr/>
        </p:nvSpPr>
        <p:spPr bwMode="auto">
          <a:xfrm flipV="1">
            <a:off x="8332788" y="5121275"/>
            <a:ext cx="1573212"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115725" name="Text Box 66"/>
          <p:cNvSpPr txBox="1">
            <a:spLocks noChangeAspect="1" noChangeArrowheads="1"/>
          </p:cNvSpPr>
          <p:nvPr/>
        </p:nvSpPr>
        <p:spPr bwMode="auto">
          <a:xfrm>
            <a:off x="9809163" y="4854575"/>
            <a:ext cx="1270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400">
                <a:latin typeface="Arial" panose="020B0604020202020204" pitchFamily="34" charset="0"/>
                <a:ea typeface="ＭＳ Ｐゴシック" panose="020B0600070205080204" pitchFamily="50" charset="-128"/>
              </a:rPr>
              <a:t>組織や個人</a:t>
            </a:r>
            <a:r>
              <a:rPr lang="en-US" altLang="ja-JP" sz="1400">
                <a:latin typeface="Arial" panose="020B0604020202020204" pitchFamily="34" charset="0"/>
                <a:ea typeface="ＭＳ Ｐゴシック" panose="020B0600070205080204" pitchFamily="50" charset="-128"/>
              </a:rPr>
              <a:t>#2</a:t>
            </a:r>
          </a:p>
        </p:txBody>
      </p:sp>
      <p:sp>
        <p:nvSpPr>
          <p:cNvPr id="115726" name="Text Box 67"/>
          <p:cNvSpPr txBox="1">
            <a:spLocks noChangeAspect="1" noChangeArrowheads="1"/>
          </p:cNvSpPr>
          <p:nvPr/>
        </p:nvSpPr>
        <p:spPr bwMode="auto">
          <a:xfrm rot="5400000">
            <a:off x="10426701" y="5430837"/>
            <a:ext cx="438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b="1">
                <a:latin typeface="Arial" panose="020B0604020202020204" pitchFamily="34" charset="0"/>
                <a:ea typeface="ＭＳ Ｐゴシック" panose="020B0600070205080204" pitchFamily="50" charset="-128"/>
              </a:rPr>
              <a:t>…</a:t>
            </a:r>
          </a:p>
        </p:txBody>
      </p:sp>
      <p:sp>
        <p:nvSpPr>
          <p:cNvPr id="115727" name="Text Box 68"/>
          <p:cNvSpPr txBox="1">
            <a:spLocks noChangeAspect="1" noChangeArrowheads="1"/>
          </p:cNvSpPr>
          <p:nvPr/>
        </p:nvSpPr>
        <p:spPr bwMode="auto">
          <a:xfrm>
            <a:off x="9804400" y="6165850"/>
            <a:ext cx="1270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400">
                <a:latin typeface="Arial" panose="020B0604020202020204" pitchFamily="34" charset="0"/>
                <a:ea typeface="ＭＳ Ｐゴシック" panose="020B0600070205080204" pitchFamily="50" charset="-128"/>
              </a:rPr>
              <a:t>組織や個人</a:t>
            </a:r>
            <a:r>
              <a:rPr lang="en-US" altLang="ja-JP" sz="1400">
                <a:latin typeface="Arial" panose="020B0604020202020204" pitchFamily="34" charset="0"/>
                <a:ea typeface="ＭＳ Ｐゴシック" panose="020B0600070205080204" pitchFamily="50" charset="-128"/>
              </a:rPr>
              <a:t>#n</a:t>
            </a:r>
          </a:p>
        </p:txBody>
      </p:sp>
      <p:sp>
        <p:nvSpPr>
          <p:cNvPr id="115728" name="Line 69"/>
          <p:cNvSpPr>
            <a:spLocks noChangeAspect="1" noChangeShapeType="1"/>
          </p:cNvSpPr>
          <p:nvPr/>
        </p:nvSpPr>
        <p:spPr bwMode="auto">
          <a:xfrm>
            <a:off x="8332788" y="5626100"/>
            <a:ext cx="1503362" cy="6889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115729" name="Text Box 72"/>
          <p:cNvSpPr txBox="1">
            <a:spLocks noChangeAspect="1" noChangeArrowheads="1"/>
          </p:cNvSpPr>
          <p:nvPr/>
        </p:nvSpPr>
        <p:spPr bwMode="auto">
          <a:xfrm>
            <a:off x="11174413" y="6276975"/>
            <a:ext cx="1079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link </a:t>
            </a:r>
            <a:r>
              <a:rPr lang="en-US" altLang="ja-JP" sz="1400">
                <a:latin typeface="Arial" panose="020B0604020202020204" pitchFamily="34" charset="0"/>
                <a:ea typeface="ＭＳ Ｐゴシック" panose="020B0600070205080204" pitchFamily="50" charset="-128"/>
                <a:sym typeface="Wingdings" panose="05000000000000000000" pitchFamily="2" charset="2"/>
              </a:rPr>
              <a:t> URL</a:t>
            </a:r>
            <a:endParaRPr lang="en-US" altLang="ja-JP" sz="1400">
              <a:latin typeface="Arial" panose="020B0604020202020204" pitchFamily="34" charset="0"/>
              <a:ea typeface="ＭＳ Ｐゴシック" panose="020B0600070205080204" pitchFamily="50" charset="-128"/>
            </a:endParaRPr>
          </a:p>
        </p:txBody>
      </p:sp>
      <p:sp>
        <p:nvSpPr>
          <p:cNvPr id="115730" name="Text Box 73"/>
          <p:cNvSpPr txBox="1">
            <a:spLocks noChangeAspect="1" noChangeArrowheads="1"/>
          </p:cNvSpPr>
          <p:nvPr/>
        </p:nvSpPr>
        <p:spPr bwMode="auto">
          <a:xfrm>
            <a:off x="11174413" y="6096000"/>
            <a:ext cx="10795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link </a:t>
            </a:r>
            <a:r>
              <a:rPr lang="en-US" altLang="ja-JP" sz="1400">
                <a:latin typeface="Arial" panose="020B0604020202020204" pitchFamily="34" charset="0"/>
                <a:ea typeface="ＭＳ Ｐゴシック" panose="020B0600070205080204" pitchFamily="50" charset="-128"/>
                <a:sym typeface="Wingdings" panose="05000000000000000000" pitchFamily="2" charset="2"/>
              </a:rPr>
              <a:t> URL</a:t>
            </a:r>
            <a:endParaRPr lang="en-US" altLang="ja-JP" sz="1400">
              <a:latin typeface="Arial" panose="020B0604020202020204" pitchFamily="34" charset="0"/>
              <a:ea typeface="ＭＳ Ｐゴシック" panose="020B0600070205080204" pitchFamily="50" charset="-128"/>
            </a:endParaRPr>
          </a:p>
        </p:txBody>
      </p:sp>
      <p:sp>
        <p:nvSpPr>
          <p:cNvPr id="115731" name="Oval 74"/>
          <p:cNvSpPr>
            <a:spLocks noChangeAspect="1" noChangeArrowheads="1"/>
          </p:cNvSpPr>
          <p:nvPr/>
        </p:nvSpPr>
        <p:spPr bwMode="auto">
          <a:xfrm>
            <a:off x="8051800" y="8658225"/>
            <a:ext cx="2098675" cy="482600"/>
          </a:xfrm>
          <a:prstGeom prst="ellipse">
            <a:avLst/>
          </a:prstGeom>
          <a:solidFill>
            <a:srgbClr val="FF00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600">
                <a:solidFill>
                  <a:schemeClr val="bg1"/>
                </a:solidFill>
                <a:latin typeface="Arial" panose="020B0604020202020204" pitchFamily="34" charset="0"/>
                <a:ea typeface="ＭＳ Ｐゴシック" panose="020B0600070205080204" pitchFamily="50" charset="-128"/>
              </a:rPr>
              <a:t>再割当</a:t>
            </a:r>
          </a:p>
        </p:txBody>
      </p:sp>
      <p:sp>
        <p:nvSpPr>
          <p:cNvPr id="115732" name="Oval 75"/>
          <p:cNvSpPr>
            <a:spLocks noChangeAspect="1" noChangeArrowheads="1"/>
          </p:cNvSpPr>
          <p:nvPr/>
        </p:nvSpPr>
        <p:spPr bwMode="auto">
          <a:xfrm>
            <a:off x="10742613" y="8658225"/>
            <a:ext cx="2098675" cy="485775"/>
          </a:xfrm>
          <a:prstGeom prst="ellipse">
            <a:avLst/>
          </a:prstGeom>
          <a:solidFill>
            <a:srgbClr val="FF00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600">
                <a:solidFill>
                  <a:schemeClr val="bg1"/>
                </a:solidFill>
                <a:latin typeface="Arial" panose="020B0604020202020204" pitchFamily="34" charset="0"/>
                <a:ea typeface="ＭＳ Ｐゴシック" panose="020B0600070205080204" pitchFamily="50" charset="-128"/>
              </a:rPr>
              <a:t>発行</a:t>
            </a:r>
          </a:p>
        </p:txBody>
      </p:sp>
      <p:sp>
        <p:nvSpPr>
          <p:cNvPr id="115733" name="Line 76"/>
          <p:cNvSpPr>
            <a:spLocks noChangeAspect="1" noChangeShapeType="1"/>
          </p:cNvSpPr>
          <p:nvPr/>
        </p:nvSpPr>
        <p:spPr bwMode="auto">
          <a:xfrm flipV="1">
            <a:off x="9136063" y="5556250"/>
            <a:ext cx="0" cy="3114675"/>
          </a:xfrm>
          <a:prstGeom prst="line">
            <a:avLst/>
          </a:prstGeom>
          <a:noFill/>
          <a:ln w="9525">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cxnSp>
        <p:nvCxnSpPr>
          <p:cNvPr id="115734" name="AutoShape 82"/>
          <p:cNvCxnSpPr>
            <a:cxnSpLocks noChangeAspect="1" noChangeShapeType="1"/>
            <a:stCxn id="115715" idx="4"/>
            <a:endCxn id="115716" idx="2"/>
          </p:cNvCxnSpPr>
          <p:nvPr/>
        </p:nvCxnSpPr>
        <p:spPr bwMode="auto">
          <a:xfrm flipV="1">
            <a:off x="2349500" y="4819650"/>
            <a:ext cx="1762125" cy="2447925"/>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115735" name="AutoShape 83"/>
          <p:cNvCxnSpPr>
            <a:cxnSpLocks noChangeAspect="1" noChangeShapeType="1"/>
            <a:stCxn id="115715" idx="4"/>
            <a:endCxn id="115717" idx="2"/>
          </p:cNvCxnSpPr>
          <p:nvPr/>
        </p:nvCxnSpPr>
        <p:spPr bwMode="auto">
          <a:xfrm flipV="1">
            <a:off x="2349500" y="5784850"/>
            <a:ext cx="1762125" cy="1482725"/>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115736" name="AutoShape 84"/>
          <p:cNvCxnSpPr>
            <a:cxnSpLocks noChangeAspect="1" noChangeShapeType="1"/>
            <a:stCxn id="115715" idx="4"/>
            <a:endCxn id="115719" idx="2"/>
          </p:cNvCxnSpPr>
          <p:nvPr/>
        </p:nvCxnSpPr>
        <p:spPr bwMode="auto">
          <a:xfrm flipV="1">
            <a:off x="2349500" y="6823075"/>
            <a:ext cx="1762125" cy="444500"/>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115737" name="AutoShape 85"/>
          <p:cNvCxnSpPr>
            <a:cxnSpLocks noChangeAspect="1" noChangeShapeType="1"/>
            <a:stCxn id="115717" idx="4"/>
            <a:endCxn id="115718" idx="2"/>
          </p:cNvCxnSpPr>
          <p:nvPr/>
        </p:nvCxnSpPr>
        <p:spPr bwMode="auto">
          <a:xfrm flipV="1">
            <a:off x="5014913" y="5438775"/>
            <a:ext cx="1866900" cy="346075"/>
          </a:xfrm>
          <a:prstGeom prst="bentConnector3">
            <a:avLst>
              <a:gd name="adj1" fmla="val 49917"/>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sp>
        <p:nvSpPr>
          <p:cNvPr id="115738" name="AutoShape 86"/>
          <p:cNvSpPr>
            <a:spLocks noChangeAspect="1" noChangeArrowheads="1"/>
          </p:cNvSpPr>
          <p:nvPr/>
        </p:nvSpPr>
        <p:spPr bwMode="auto">
          <a:xfrm>
            <a:off x="6881813" y="5988050"/>
            <a:ext cx="898525" cy="920750"/>
          </a:xfrm>
          <a:prstGeom prst="can">
            <a:avLst>
              <a:gd name="adj" fmla="val 25618"/>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SLD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#2</a:t>
            </a:r>
          </a:p>
        </p:txBody>
      </p:sp>
      <p:sp>
        <p:nvSpPr>
          <p:cNvPr id="115739" name="AutoShape 87"/>
          <p:cNvSpPr>
            <a:spLocks noChangeAspect="1" noChangeArrowheads="1"/>
          </p:cNvSpPr>
          <p:nvPr/>
        </p:nvSpPr>
        <p:spPr bwMode="auto">
          <a:xfrm>
            <a:off x="6881813" y="7572375"/>
            <a:ext cx="898525" cy="920750"/>
          </a:xfrm>
          <a:prstGeom prst="can">
            <a:avLst>
              <a:gd name="adj" fmla="val 25618"/>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SLD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#n</a:t>
            </a:r>
          </a:p>
        </p:txBody>
      </p:sp>
      <p:cxnSp>
        <p:nvCxnSpPr>
          <p:cNvPr id="115740" name="AutoShape 88"/>
          <p:cNvCxnSpPr>
            <a:cxnSpLocks noChangeAspect="1" noChangeShapeType="1"/>
            <a:stCxn id="115717" idx="4"/>
            <a:endCxn id="115739" idx="2"/>
          </p:cNvCxnSpPr>
          <p:nvPr/>
        </p:nvCxnSpPr>
        <p:spPr bwMode="auto">
          <a:xfrm>
            <a:off x="5014913" y="5784850"/>
            <a:ext cx="1866900" cy="2247900"/>
          </a:xfrm>
          <a:prstGeom prst="bentConnector3">
            <a:avLst>
              <a:gd name="adj1" fmla="val 49917"/>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115741" name="AutoShape 89"/>
          <p:cNvCxnSpPr>
            <a:cxnSpLocks noChangeAspect="1" noChangeShapeType="1"/>
            <a:stCxn id="115717" idx="4"/>
            <a:endCxn id="115738" idx="2"/>
          </p:cNvCxnSpPr>
          <p:nvPr/>
        </p:nvCxnSpPr>
        <p:spPr bwMode="auto">
          <a:xfrm>
            <a:off x="5014913" y="5784850"/>
            <a:ext cx="1866900" cy="663575"/>
          </a:xfrm>
          <a:prstGeom prst="bentConnector3">
            <a:avLst>
              <a:gd name="adj1" fmla="val 49917"/>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sp>
        <p:nvSpPr>
          <p:cNvPr id="115742" name="AutoShape 91"/>
          <p:cNvSpPr>
            <a:spLocks noChangeAspect="1" noChangeArrowheads="1"/>
          </p:cNvSpPr>
          <p:nvPr/>
        </p:nvSpPr>
        <p:spPr bwMode="auto">
          <a:xfrm>
            <a:off x="4111625" y="7715250"/>
            <a:ext cx="903288" cy="923925"/>
          </a:xfrm>
          <a:prstGeom prst="can">
            <a:avLst>
              <a:gd name="adj" fmla="val 25571"/>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TLD</a:t>
            </a:r>
          </a:p>
          <a:p>
            <a:pPr algn="ctr" eaLnBrk="1" hangingPunct="1">
              <a:spcBef>
                <a:spcPct val="0"/>
              </a:spcBef>
              <a:buClrTx/>
              <a:buFontTx/>
              <a:buNone/>
            </a:pPr>
            <a:r>
              <a:rPr lang="ja-JP" altLang="en-US" sz="14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#n</a:t>
            </a:r>
          </a:p>
        </p:txBody>
      </p:sp>
      <p:cxnSp>
        <p:nvCxnSpPr>
          <p:cNvPr id="115743" name="AutoShape 92"/>
          <p:cNvCxnSpPr>
            <a:cxnSpLocks noChangeAspect="1" noChangeShapeType="1"/>
            <a:stCxn id="115715" idx="4"/>
            <a:endCxn id="115742" idx="2"/>
          </p:cNvCxnSpPr>
          <p:nvPr/>
        </p:nvCxnSpPr>
        <p:spPr bwMode="auto">
          <a:xfrm>
            <a:off x="2349500" y="7267575"/>
            <a:ext cx="1762125" cy="909638"/>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sp>
        <p:nvSpPr>
          <p:cNvPr id="115744" name="Oval 93"/>
          <p:cNvSpPr>
            <a:spLocks noChangeAspect="1" noChangeArrowheads="1"/>
          </p:cNvSpPr>
          <p:nvPr/>
        </p:nvSpPr>
        <p:spPr bwMode="auto">
          <a:xfrm>
            <a:off x="4589463" y="8658225"/>
            <a:ext cx="2101850" cy="482600"/>
          </a:xfrm>
          <a:prstGeom prst="ellipse">
            <a:avLst/>
          </a:prstGeom>
          <a:solidFill>
            <a:srgbClr val="FF00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600">
                <a:solidFill>
                  <a:schemeClr val="bg1"/>
                </a:solidFill>
                <a:latin typeface="Arial" panose="020B0604020202020204" pitchFamily="34" charset="0"/>
                <a:ea typeface="ＭＳ Ｐゴシック" panose="020B0600070205080204" pitchFamily="50" charset="-128"/>
              </a:rPr>
              <a:t>割当</a:t>
            </a:r>
          </a:p>
        </p:txBody>
      </p:sp>
      <p:sp>
        <p:nvSpPr>
          <p:cNvPr id="115745" name="Line 94"/>
          <p:cNvSpPr>
            <a:spLocks noChangeAspect="1" noChangeShapeType="1"/>
          </p:cNvSpPr>
          <p:nvPr/>
        </p:nvSpPr>
        <p:spPr bwMode="auto">
          <a:xfrm flipH="1" flipV="1">
            <a:off x="5556250" y="8147050"/>
            <a:ext cx="6350" cy="673100"/>
          </a:xfrm>
          <a:prstGeom prst="line">
            <a:avLst/>
          </a:prstGeom>
          <a:noFill/>
          <a:ln w="9525">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115746" name="Line 98"/>
          <p:cNvSpPr>
            <a:spLocks noChangeAspect="1" noChangeShapeType="1"/>
          </p:cNvSpPr>
          <p:nvPr/>
        </p:nvSpPr>
        <p:spPr bwMode="auto">
          <a:xfrm flipV="1">
            <a:off x="11804650" y="6851650"/>
            <a:ext cx="0" cy="1790700"/>
          </a:xfrm>
          <a:prstGeom prst="line">
            <a:avLst/>
          </a:prstGeom>
          <a:noFill/>
          <a:ln w="9525">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115747" name="Rectangle 35"/>
          <p:cNvSpPr>
            <a:spLocks noChangeAspect="1" noChangeArrowheads="1"/>
          </p:cNvSpPr>
          <p:nvPr/>
        </p:nvSpPr>
        <p:spPr bwMode="auto">
          <a:xfrm>
            <a:off x="1447800" y="2819400"/>
            <a:ext cx="922338" cy="1295400"/>
          </a:xfrm>
          <a:prstGeom prst="rect">
            <a:avLst/>
          </a:prstGeom>
          <a:solidFill>
            <a:schemeClr val="accent1"/>
          </a:solidFill>
          <a:ln w="12700" cap="sq">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15748" name="Line 36"/>
          <p:cNvSpPr>
            <a:spLocks noChangeAspect="1" noChangeShapeType="1"/>
          </p:cNvSpPr>
          <p:nvPr/>
        </p:nvSpPr>
        <p:spPr bwMode="auto">
          <a:xfrm>
            <a:off x="1139825" y="2819400"/>
            <a:ext cx="0" cy="1295400"/>
          </a:xfrm>
          <a:prstGeom prst="line">
            <a:avLst/>
          </a:prstGeom>
          <a:noFill/>
          <a:ln w="12700" cap="sq">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115749" name="Text Box 37"/>
          <p:cNvSpPr txBox="1">
            <a:spLocks noChangeAspect="1" noChangeArrowheads="1"/>
          </p:cNvSpPr>
          <p:nvPr/>
        </p:nvSpPr>
        <p:spPr bwMode="auto">
          <a:xfrm>
            <a:off x="476250" y="3221038"/>
            <a:ext cx="6016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ＤＦ平成ゴシック体W3" panose="020B0400000000000000" pitchFamily="50" charset="-128"/>
              </a:rPr>
              <a:t>2</a:t>
            </a:r>
            <a:r>
              <a:rPr lang="en-US" altLang="ja-JP" sz="2000" baseline="30000">
                <a:latin typeface="Arial" panose="020B0604020202020204" pitchFamily="34" charset="0"/>
                <a:ea typeface="ＤＦ平成ゴシック体W3" panose="020B0400000000000000" pitchFamily="50" charset="-128"/>
              </a:rPr>
              <a:t>128</a:t>
            </a:r>
          </a:p>
        </p:txBody>
      </p:sp>
      <p:sp>
        <p:nvSpPr>
          <p:cNvPr id="115750" name="Rectangle 38"/>
          <p:cNvSpPr>
            <a:spLocks noChangeAspect="1" noChangeArrowheads="1"/>
          </p:cNvSpPr>
          <p:nvPr/>
        </p:nvSpPr>
        <p:spPr bwMode="auto">
          <a:xfrm>
            <a:off x="1447800" y="3251200"/>
            <a:ext cx="922338" cy="431800"/>
          </a:xfrm>
          <a:prstGeom prst="rect">
            <a:avLst/>
          </a:prstGeom>
          <a:solidFill>
            <a:srgbClr val="99CCFF"/>
          </a:solidFill>
          <a:ln w="12700" cap="sq">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15751" name="Line 39"/>
          <p:cNvSpPr>
            <a:spLocks noChangeAspect="1" noChangeShapeType="1"/>
          </p:cNvSpPr>
          <p:nvPr/>
        </p:nvSpPr>
        <p:spPr bwMode="auto">
          <a:xfrm>
            <a:off x="2522538" y="3251200"/>
            <a:ext cx="3175" cy="431800"/>
          </a:xfrm>
          <a:prstGeom prst="line">
            <a:avLst/>
          </a:prstGeom>
          <a:noFill/>
          <a:ln w="12700" cap="sq">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115752" name="Text Box 40"/>
          <p:cNvSpPr txBox="1">
            <a:spLocks noChangeAspect="1" noChangeArrowheads="1"/>
          </p:cNvSpPr>
          <p:nvPr/>
        </p:nvSpPr>
        <p:spPr bwMode="auto">
          <a:xfrm>
            <a:off x="2573338" y="3295650"/>
            <a:ext cx="6016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ＤＦ平成ゴシック体W3" panose="020B0400000000000000" pitchFamily="50" charset="-128"/>
              </a:rPr>
              <a:t>2</a:t>
            </a:r>
            <a:r>
              <a:rPr lang="en-US" altLang="ja-JP" sz="2000" baseline="30000">
                <a:latin typeface="Arial" panose="020B0604020202020204" pitchFamily="34" charset="0"/>
                <a:ea typeface="ＤＦ平成ゴシック体W3" panose="020B0400000000000000" pitchFamily="50" charset="-128"/>
              </a:rPr>
              <a:t>108</a:t>
            </a:r>
          </a:p>
        </p:txBody>
      </p:sp>
      <p:sp>
        <p:nvSpPr>
          <p:cNvPr id="115753" name="Line 41"/>
          <p:cNvSpPr>
            <a:spLocks noChangeAspect="1" noChangeShapeType="1"/>
          </p:cNvSpPr>
          <p:nvPr/>
        </p:nvSpPr>
        <p:spPr bwMode="auto">
          <a:xfrm>
            <a:off x="4060825" y="2819400"/>
            <a:ext cx="0" cy="1295400"/>
          </a:xfrm>
          <a:prstGeom prst="line">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115754" name="Line 42"/>
          <p:cNvSpPr>
            <a:spLocks noChangeAspect="1" noChangeShapeType="1"/>
          </p:cNvSpPr>
          <p:nvPr/>
        </p:nvSpPr>
        <p:spPr bwMode="auto">
          <a:xfrm>
            <a:off x="4983163" y="2819400"/>
            <a:ext cx="0" cy="1295400"/>
          </a:xfrm>
          <a:prstGeom prst="line">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115755" name="Rectangle 43"/>
          <p:cNvSpPr>
            <a:spLocks noChangeAspect="1" noChangeArrowheads="1"/>
          </p:cNvSpPr>
          <p:nvPr/>
        </p:nvSpPr>
        <p:spPr bwMode="auto">
          <a:xfrm>
            <a:off x="4060825" y="2962275"/>
            <a:ext cx="922338" cy="1009650"/>
          </a:xfrm>
          <a:prstGeom prst="rect">
            <a:avLst/>
          </a:prstGeom>
          <a:solidFill>
            <a:srgbClr val="99CCFF"/>
          </a:solidFill>
          <a:ln w="12700" cap="sq">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15756" name="Line 44"/>
          <p:cNvSpPr>
            <a:spLocks noChangeAspect="1" noChangeShapeType="1"/>
          </p:cNvSpPr>
          <p:nvPr/>
        </p:nvSpPr>
        <p:spPr bwMode="auto">
          <a:xfrm flipV="1">
            <a:off x="2370138" y="2962275"/>
            <a:ext cx="1690687" cy="288925"/>
          </a:xfrm>
          <a:prstGeom prst="line">
            <a:avLst/>
          </a:prstGeom>
          <a:noFill/>
          <a:ln w="12700" cap="rnd">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115757" name="Line 45"/>
          <p:cNvSpPr>
            <a:spLocks noChangeAspect="1" noChangeShapeType="1"/>
          </p:cNvSpPr>
          <p:nvPr/>
        </p:nvSpPr>
        <p:spPr bwMode="auto">
          <a:xfrm>
            <a:off x="2370138" y="3683000"/>
            <a:ext cx="1690687" cy="288925"/>
          </a:xfrm>
          <a:prstGeom prst="line">
            <a:avLst/>
          </a:prstGeom>
          <a:noFill/>
          <a:ln w="12700" cap="rnd">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115758" name="Rectangle 46"/>
          <p:cNvSpPr>
            <a:spLocks noChangeAspect="1" noChangeArrowheads="1"/>
          </p:cNvSpPr>
          <p:nvPr/>
        </p:nvSpPr>
        <p:spPr bwMode="auto">
          <a:xfrm>
            <a:off x="4060825" y="3536950"/>
            <a:ext cx="922338" cy="146050"/>
          </a:xfrm>
          <a:prstGeom prst="rect">
            <a:avLst/>
          </a:prstGeom>
          <a:solidFill>
            <a:srgbClr val="99FF66"/>
          </a:solidFill>
          <a:ln w="12700" cap="sq">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15759" name="Line 47"/>
          <p:cNvSpPr>
            <a:spLocks noChangeAspect="1" noChangeShapeType="1"/>
          </p:cNvSpPr>
          <p:nvPr/>
        </p:nvSpPr>
        <p:spPr bwMode="auto">
          <a:xfrm>
            <a:off x="6831013" y="2819400"/>
            <a:ext cx="0" cy="1295400"/>
          </a:xfrm>
          <a:prstGeom prst="line">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115760" name="Line 48"/>
          <p:cNvSpPr>
            <a:spLocks noChangeAspect="1" noChangeShapeType="1"/>
          </p:cNvSpPr>
          <p:nvPr/>
        </p:nvSpPr>
        <p:spPr bwMode="auto">
          <a:xfrm>
            <a:off x="7753350" y="2819400"/>
            <a:ext cx="0" cy="1295400"/>
          </a:xfrm>
          <a:prstGeom prst="line">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115761" name="Rectangle 49"/>
          <p:cNvSpPr>
            <a:spLocks noChangeAspect="1" noChangeArrowheads="1"/>
          </p:cNvSpPr>
          <p:nvPr/>
        </p:nvSpPr>
        <p:spPr bwMode="auto">
          <a:xfrm>
            <a:off x="6827838" y="2962275"/>
            <a:ext cx="922337" cy="1009650"/>
          </a:xfrm>
          <a:prstGeom prst="rect">
            <a:avLst/>
          </a:prstGeom>
          <a:solidFill>
            <a:srgbClr val="99FF66"/>
          </a:solidFill>
          <a:ln w="12700" cap="sq">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15762" name="Line 50"/>
          <p:cNvSpPr>
            <a:spLocks noChangeAspect="1" noChangeShapeType="1"/>
          </p:cNvSpPr>
          <p:nvPr/>
        </p:nvSpPr>
        <p:spPr bwMode="auto">
          <a:xfrm flipV="1">
            <a:off x="4983163" y="2962275"/>
            <a:ext cx="1844675" cy="574675"/>
          </a:xfrm>
          <a:prstGeom prst="line">
            <a:avLst/>
          </a:prstGeom>
          <a:noFill/>
          <a:ln w="12700" cap="rnd">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115763" name="Line 51"/>
          <p:cNvSpPr>
            <a:spLocks noChangeAspect="1" noChangeShapeType="1"/>
          </p:cNvSpPr>
          <p:nvPr/>
        </p:nvSpPr>
        <p:spPr bwMode="auto">
          <a:xfrm>
            <a:off x="4983163" y="3679825"/>
            <a:ext cx="1844675" cy="292100"/>
          </a:xfrm>
          <a:prstGeom prst="line">
            <a:avLst/>
          </a:prstGeom>
          <a:noFill/>
          <a:ln w="12700" cap="rnd">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115764" name="Text Box 67"/>
          <p:cNvSpPr txBox="1">
            <a:spLocks noChangeAspect="1" noChangeArrowheads="1"/>
          </p:cNvSpPr>
          <p:nvPr/>
        </p:nvSpPr>
        <p:spPr bwMode="auto">
          <a:xfrm rot="5400000">
            <a:off x="11587163" y="6456362"/>
            <a:ext cx="438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b="1">
                <a:latin typeface="Arial" panose="020B0604020202020204" pitchFamily="34" charset="0"/>
                <a:ea typeface="ＭＳ Ｐゴシック" panose="020B0600070205080204" pitchFamily="50" charset="-128"/>
              </a:rPr>
              <a:t>…</a:t>
            </a:r>
          </a:p>
        </p:txBody>
      </p:sp>
      <p:sp>
        <p:nvSpPr>
          <p:cNvPr id="115765" name="Rectangle 53"/>
          <p:cNvSpPr>
            <a:spLocks noChangeAspect="1" noChangeArrowheads="1"/>
          </p:cNvSpPr>
          <p:nvPr/>
        </p:nvSpPr>
        <p:spPr bwMode="auto">
          <a:xfrm>
            <a:off x="6827838" y="3394075"/>
            <a:ext cx="925512" cy="142875"/>
          </a:xfrm>
          <a:prstGeom prst="rect">
            <a:avLst/>
          </a:prstGeom>
          <a:solidFill>
            <a:schemeClr val="bg1"/>
          </a:solidFill>
          <a:ln w="12700" cap="sq">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15766" name="Rectangle 54"/>
          <p:cNvSpPr>
            <a:spLocks noChangeAspect="1" noChangeArrowheads="1"/>
          </p:cNvSpPr>
          <p:nvPr/>
        </p:nvSpPr>
        <p:spPr bwMode="auto">
          <a:xfrm>
            <a:off x="10626725" y="3394075"/>
            <a:ext cx="925513" cy="142875"/>
          </a:xfrm>
          <a:prstGeom prst="rect">
            <a:avLst/>
          </a:prstGeom>
          <a:solidFill>
            <a:schemeClr val="bg1"/>
          </a:solidFill>
          <a:ln w="12700" cap="sq">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15767" name="Line 55"/>
          <p:cNvSpPr>
            <a:spLocks noChangeAspect="1" noChangeShapeType="1"/>
          </p:cNvSpPr>
          <p:nvPr/>
        </p:nvSpPr>
        <p:spPr bwMode="auto">
          <a:xfrm>
            <a:off x="7753350" y="3394075"/>
            <a:ext cx="2873375" cy="0"/>
          </a:xfrm>
          <a:prstGeom prst="line">
            <a:avLst/>
          </a:prstGeom>
          <a:noFill/>
          <a:ln w="12700" cap="rnd">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115768" name="Line 56"/>
          <p:cNvSpPr>
            <a:spLocks noChangeAspect="1" noChangeShapeType="1"/>
          </p:cNvSpPr>
          <p:nvPr/>
        </p:nvSpPr>
        <p:spPr bwMode="auto">
          <a:xfrm>
            <a:off x="7753350" y="3536950"/>
            <a:ext cx="2944813" cy="0"/>
          </a:xfrm>
          <a:prstGeom prst="line">
            <a:avLst/>
          </a:prstGeom>
          <a:noFill/>
          <a:ln w="12700" cap="rnd">
            <a:solidFill>
              <a:schemeClr val="tx1"/>
            </a:solidFill>
            <a:prstDash val="sysDot"/>
            <a:round/>
            <a:headEnd type="none" w="sm" len="sm"/>
            <a:tailEnd type="none" w="sm" len="sm"/>
          </a:ln>
          <a:extLst>
            <a:ext uri="{909E8E84-426E-40DD-AFC4-6F175D3DCCD1}">
              <a14:hiddenFill xmlns:a14="http://schemas.microsoft.com/office/drawing/2010/main">
                <a:noFill/>
              </a14:hiddenFill>
            </a:ext>
          </a:extLst>
        </p:spPr>
        <p:txBody>
          <a:bodyPr/>
          <a:lstStyle/>
          <a:p>
            <a:endParaRPr lang="ja-JP" altLang="en-US"/>
          </a:p>
        </p:txBody>
      </p:sp>
      <p:sp>
        <p:nvSpPr>
          <p:cNvPr id="115769" name="Text Box 57"/>
          <p:cNvSpPr txBox="1">
            <a:spLocks noChangeArrowheads="1"/>
          </p:cNvSpPr>
          <p:nvPr/>
        </p:nvSpPr>
        <p:spPr bwMode="auto">
          <a:xfrm>
            <a:off x="1073150" y="2332038"/>
            <a:ext cx="15875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ＤＦＧ平成ゴシック体W5" pitchFamily="50" charset="-128"/>
              </a:rPr>
              <a:t>uID Center root</a:t>
            </a:r>
            <a:endParaRPr lang="ja-JP" altLang="en-US" sz="1600">
              <a:latin typeface="Arial" panose="020B0604020202020204" pitchFamily="34" charset="0"/>
              <a:ea typeface="ＤＦＧ平成ゴシック体W5" pitchFamily="50" charset="-128"/>
            </a:endParaRPr>
          </a:p>
        </p:txBody>
      </p:sp>
      <p:sp>
        <p:nvSpPr>
          <p:cNvPr id="115770" name="Text Box 58"/>
          <p:cNvSpPr txBox="1">
            <a:spLocks noChangeArrowheads="1"/>
          </p:cNvSpPr>
          <p:nvPr/>
        </p:nvSpPr>
        <p:spPr bwMode="auto">
          <a:xfrm>
            <a:off x="3232150" y="2224088"/>
            <a:ext cx="25669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ＤＦＧ平成ゴシック体W5" pitchFamily="50" charset="-128"/>
              </a:rPr>
              <a:t>TLD</a:t>
            </a:r>
            <a:r>
              <a:rPr lang="ja-JP" altLang="en-US" sz="1600">
                <a:latin typeface="Arial" panose="020B0604020202020204" pitchFamily="34" charset="0"/>
                <a:ea typeface="ＤＦＧ平成ゴシック体W5" pitchFamily="50" charset="-128"/>
              </a:rPr>
              <a:t>管理組織</a:t>
            </a:r>
          </a:p>
          <a:p>
            <a:pPr algn="ctr" eaLnBrk="1" hangingPunct="1">
              <a:spcBef>
                <a:spcPct val="0"/>
              </a:spcBef>
              <a:buClrTx/>
              <a:buFontTx/>
              <a:buNone/>
            </a:pPr>
            <a:r>
              <a:rPr lang="en-US" altLang="ja-JP" sz="1600">
                <a:latin typeface="Arial" panose="020B0604020202020204" pitchFamily="34" charset="0"/>
                <a:ea typeface="ＤＦＧ平成ゴシック体W5" pitchFamily="50" charset="-128"/>
              </a:rPr>
              <a:t>(uID Center/Local Branch)</a:t>
            </a:r>
          </a:p>
        </p:txBody>
      </p:sp>
      <p:sp>
        <p:nvSpPr>
          <p:cNvPr id="115771" name="Text Box 59"/>
          <p:cNvSpPr txBox="1">
            <a:spLocks noChangeArrowheads="1"/>
          </p:cNvSpPr>
          <p:nvPr/>
        </p:nvSpPr>
        <p:spPr bwMode="auto">
          <a:xfrm>
            <a:off x="6561138" y="2365375"/>
            <a:ext cx="13906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ＤＦＧ平成ゴシック体W5" pitchFamily="50" charset="-128"/>
              </a:rPr>
              <a:t>SLD</a:t>
            </a:r>
            <a:r>
              <a:rPr lang="ja-JP" altLang="en-US" sz="1600">
                <a:latin typeface="Arial" panose="020B0604020202020204" pitchFamily="34" charset="0"/>
                <a:ea typeface="ＤＦＧ平成ゴシック体W5" pitchFamily="50" charset="-128"/>
              </a:rPr>
              <a:t>管理組織</a:t>
            </a:r>
          </a:p>
        </p:txBody>
      </p:sp>
      <p:sp>
        <p:nvSpPr>
          <p:cNvPr id="115772" name="Text Box 60"/>
          <p:cNvSpPr txBox="1">
            <a:spLocks noChangeArrowheads="1"/>
          </p:cNvSpPr>
          <p:nvPr/>
        </p:nvSpPr>
        <p:spPr bwMode="auto">
          <a:xfrm>
            <a:off x="10329863" y="2338388"/>
            <a:ext cx="13668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600">
                <a:latin typeface="Arial" panose="020B0604020202020204" pitchFamily="34" charset="0"/>
                <a:ea typeface="ＤＦＧ平成ゴシック体W5" pitchFamily="50" charset="-128"/>
              </a:rPr>
              <a:t>組織や個人の</a:t>
            </a:r>
          </a:p>
          <a:p>
            <a:pPr algn="ctr" eaLnBrk="1" hangingPunct="1">
              <a:spcBef>
                <a:spcPct val="0"/>
              </a:spcBef>
              <a:buClrTx/>
              <a:buFontTx/>
              <a:buNone/>
            </a:pPr>
            <a:r>
              <a:rPr lang="ja-JP" altLang="en-US" sz="1600">
                <a:latin typeface="Arial" panose="020B0604020202020204" pitchFamily="34" charset="0"/>
                <a:ea typeface="ＤＦＧ平成ゴシック体W5" pitchFamily="50" charset="-128"/>
              </a:rPr>
              <a:t>管理領域</a:t>
            </a:r>
          </a:p>
        </p:txBody>
      </p:sp>
      <p:sp>
        <p:nvSpPr>
          <p:cNvPr id="115773" name="Oval 93"/>
          <p:cNvSpPr>
            <a:spLocks noChangeAspect="1" noChangeArrowheads="1"/>
          </p:cNvSpPr>
          <p:nvPr/>
        </p:nvSpPr>
        <p:spPr bwMode="auto">
          <a:xfrm>
            <a:off x="2117725" y="8662988"/>
            <a:ext cx="2101850" cy="482600"/>
          </a:xfrm>
          <a:prstGeom prst="ellipse">
            <a:avLst/>
          </a:prstGeom>
          <a:solidFill>
            <a:srgbClr val="FF00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solidFill>
                  <a:schemeClr val="bg1"/>
                </a:solidFill>
                <a:latin typeface="Arial" panose="020B0604020202020204" pitchFamily="34" charset="0"/>
                <a:ea typeface="ＭＳ Ｐゴシック" panose="020B0600070205080204" pitchFamily="50" charset="-128"/>
              </a:rPr>
              <a:t>TLD</a:t>
            </a:r>
            <a:r>
              <a:rPr lang="ja-JP" altLang="en-US" sz="1600">
                <a:solidFill>
                  <a:schemeClr val="bg1"/>
                </a:solidFill>
                <a:latin typeface="Arial" panose="020B0604020202020204" pitchFamily="34" charset="0"/>
                <a:ea typeface="ＭＳ Ｐゴシック" panose="020B0600070205080204" pitchFamily="50" charset="-128"/>
              </a:rPr>
              <a:t>割当</a:t>
            </a:r>
          </a:p>
        </p:txBody>
      </p:sp>
      <p:sp>
        <p:nvSpPr>
          <p:cNvPr id="115774" name="Line 94"/>
          <p:cNvSpPr>
            <a:spLocks noChangeAspect="1" noChangeShapeType="1"/>
          </p:cNvSpPr>
          <p:nvPr/>
        </p:nvSpPr>
        <p:spPr bwMode="auto">
          <a:xfrm flipH="1" flipV="1">
            <a:off x="3084513" y="8151813"/>
            <a:ext cx="6350" cy="673100"/>
          </a:xfrm>
          <a:prstGeom prst="line">
            <a:avLst/>
          </a:prstGeom>
          <a:noFill/>
          <a:ln w="9525">
            <a:solidFill>
              <a:srgbClr val="FF0066"/>
            </a:solidFill>
            <a:round/>
            <a:headEnd/>
            <a:tailEnd type="triangle" w="med" len="med"/>
          </a:ln>
          <a:extLst>
            <a:ext uri="{909E8E84-426E-40DD-AFC4-6F175D3DCCD1}">
              <a14:hiddenFill xmlns:a14="http://schemas.microsoft.com/office/drawing/2010/main">
                <a:noFill/>
              </a14:hiddenFill>
            </a:ext>
          </a:extLst>
        </p:spPr>
        <p:txBody>
          <a:bodyPr/>
          <a:lstStyle/>
          <a:p>
            <a:endParaRPr lang="ja-JP" altLang="en-US"/>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111</a:t>
            </a:fld>
            <a:endParaRPr lang="en-US" altLang="ja-JP"/>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5"/>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管理に関与するプレイヤ</a:t>
            </a:r>
          </a:p>
        </p:txBody>
      </p:sp>
      <p:sp>
        <p:nvSpPr>
          <p:cNvPr id="116739" name="Rectangle 6"/>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ユビキタス</a:t>
            </a:r>
            <a:r>
              <a:rPr lang="en-US" altLang="ja-JP" smtClean="0">
                <a:latin typeface="Helvetica Neue Medium" pitchFamily="-1" charset="0"/>
                <a:ea typeface="ヒラギノ角ゴ Pro W6" pitchFamily="-1" charset="-128"/>
              </a:rPr>
              <a:t>ID</a:t>
            </a:r>
            <a:r>
              <a:rPr lang="ja-JP" altLang="en-US" smtClean="0">
                <a:latin typeface="Helvetica Neue Medium" pitchFamily="-1" charset="0"/>
                <a:ea typeface="ヒラギノ角ゴ Pro W6" pitchFamily="-1" charset="-128"/>
              </a:rPr>
              <a:t>センター</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全体を管理・運営する非営利団体</a:t>
            </a:r>
          </a:p>
          <a:p>
            <a:r>
              <a:rPr lang="ja-JP" altLang="en-US" smtClean="0">
                <a:latin typeface="Helvetica Neue Medium" pitchFamily="-1" charset="0"/>
                <a:ea typeface="ヒラギノ角ゴ Pro W6" pitchFamily="-1" charset="-128"/>
              </a:rPr>
              <a:t>利用者</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タグを取得または</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の割当を受けて、</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の発行を行う企業または団体</a:t>
            </a:r>
          </a:p>
          <a:p>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プロバイダ</a:t>
            </a:r>
          </a:p>
          <a:p>
            <a:pPr lvl="1"/>
            <a:r>
              <a:rPr lang="ja-JP" altLang="en-US" smtClean="0">
                <a:latin typeface="Arial" panose="020B0604020202020204" pitchFamily="34" charset="0"/>
                <a:ea typeface="ＭＳ Ｐゴシック" panose="020B0600070205080204" pitchFamily="50" charset="-128"/>
              </a:rPr>
              <a:t>再割当業務を行う利用者</a:t>
            </a:r>
          </a:p>
          <a:p>
            <a:r>
              <a:rPr lang="ja-JP" altLang="en-US" smtClean="0">
                <a:latin typeface="Helvetica Neue Medium" pitchFamily="-1" charset="0"/>
                <a:ea typeface="ヒラギノ角ゴ Pro W6" pitchFamily="-1" charset="-128"/>
              </a:rPr>
              <a:t>エンドユーザ</a:t>
            </a:r>
          </a:p>
          <a:p>
            <a:pPr lvl="1"/>
            <a:r>
              <a:rPr lang="ja-JP" altLang="en-US" smtClean="0">
                <a:latin typeface="Arial" panose="020B0604020202020204" pitchFamily="34" charset="0"/>
                <a:ea typeface="ＭＳ Ｐゴシック" panose="020B0600070205080204" pitchFamily="50" charset="-128"/>
              </a:rPr>
              <a:t>発行された</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を使って情報サービスを提供する、またはその情報サービスを享受する人または団体</a:t>
            </a:r>
          </a:p>
          <a:p>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タグベンダ</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タグを製造、販売している企業または団体</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112</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46"/>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管理に関与するプレイヤ</a:t>
            </a:r>
          </a:p>
        </p:txBody>
      </p:sp>
      <p:grpSp>
        <p:nvGrpSpPr>
          <p:cNvPr id="117763" name="Group 3"/>
          <p:cNvGrpSpPr>
            <a:grpSpLocks/>
          </p:cNvGrpSpPr>
          <p:nvPr/>
        </p:nvGrpSpPr>
        <p:grpSpPr bwMode="auto">
          <a:xfrm>
            <a:off x="477838" y="1787525"/>
            <a:ext cx="12223750" cy="7586663"/>
            <a:chOff x="282" y="940"/>
            <a:chExt cx="7221" cy="4785"/>
          </a:xfrm>
        </p:grpSpPr>
        <p:pic>
          <p:nvPicPr>
            <p:cNvPr id="117764" name="Picture 4" descr="uID"/>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6" y="1049"/>
              <a:ext cx="1719" cy="6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17765" name="Rectangle 5"/>
            <p:cNvSpPr>
              <a:spLocks noChangeArrowheads="1"/>
            </p:cNvSpPr>
            <p:nvPr/>
          </p:nvSpPr>
          <p:spPr bwMode="auto">
            <a:xfrm>
              <a:off x="4546" y="1049"/>
              <a:ext cx="1719" cy="618"/>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Verdana" panose="020B0604030504040204" pitchFamily="34" charset="0"/>
                  <a:ea typeface="ＤＦＧ平成ゴシック体W3" panose="020B0400000000000000" pitchFamily="50" charset="-128"/>
                </a:rPr>
                <a:t>ucode</a:t>
              </a:r>
              <a:br>
                <a:rPr lang="en-US" altLang="ja-JP" sz="2800">
                  <a:latin typeface="Verdana" panose="020B0604030504040204" pitchFamily="34" charset="0"/>
                  <a:ea typeface="ＤＦＧ平成ゴシック体W3" panose="020B0400000000000000" pitchFamily="50" charset="-128"/>
                </a:rPr>
              </a:br>
              <a:r>
                <a:rPr lang="ja-JP" altLang="en-US" sz="2800">
                  <a:latin typeface="Verdana" panose="020B0604030504040204" pitchFamily="34" charset="0"/>
                  <a:ea typeface="ＤＦＧ平成ゴシック体W3" panose="020B0400000000000000" pitchFamily="50" charset="-128"/>
                </a:rPr>
                <a:t>タグベンダ</a:t>
              </a:r>
            </a:p>
          </p:txBody>
        </p:sp>
        <p:sp>
          <p:nvSpPr>
            <p:cNvPr id="117766" name="Rectangle 6"/>
            <p:cNvSpPr>
              <a:spLocks noChangeArrowheads="1"/>
            </p:cNvSpPr>
            <p:nvPr/>
          </p:nvSpPr>
          <p:spPr bwMode="auto">
            <a:xfrm>
              <a:off x="282" y="2355"/>
              <a:ext cx="1718" cy="621"/>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Verdana" panose="020B0604030504040204" pitchFamily="34" charset="0"/>
                  <a:ea typeface="ＤＦＧ平成ゴシック体W3" panose="020B0400000000000000" pitchFamily="50" charset="-128"/>
                </a:rPr>
                <a:t>利用者</a:t>
              </a:r>
              <a:br>
                <a:rPr lang="ja-JP" altLang="en-US" sz="2800">
                  <a:latin typeface="Verdana" panose="020B0604030504040204" pitchFamily="34" charset="0"/>
                  <a:ea typeface="ＤＦＧ平成ゴシック体W3" panose="020B0400000000000000" pitchFamily="50" charset="-128"/>
                </a:rPr>
              </a:br>
              <a:r>
                <a:rPr lang="ja-JP" altLang="en-US" sz="2800">
                  <a:latin typeface="Verdana" panose="020B0604030504040204" pitchFamily="34" charset="0"/>
                  <a:ea typeface="ＤＦＧ平成ゴシック体W3" panose="020B0400000000000000" pitchFamily="50" charset="-128"/>
                </a:rPr>
                <a:t>（</a:t>
              </a:r>
              <a:r>
                <a:rPr lang="en-US" altLang="ja-JP" sz="2800">
                  <a:latin typeface="Verdana" panose="020B0604030504040204" pitchFamily="34" charset="0"/>
                  <a:ea typeface="ＤＦＧ平成ゴシック体W3" panose="020B0400000000000000" pitchFamily="50" charset="-128"/>
                </a:rPr>
                <a:t>A, e, </a:t>
              </a:r>
              <a:r>
                <a:rPr lang="ja-JP" altLang="en-US" sz="2800">
                  <a:latin typeface="Verdana" panose="020B0604030504040204" pitchFamily="34" charset="0"/>
                  <a:ea typeface="ＤＦＧ平成ゴシック体W3" panose="020B0400000000000000" pitchFamily="50" charset="-128"/>
                </a:rPr>
                <a:t>学術会員）</a:t>
              </a:r>
            </a:p>
          </p:txBody>
        </p:sp>
        <p:sp>
          <p:nvSpPr>
            <p:cNvPr id="117767" name="Rectangle 7"/>
            <p:cNvSpPr>
              <a:spLocks noChangeArrowheads="1"/>
            </p:cNvSpPr>
            <p:nvPr/>
          </p:nvSpPr>
          <p:spPr bwMode="auto">
            <a:xfrm>
              <a:off x="2827" y="2355"/>
              <a:ext cx="1717" cy="621"/>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Verdana" panose="020B0604030504040204" pitchFamily="34" charset="0"/>
                  <a:ea typeface="ＤＦＧ平成ゴシック体W3" panose="020B0400000000000000" pitchFamily="50" charset="-128"/>
                </a:rPr>
                <a:t>利用者</a:t>
              </a:r>
              <a:br>
                <a:rPr lang="ja-JP" altLang="en-US" sz="2800">
                  <a:latin typeface="Verdana" panose="020B0604030504040204" pitchFamily="34" charset="0"/>
                  <a:ea typeface="ＤＦＧ平成ゴシック体W3" panose="020B0400000000000000" pitchFamily="50" charset="-128"/>
                </a:rPr>
              </a:br>
              <a:r>
                <a:rPr lang="ja-JP" altLang="en-US" sz="2800">
                  <a:latin typeface="Verdana" panose="020B0604030504040204" pitchFamily="34" charset="0"/>
                  <a:ea typeface="ＤＦＧ平成ゴシック体W3" panose="020B0400000000000000" pitchFamily="50" charset="-128"/>
                </a:rPr>
                <a:t>（非会員）</a:t>
              </a:r>
            </a:p>
          </p:txBody>
        </p:sp>
        <p:sp>
          <p:nvSpPr>
            <p:cNvPr id="117768" name="Rectangle 8"/>
            <p:cNvSpPr>
              <a:spLocks noChangeArrowheads="1"/>
            </p:cNvSpPr>
            <p:nvPr/>
          </p:nvSpPr>
          <p:spPr bwMode="auto">
            <a:xfrm>
              <a:off x="5509" y="2355"/>
              <a:ext cx="1717" cy="621"/>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Verdana" panose="020B0604030504040204" pitchFamily="34" charset="0"/>
                  <a:ea typeface="ＤＦＧ平成ゴシック体W3" panose="020B0400000000000000" pitchFamily="50" charset="-128"/>
                </a:rPr>
                <a:t>ucode</a:t>
              </a:r>
              <a:r>
                <a:rPr lang="ja-JP" altLang="en-US" sz="2800">
                  <a:latin typeface="Verdana" panose="020B0604030504040204" pitchFamily="34" charset="0"/>
                  <a:ea typeface="ＤＦＧ平成ゴシック体W3" panose="020B0400000000000000" pitchFamily="50" charset="-128"/>
                </a:rPr>
                <a:t>プロバイダ</a:t>
              </a:r>
            </a:p>
            <a:p>
              <a:pPr algn="ctr" eaLnBrk="1" hangingPunct="1">
                <a:spcBef>
                  <a:spcPct val="0"/>
                </a:spcBef>
                <a:buClrTx/>
                <a:buFontTx/>
                <a:buNone/>
              </a:pPr>
              <a:r>
                <a:rPr lang="ja-JP" altLang="en-US" sz="2800">
                  <a:latin typeface="Verdana" panose="020B0604030504040204" pitchFamily="34" charset="0"/>
                  <a:ea typeface="ＤＦＧ平成ゴシック体W3" panose="020B0400000000000000" pitchFamily="50" charset="-128"/>
                </a:rPr>
                <a:t>（</a:t>
              </a:r>
              <a:r>
                <a:rPr lang="en-US" altLang="ja-JP" sz="2800">
                  <a:latin typeface="Verdana" panose="020B0604030504040204" pitchFamily="34" charset="0"/>
                  <a:ea typeface="ＤＦＧ平成ゴシック体W3" panose="020B0400000000000000" pitchFamily="50" charset="-128"/>
                </a:rPr>
                <a:t>A</a:t>
              </a:r>
              <a:r>
                <a:rPr lang="ja-JP" altLang="en-US" sz="2800">
                  <a:latin typeface="Verdana" panose="020B0604030504040204" pitchFamily="34" charset="0"/>
                  <a:ea typeface="ＤＦＧ平成ゴシック体W3" panose="020B0400000000000000" pitchFamily="50" charset="-128"/>
                </a:rPr>
                <a:t>会員）</a:t>
              </a:r>
            </a:p>
          </p:txBody>
        </p:sp>
        <p:sp>
          <p:nvSpPr>
            <p:cNvPr id="117769" name="Rectangle 9"/>
            <p:cNvSpPr>
              <a:spLocks noChangeArrowheads="1"/>
            </p:cNvSpPr>
            <p:nvPr/>
          </p:nvSpPr>
          <p:spPr bwMode="auto">
            <a:xfrm>
              <a:off x="5509" y="3456"/>
              <a:ext cx="1717" cy="620"/>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Verdana" panose="020B0604030504040204" pitchFamily="34" charset="0"/>
                  <a:ea typeface="ＤＦＧ平成ゴシック体W3" panose="020B0400000000000000" pitchFamily="50" charset="-128"/>
                </a:rPr>
                <a:t>利用者</a:t>
              </a:r>
              <a:br>
                <a:rPr lang="ja-JP" altLang="en-US" sz="2800">
                  <a:latin typeface="Verdana" panose="020B0604030504040204" pitchFamily="34" charset="0"/>
                  <a:ea typeface="ＤＦＧ平成ゴシック体W3" panose="020B0400000000000000" pitchFamily="50" charset="-128"/>
                </a:rPr>
              </a:br>
              <a:r>
                <a:rPr lang="ja-JP" altLang="en-US" sz="2800">
                  <a:latin typeface="Verdana" panose="020B0604030504040204" pitchFamily="34" charset="0"/>
                  <a:ea typeface="ＤＦＧ平成ゴシック体W3" panose="020B0400000000000000" pitchFamily="50" charset="-128"/>
                </a:rPr>
                <a:t>（小規模・個人）</a:t>
              </a:r>
            </a:p>
          </p:txBody>
        </p:sp>
        <p:sp>
          <p:nvSpPr>
            <p:cNvPr id="117770" name="Rectangle 10"/>
            <p:cNvSpPr>
              <a:spLocks noChangeArrowheads="1"/>
            </p:cNvSpPr>
            <p:nvPr/>
          </p:nvSpPr>
          <p:spPr bwMode="auto">
            <a:xfrm>
              <a:off x="5509" y="4487"/>
              <a:ext cx="1717" cy="344"/>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Verdana" panose="020B0604030504040204" pitchFamily="34" charset="0"/>
                  <a:ea typeface="ＤＦＧ平成ゴシック体W3" panose="020B0400000000000000" pitchFamily="50" charset="-128"/>
                </a:rPr>
                <a:t>エンドユーザ</a:t>
              </a:r>
            </a:p>
          </p:txBody>
        </p:sp>
        <p:sp>
          <p:nvSpPr>
            <p:cNvPr id="117771" name="Rectangle 11"/>
            <p:cNvSpPr>
              <a:spLocks noChangeArrowheads="1"/>
            </p:cNvSpPr>
            <p:nvPr/>
          </p:nvSpPr>
          <p:spPr bwMode="auto">
            <a:xfrm>
              <a:off x="2827" y="4487"/>
              <a:ext cx="1717" cy="344"/>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Verdana" panose="020B0604030504040204" pitchFamily="34" charset="0"/>
                  <a:ea typeface="ＤＦＧ平成ゴシック体W3" panose="020B0400000000000000" pitchFamily="50" charset="-128"/>
                </a:rPr>
                <a:t>エンドユーザ</a:t>
              </a:r>
            </a:p>
          </p:txBody>
        </p:sp>
        <p:sp>
          <p:nvSpPr>
            <p:cNvPr id="117772" name="Rectangle 12"/>
            <p:cNvSpPr>
              <a:spLocks noChangeArrowheads="1"/>
            </p:cNvSpPr>
            <p:nvPr/>
          </p:nvSpPr>
          <p:spPr bwMode="auto">
            <a:xfrm>
              <a:off x="283" y="4487"/>
              <a:ext cx="1718" cy="344"/>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Verdana" panose="020B0604030504040204" pitchFamily="34" charset="0"/>
                  <a:ea typeface="ＤＦＧ平成ゴシック体W3" panose="020B0400000000000000" pitchFamily="50" charset="-128"/>
                </a:rPr>
                <a:t>エンドユーザ</a:t>
              </a:r>
            </a:p>
          </p:txBody>
        </p:sp>
        <p:sp>
          <p:nvSpPr>
            <p:cNvPr id="117773" name="Rectangle 13"/>
            <p:cNvSpPr>
              <a:spLocks noChangeArrowheads="1"/>
            </p:cNvSpPr>
            <p:nvPr/>
          </p:nvSpPr>
          <p:spPr bwMode="auto">
            <a:xfrm>
              <a:off x="282" y="5381"/>
              <a:ext cx="6946" cy="344"/>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Verdana" panose="020B0604030504040204" pitchFamily="34" charset="0"/>
                  <a:ea typeface="ＤＦＧ平成ゴシック体W3" panose="020B0400000000000000" pitchFamily="50" charset="-128"/>
                </a:rPr>
                <a:t>エンドユーザ</a:t>
              </a:r>
            </a:p>
          </p:txBody>
        </p:sp>
        <p:sp>
          <p:nvSpPr>
            <p:cNvPr id="117774" name="Line 14"/>
            <p:cNvSpPr>
              <a:spLocks noChangeShapeType="1"/>
            </p:cNvSpPr>
            <p:nvPr/>
          </p:nvSpPr>
          <p:spPr bwMode="auto">
            <a:xfrm flipH="1">
              <a:off x="2895" y="1530"/>
              <a:ext cx="1651" cy="0"/>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17775" name="Text Box 15"/>
            <p:cNvSpPr txBox="1">
              <a:spLocks noChangeArrowheads="1"/>
            </p:cNvSpPr>
            <p:nvPr/>
          </p:nvSpPr>
          <p:spPr bwMode="auto">
            <a:xfrm>
              <a:off x="3215" y="1292"/>
              <a:ext cx="1013"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Verdana" panose="020B0604030504040204" pitchFamily="34" charset="0"/>
                  <a:ea typeface="ＤＦＧ平成ゴシック体W3" panose="020B0400000000000000" pitchFamily="50" charset="-128"/>
                </a:rPr>
                <a:t>ucode</a:t>
              </a:r>
              <a:r>
                <a:rPr lang="ja-JP" altLang="en-US" sz="1800">
                  <a:latin typeface="Verdana" panose="020B0604030504040204" pitchFamily="34" charset="0"/>
                  <a:ea typeface="ＤＦＧ平成ゴシック体W3" panose="020B0400000000000000" pitchFamily="50" charset="-128"/>
                </a:rPr>
                <a:t>タグ認定</a:t>
              </a:r>
            </a:p>
          </p:txBody>
        </p:sp>
        <p:sp>
          <p:nvSpPr>
            <p:cNvPr id="117776" name="Line 16"/>
            <p:cNvSpPr>
              <a:spLocks noChangeShapeType="1"/>
            </p:cNvSpPr>
            <p:nvPr/>
          </p:nvSpPr>
          <p:spPr bwMode="auto">
            <a:xfrm flipH="1">
              <a:off x="2895" y="1255"/>
              <a:ext cx="1651" cy="0"/>
            </a:xfrm>
            <a:prstGeom prst="line">
              <a:avLst/>
            </a:prstGeom>
            <a:noFill/>
            <a:ln w="19050">
              <a:solidFill>
                <a:schemeClr val="tx1"/>
              </a:solidFill>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17777" name="Text Box 17"/>
            <p:cNvSpPr txBox="1">
              <a:spLocks noChangeArrowheads="1"/>
            </p:cNvSpPr>
            <p:nvPr/>
          </p:nvSpPr>
          <p:spPr bwMode="auto">
            <a:xfrm>
              <a:off x="3600" y="940"/>
              <a:ext cx="37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800">
                  <a:latin typeface="Verdana" panose="020B0604030504040204" pitchFamily="34" charset="0"/>
                  <a:ea typeface="ＤＦＧ平成ゴシック体W3" panose="020B0400000000000000" pitchFamily="50" charset="-128"/>
                </a:rPr>
                <a:t>予約</a:t>
              </a:r>
            </a:p>
          </p:txBody>
        </p:sp>
        <p:cxnSp>
          <p:nvCxnSpPr>
            <p:cNvPr id="117778" name="AutoShape 18"/>
            <p:cNvCxnSpPr>
              <a:cxnSpLocks noChangeShapeType="1"/>
              <a:endCxn id="117766" idx="0"/>
            </p:cNvCxnSpPr>
            <p:nvPr/>
          </p:nvCxnSpPr>
          <p:spPr bwMode="auto">
            <a:xfrm rot="5400000">
              <a:off x="1254" y="1574"/>
              <a:ext cx="669" cy="894"/>
            </a:xfrm>
            <a:prstGeom prst="bentConnector3">
              <a:avLst>
                <a:gd name="adj1" fmla="val 49894"/>
              </a:avLst>
            </a:prstGeom>
            <a:noFill/>
            <a:ln w="19050">
              <a:solidFill>
                <a:schemeClr val="tx1"/>
              </a:solidFill>
              <a:miter lim="800000"/>
              <a:headEnd type="none" w="sm" len="sm"/>
              <a:tailEnd type="triangle" w="med" len="med"/>
            </a:ln>
            <a:extLst>
              <a:ext uri="{909E8E84-426E-40DD-AFC4-6F175D3DCCD1}">
                <a14:hiddenFill xmlns:a14="http://schemas.microsoft.com/office/drawing/2010/main">
                  <a:noFill/>
                </a14:hiddenFill>
              </a:ext>
            </a:extLst>
          </p:spPr>
        </p:cxnSp>
        <p:cxnSp>
          <p:nvCxnSpPr>
            <p:cNvPr id="117779" name="AutoShape 19"/>
            <p:cNvCxnSpPr>
              <a:cxnSpLocks noChangeShapeType="1"/>
              <a:endCxn id="117767" idx="0"/>
            </p:cNvCxnSpPr>
            <p:nvPr/>
          </p:nvCxnSpPr>
          <p:spPr bwMode="auto">
            <a:xfrm rot="16200000" flipH="1">
              <a:off x="2526" y="1196"/>
              <a:ext cx="669" cy="1650"/>
            </a:xfrm>
            <a:prstGeom prst="bentConnector3">
              <a:avLst>
                <a:gd name="adj1" fmla="val 49894"/>
              </a:avLst>
            </a:prstGeom>
            <a:noFill/>
            <a:ln w="19050">
              <a:solidFill>
                <a:schemeClr val="tx1"/>
              </a:solidFill>
              <a:miter lim="800000"/>
              <a:headEnd type="none" w="sm" len="sm"/>
              <a:tailEnd type="triangle" w="med" len="med"/>
            </a:ln>
            <a:extLst>
              <a:ext uri="{909E8E84-426E-40DD-AFC4-6F175D3DCCD1}">
                <a14:hiddenFill xmlns:a14="http://schemas.microsoft.com/office/drawing/2010/main">
                  <a:noFill/>
                </a14:hiddenFill>
              </a:ext>
            </a:extLst>
          </p:spPr>
        </p:cxnSp>
        <p:cxnSp>
          <p:nvCxnSpPr>
            <p:cNvPr id="117780" name="AutoShape 20"/>
            <p:cNvCxnSpPr>
              <a:cxnSpLocks noChangeShapeType="1"/>
              <a:endCxn id="117768" idx="0"/>
            </p:cNvCxnSpPr>
            <p:nvPr/>
          </p:nvCxnSpPr>
          <p:spPr bwMode="auto">
            <a:xfrm rot="16200000" flipH="1">
              <a:off x="3867" y="-145"/>
              <a:ext cx="669" cy="4332"/>
            </a:xfrm>
            <a:prstGeom prst="bentConnector3">
              <a:avLst>
                <a:gd name="adj1" fmla="val 49894"/>
              </a:avLst>
            </a:prstGeom>
            <a:noFill/>
            <a:ln w="19050">
              <a:solidFill>
                <a:schemeClr val="tx1"/>
              </a:solidFill>
              <a:miter lim="800000"/>
              <a:headEnd type="none" w="sm" len="sm"/>
              <a:tailEnd type="triangle" w="med" len="med"/>
            </a:ln>
            <a:extLst>
              <a:ext uri="{909E8E84-426E-40DD-AFC4-6F175D3DCCD1}">
                <a14:hiddenFill xmlns:a14="http://schemas.microsoft.com/office/drawing/2010/main">
                  <a:noFill/>
                </a14:hiddenFill>
              </a:ext>
            </a:extLst>
          </p:spPr>
        </p:cxnSp>
        <p:sp>
          <p:nvSpPr>
            <p:cNvPr id="117781" name="Text Box 21"/>
            <p:cNvSpPr txBox="1">
              <a:spLocks noChangeArrowheads="1"/>
            </p:cNvSpPr>
            <p:nvPr/>
          </p:nvSpPr>
          <p:spPr bwMode="auto">
            <a:xfrm>
              <a:off x="571" y="1665"/>
              <a:ext cx="1385"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800">
                  <a:latin typeface="Verdana" panose="020B0604030504040204" pitchFamily="34" charset="0"/>
                  <a:ea typeface="ＤＦＧ平成ゴシック体W3" panose="020B0400000000000000" pitchFamily="50" charset="-128"/>
                </a:rPr>
                <a:t>割当</a:t>
              </a:r>
              <a:r>
                <a:rPr lang="en-US" altLang="ja-JP" sz="1800">
                  <a:latin typeface="Verdana" panose="020B0604030504040204" pitchFamily="34" charset="0"/>
                  <a:ea typeface="ＤＦＧ平成ゴシック体W3" panose="020B0400000000000000" pitchFamily="50" charset="-128"/>
                </a:rPr>
                <a:t>(</a:t>
              </a:r>
              <a:r>
                <a:rPr lang="ja-JP" altLang="en-US" sz="1800">
                  <a:latin typeface="Verdana" panose="020B0604030504040204" pitchFamily="34" charset="0"/>
                  <a:ea typeface="ＤＦＧ平成ゴシック体W3" panose="020B0400000000000000" pitchFamily="50" charset="-128"/>
                </a:rPr>
                <a:t>通常・領域指定）</a:t>
              </a:r>
            </a:p>
          </p:txBody>
        </p:sp>
        <p:sp>
          <p:nvSpPr>
            <p:cNvPr id="117782" name="Line 22"/>
            <p:cNvSpPr>
              <a:spLocks noChangeShapeType="1"/>
            </p:cNvSpPr>
            <p:nvPr/>
          </p:nvSpPr>
          <p:spPr bwMode="auto">
            <a:xfrm flipH="1">
              <a:off x="2001" y="2699"/>
              <a:ext cx="275" cy="0"/>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17783" name="Line 23"/>
            <p:cNvSpPr>
              <a:spLocks noChangeShapeType="1"/>
            </p:cNvSpPr>
            <p:nvPr/>
          </p:nvSpPr>
          <p:spPr bwMode="auto">
            <a:xfrm flipH="1">
              <a:off x="4546" y="2699"/>
              <a:ext cx="275" cy="0"/>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17784" name="Line 24"/>
            <p:cNvSpPr>
              <a:spLocks noChangeShapeType="1"/>
            </p:cNvSpPr>
            <p:nvPr/>
          </p:nvSpPr>
          <p:spPr bwMode="auto">
            <a:xfrm flipH="1">
              <a:off x="7228" y="2699"/>
              <a:ext cx="275" cy="0"/>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17785" name="Line 25"/>
            <p:cNvSpPr>
              <a:spLocks noChangeShapeType="1"/>
            </p:cNvSpPr>
            <p:nvPr/>
          </p:nvSpPr>
          <p:spPr bwMode="auto">
            <a:xfrm flipH="1">
              <a:off x="7228" y="3799"/>
              <a:ext cx="275" cy="0"/>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17786" name="Line 26"/>
            <p:cNvSpPr>
              <a:spLocks noChangeShapeType="1"/>
            </p:cNvSpPr>
            <p:nvPr/>
          </p:nvSpPr>
          <p:spPr bwMode="auto">
            <a:xfrm flipV="1">
              <a:off x="7503" y="1874"/>
              <a:ext cx="0" cy="1925"/>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17787" name="Line 27"/>
            <p:cNvSpPr>
              <a:spLocks noChangeShapeType="1"/>
            </p:cNvSpPr>
            <p:nvPr/>
          </p:nvSpPr>
          <p:spPr bwMode="auto">
            <a:xfrm flipV="1">
              <a:off x="2345" y="1874"/>
              <a:ext cx="5158"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17788" name="Line 28"/>
            <p:cNvSpPr>
              <a:spLocks noChangeShapeType="1"/>
            </p:cNvSpPr>
            <p:nvPr/>
          </p:nvSpPr>
          <p:spPr bwMode="auto">
            <a:xfrm flipH="1" flipV="1">
              <a:off x="5302" y="1667"/>
              <a:ext cx="0" cy="207"/>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17789" name="Line 29"/>
            <p:cNvSpPr>
              <a:spLocks noChangeShapeType="1"/>
            </p:cNvSpPr>
            <p:nvPr/>
          </p:nvSpPr>
          <p:spPr bwMode="auto">
            <a:xfrm flipV="1">
              <a:off x="4821" y="1874"/>
              <a:ext cx="0" cy="825"/>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17790" name="Line 30"/>
            <p:cNvSpPr>
              <a:spLocks noChangeShapeType="1"/>
            </p:cNvSpPr>
            <p:nvPr/>
          </p:nvSpPr>
          <p:spPr bwMode="auto">
            <a:xfrm flipV="1">
              <a:off x="2276" y="1874"/>
              <a:ext cx="0" cy="825"/>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17791" name="Text Box 31"/>
            <p:cNvSpPr txBox="1">
              <a:spLocks noChangeArrowheads="1"/>
            </p:cNvSpPr>
            <p:nvPr/>
          </p:nvSpPr>
          <p:spPr bwMode="auto">
            <a:xfrm>
              <a:off x="6378" y="1567"/>
              <a:ext cx="101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Verdana" panose="020B0604030504040204" pitchFamily="34" charset="0"/>
                  <a:ea typeface="ＤＦＧ平成ゴシック体W3" panose="020B0400000000000000" pitchFamily="50" charset="-128"/>
                </a:rPr>
                <a:t>ucode</a:t>
              </a:r>
              <a:r>
                <a:rPr lang="ja-JP" altLang="en-US" sz="1800">
                  <a:latin typeface="Verdana" panose="020B0604030504040204" pitchFamily="34" charset="0"/>
                  <a:ea typeface="ＤＦＧ平成ゴシック体W3" panose="020B0400000000000000" pitchFamily="50" charset="-128"/>
                </a:rPr>
                <a:t>タグ提供</a:t>
              </a:r>
            </a:p>
          </p:txBody>
        </p:sp>
        <p:cxnSp>
          <p:nvCxnSpPr>
            <p:cNvPr id="117792" name="AutoShape 32"/>
            <p:cNvCxnSpPr>
              <a:cxnSpLocks noChangeShapeType="1"/>
              <a:stCxn id="117766" idx="2"/>
              <a:endCxn id="117772" idx="0"/>
            </p:cNvCxnSpPr>
            <p:nvPr/>
          </p:nvCxnSpPr>
          <p:spPr bwMode="auto">
            <a:xfrm rot="16200000" flipH="1">
              <a:off x="387" y="3731"/>
              <a:ext cx="1511" cy="1"/>
            </a:xfrm>
            <a:prstGeom prst="bentConnector3">
              <a:avLst>
                <a:gd name="adj1" fmla="val 49954"/>
              </a:avLst>
            </a:prstGeom>
            <a:noFill/>
            <a:ln w="19050">
              <a:solidFill>
                <a:schemeClr val="tx1"/>
              </a:solidFill>
              <a:miter lim="800000"/>
              <a:headEnd type="none" w="sm" len="sm"/>
              <a:tailEnd type="triangle" w="med" len="med"/>
            </a:ln>
            <a:extLst>
              <a:ext uri="{909E8E84-426E-40DD-AFC4-6F175D3DCCD1}">
                <a14:hiddenFill xmlns:a14="http://schemas.microsoft.com/office/drawing/2010/main">
                  <a:noFill/>
                </a14:hiddenFill>
              </a:ext>
            </a:extLst>
          </p:spPr>
        </p:cxnSp>
        <p:cxnSp>
          <p:nvCxnSpPr>
            <p:cNvPr id="117793" name="AutoShape 33"/>
            <p:cNvCxnSpPr>
              <a:cxnSpLocks noChangeShapeType="1"/>
              <a:stCxn id="117767" idx="2"/>
              <a:endCxn id="117771" idx="0"/>
            </p:cNvCxnSpPr>
            <p:nvPr/>
          </p:nvCxnSpPr>
          <p:spPr bwMode="auto">
            <a:xfrm rot="5400000">
              <a:off x="2930" y="3732"/>
              <a:ext cx="1511" cy="0"/>
            </a:xfrm>
            <a:prstGeom prst="straightConnector1">
              <a:avLst/>
            </a:prstGeom>
            <a:noFill/>
            <a:ln w="19050">
              <a:solidFill>
                <a:schemeClr val="tx1"/>
              </a:solidFill>
              <a:round/>
              <a:headEnd type="none" w="sm" len="sm"/>
              <a:tailEnd type="triangle" w="med" len="med"/>
            </a:ln>
            <a:extLst>
              <a:ext uri="{909E8E84-426E-40DD-AFC4-6F175D3DCCD1}">
                <a14:hiddenFill xmlns:a14="http://schemas.microsoft.com/office/drawing/2010/main">
                  <a:noFill/>
                </a14:hiddenFill>
              </a:ext>
            </a:extLst>
          </p:spPr>
        </p:cxnSp>
        <p:cxnSp>
          <p:nvCxnSpPr>
            <p:cNvPr id="117794" name="AutoShape 34"/>
            <p:cNvCxnSpPr>
              <a:cxnSpLocks noChangeShapeType="1"/>
              <a:stCxn id="117768" idx="2"/>
              <a:endCxn id="117769" idx="0"/>
            </p:cNvCxnSpPr>
            <p:nvPr/>
          </p:nvCxnSpPr>
          <p:spPr bwMode="auto">
            <a:xfrm rot="5400000">
              <a:off x="6128" y="3216"/>
              <a:ext cx="480" cy="0"/>
            </a:xfrm>
            <a:prstGeom prst="straightConnector1">
              <a:avLst/>
            </a:prstGeom>
            <a:noFill/>
            <a:ln w="19050">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117795" name="AutoShape 35"/>
            <p:cNvSpPr>
              <a:spLocks noChangeArrowheads="1"/>
            </p:cNvSpPr>
            <p:nvPr/>
          </p:nvSpPr>
          <p:spPr bwMode="auto">
            <a:xfrm>
              <a:off x="763" y="4969"/>
              <a:ext cx="757" cy="343"/>
            </a:xfrm>
            <a:prstGeom prst="upDownArrow">
              <a:avLst>
                <a:gd name="adj1" fmla="val 50000"/>
                <a:gd name="adj2" fmla="val 20000"/>
              </a:avLst>
            </a:prstGeom>
            <a:noFill/>
            <a:ln w="127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17796" name="AutoShape 36"/>
            <p:cNvSpPr>
              <a:spLocks noChangeArrowheads="1"/>
            </p:cNvSpPr>
            <p:nvPr/>
          </p:nvSpPr>
          <p:spPr bwMode="auto">
            <a:xfrm>
              <a:off x="3308" y="4969"/>
              <a:ext cx="756" cy="343"/>
            </a:xfrm>
            <a:prstGeom prst="upDownArrow">
              <a:avLst>
                <a:gd name="adj1" fmla="val 50000"/>
                <a:gd name="adj2" fmla="val 20000"/>
              </a:avLst>
            </a:prstGeom>
            <a:noFill/>
            <a:ln w="127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17797" name="AutoShape 37"/>
            <p:cNvSpPr>
              <a:spLocks noChangeArrowheads="1"/>
            </p:cNvSpPr>
            <p:nvPr/>
          </p:nvSpPr>
          <p:spPr bwMode="auto">
            <a:xfrm>
              <a:off x="5990" y="4969"/>
              <a:ext cx="757" cy="343"/>
            </a:xfrm>
            <a:prstGeom prst="upDownArrow">
              <a:avLst>
                <a:gd name="adj1" fmla="val 50000"/>
                <a:gd name="adj2" fmla="val 20000"/>
              </a:avLst>
            </a:prstGeom>
            <a:noFill/>
            <a:ln w="127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cxnSp>
          <p:nvCxnSpPr>
            <p:cNvPr id="117798" name="AutoShape 38"/>
            <p:cNvCxnSpPr>
              <a:cxnSpLocks noChangeShapeType="1"/>
              <a:stCxn id="117769" idx="2"/>
              <a:endCxn id="117770" idx="0"/>
            </p:cNvCxnSpPr>
            <p:nvPr/>
          </p:nvCxnSpPr>
          <p:spPr bwMode="auto">
            <a:xfrm rot="5400000">
              <a:off x="6162" y="4282"/>
              <a:ext cx="411" cy="0"/>
            </a:xfrm>
            <a:prstGeom prst="straightConnector1">
              <a:avLst/>
            </a:prstGeom>
            <a:noFill/>
            <a:ln w="19050">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117799" name="Text Box 39"/>
            <p:cNvSpPr txBox="1">
              <a:spLocks noChangeArrowheads="1"/>
            </p:cNvSpPr>
            <p:nvPr/>
          </p:nvSpPr>
          <p:spPr bwMode="auto">
            <a:xfrm>
              <a:off x="680" y="4178"/>
              <a:ext cx="37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800">
                  <a:latin typeface="Verdana" panose="020B0604030504040204" pitchFamily="34" charset="0"/>
                  <a:ea typeface="ＤＦＧ平成ゴシック体W3" panose="020B0400000000000000" pitchFamily="50" charset="-128"/>
                </a:rPr>
                <a:t>発行</a:t>
              </a:r>
            </a:p>
          </p:txBody>
        </p:sp>
        <p:sp>
          <p:nvSpPr>
            <p:cNvPr id="117800" name="Text Box 40"/>
            <p:cNvSpPr txBox="1">
              <a:spLocks noChangeArrowheads="1"/>
            </p:cNvSpPr>
            <p:nvPr/>
          </p:nvSpPr>
          <p:spPr bwMode="auto">
            <a:xfrm>
              <a:off x="3218" y="4178"/>
              <a:ext cx="37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800">
                  <a:latin typeface="Verdana" panose="020B0604030504040204" pitchFamily="34" charset="0"/>
                  <a:ea typeface="ＤＦＧ平成ゴシック体W3" panose="020B0400000000000000" pitchFamily="50" charset="-128"/>
                </a:rPr>
                <a:t>発行</a:t>
              </a:r>
            </a:p>
          </p:txBody>
        </p:sp>
        <p:sp>
          <p:nvSpPr>
            <p:cNvPr id="117801" name="Text Box 41"/>
            <p:cNvSpPr txBox="1">
              <a:spLocks noChangeArrowheads="1"/>
            </p:cNvSpPr>
            <p:nvPr/>
          </p:nvSpPr>
          <p:spPr bwMode="auto">
            <a:xfrm>
              <a:off x="5900" y="4178"/>
              <a:ext cx="37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800">
                  <a:latin typeface="Verdana" panose="020B0604030504040204" pitchFamily="34" charset="0"/>
                  <a:ea typeface="ＤＦＧ平成ゴシック体W3" panose="020B0400000000000000" pitchFamily="50" charset="-128"/>
                </a:rPr>
                <a:t>発行</a:t>
              </a:r>
            </a:p>
          </p:txBody>
        </p:sp>
        <p:sp>
          <p:nvSpPr>
            <p:cNvPr id="117802" name="Text Box 42"/>
            <p:cNvSpPr txBox="1">
              <a:spLocks noChangeArrowheads="1"/>
            </p:cNvSpPr>
            <p:nvPr/>
          </p:nvSpPr>
          <p:spPr bwMode="auto">
            <a:xfrm>
              <a:off x="5781" y="3146"/>
              <a:ext cx="5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800">
                  <a:latin typeface="Verdana" panose="020B0604030504040204" pitchFamily="34" charset="0"/>
                  <a:ea typeface="ＤＦＧ平成ゴシック体W3" panose="020B0400000000000000" pitchFamily="50" charset="-128"/>
                </a:rPr>
                <a:t>再割当</a:t>
              </a:r>
            </a:p>
          </p:txBody>
        </p:sp>
        <p:sp>
          <p:nvSpPr>
            <p:cNvPr id="117803" name="Text Box 43"/>
            <p:cNvSpPr txBox="1">
              <a:spLocks noChangeArrowheads="1"/>
            </p:cNvSpPr>
            <p:nvPr/>
          </p:nvSpPr>
          <p:spPr bwMode="auto">
            <a:xfrm>
              <a:off x="1773" y="4942"/>
              <a:ext cx="103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Verdana" panose="020B0604030504040204" pitchFamily="34" charset="0"/>
                  <a:ea typeface="ＤＦＧ平成ゴシック体W3" panose="020B0400000000000000" pitchFamily="50" charset="-128"/>
                </a:rPr>
                <a:t>ucode</a:t>
              </a:r>
              <a:r>
                <a:rPr lang="ja-JP" altLang="en-US" sz="1800">
                  <a:latin typeface="Verdana" panose="020B0604030504040204" pitchFamily="34" charset="0"/>
                  <a:ea typeface="ＤＦＧ平成ゴシック体W3" panose="020B0400000000000000" pitchFamily="50" charset="-128"/>
                </a:rPr>
                <a:t>の利活用</a:t>
              </a:r>
            </a:p>
          </p:txBody>
        </p:sp>
        <p:sp>
          <p:nvSpPr>
            <p:cNvPr id="117804" name="Text Box 44"/>
            <p:cNvSpPr txBox="1">
              <a:spLocks noChangeArrowheads="1"/>
            </p:cNvSpPr>
            <p:nvPr/>
          </p:nvSpPr>
          <p:spPr bwMode="auto">
            <a:xfrm>
              <a:off x="4491" y="4937"/>
              <a:ext cx="103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Verdana" panose="020B0604030504040204" pitchFamily="34" charset="0"/>
                  <a:ea typeface="ＤＦＧ平成ゴシック体W3" panose="020B0400000000000000" pitchFamily="50" charset="-128"/>
                </a:rPr>
                <a:t>ucode</a:t>
              </a:r>
              <a:r>
                <a:rPr lang="ja-JP" altLang="en-US" sz="1800">
                  <a:latin typeface="Verdana" panose="020B0604030504040204" pitchFamily="34" charset="0"/>
                  <a:ea typeface="ＤＦＧ平成ゴシック体W3" panose="020B0400000000000000" pitchFamily="50" charset="-128"/>
                </a:rPr>
                <a:t>の利活用</a:t>
              </a:r>
            </a:p>
          </p:txBody>
        </p:sp>
      </p:gr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113</a:t>
            </a:fld>
            <a:endParaRPr lang="en-US" altLang="ja-JP"/>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利用手続き</a:t>
            </a:r>
            <a:br>
              <a:rPr lang="ja-JP" altLang="en-US" smtClean="0">
                <a:latin typeface="Helvetica Neue Medium" pitchFamily="-1" charset="0"/>
                <a:ea typeface="ヒラギノ角ゴ ProN W6" panose="020B0600000000000000" pitchFamily="34" charset="-128"/>
              </a:rPr>
            </a:br>
            <a:r>
              <a:rPr lang="en-US" altLang="ja-JP" smtClean="0">
                <a:latin typeface="Helvetica Neue Medium" pitchFamily="-1" charset="0"/>
                <a:ea typeface="ヒラギノ角ゴ ProN W6" panose="020B0600000000000000" pitchFamily="34" charset="-128"/>
              </a:rPr>
              <a:t>(1) </a:t>
            </a:r>
            <a:r>
              <a:rPr lang="ja-JP" altLang="en-US" smtClean="0">
                <a:latin typeface="Helvetica Neue Medium" pitchFamily="-1" charset="0"/>
                <a:ea typeface="ヒラギノ角ゴ ProN W6" panose="020B0600000000000000" pitchFamily="34" charset="-128"/>
              </a:rPr>
              <a:t>割当</a:t>
            </a:r>
          </a:p>
        </p:txBody>
      </p:sp>
      <p:sp>
        <p:nvSpPr>
          <p:cNvPr id="118787" name="テキスト プレースホルダ 4"/>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114</a:t>
            </a:fld>
            <a:endParaRPr lang="en-US" altLang="ja-JP"/>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p:txBody>
          <a:bodyPr/>
          <a:lstStyle/>
          <a:p>
            <a:r>
              <a:rPr lang="en-US" altLang="ja-JP" smtClean="0">
                <a:latin typeface="Helvetica Neue Condensed Bold" charset="-128"/>
                <a:ea typeface="ＭＳ Ｐゴシック" panose="020B0600070205080204" pitchFamily="50" charset="-128"/>
              </a:rPr>
              <a:t>2</a:t>
            </a:r>
            <a:r>
              <a:rPr lang="ja-JP" altLang="en-US" smtClean="0">
                <a:latin typeface="Helvetica Neue Condensed Bold" charset="-128"/>
                <a:ea typeface="ＭＳ Ｐゴシック" panose="020B0600070205080204" pitchFamily="50" charset="-128"/>
              </a:rPr>
              <a:t>種類のタグ</a:t>
            </a:r>
          </a:p>
        </p:txBody>
      </p:sp>
      <p:sp>
        <p:nvSpPr>
          <p:cNvPr id="119811" name="Rectangle 3"/>
          <p:cNvSpPr>
            <a:spLocks noGrp="1" noChangeArrowheads="1"/>
          </p:cNvSpPr>
          <p:nvPr>
            <p:ph type="body" idx="1"/>
          </p:nvPr>
        </p:nvSpPr>
        <p:spPr/>
        <p:txBody>
          <a:bodyPr/>
          <a:lstStyle/>
          <a:p>
            <a:r>
              <a:rPr lang="ja-JP" altLang="en-US" smtClean="0">
                <a:latin typeface="Arial" panose="020B0604020202020204" pitchFamily="34" charset="0"/>
                <a:ea typeface="ＭＳ Ｐゴシック" panose="020B0600070205080204" pitchFamily="50" charset="-128"/>
              </a:rPr>
              <a:t>ユーザメモリ格納方式</a:t>
            </a:r>
          </a:p>
          <a:p>
            <a:pPr lvl="1"/>
            <a:r>
              <a:rPr lang="ja-JP" altLang="en-US" smtClean="0">
                <a:latin typeface="Arial" panose="020B0604020202020204" pitchFamily="34" charset="0"/>
                <a:ea typeface="ＭＳ Ｐゴシック" panose="020B0600070205080204" pitchFamily="50" charset="-128"/>
              </a:rPr>
              <a:t>利用者が書き込み可能なメモリ領域を</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タグが備えており、そこに任意の</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を格納する</a:t>
            </a:r>
          </a:p>
          <a:p>
            <a:pPr lvl="1"/>
            <a:endParaRPr lang="ja-JP" altLang="en-US" smtClean="0">
              <a:latin typeface="Arial" panose="020B0604020202020204" pitchFamily="34" charset="0"/>
              <a:ea typeface="ＭＳ Ｐゴシック" panose="020B0600070205080204" pitchFamily="50" charset="-128"/>
            </a:endParaRPr>
          </a:p>
          <a:p>
            <a:endParaRPr lang="ja-JP" altLang="en-US" smtClean="0">
              <a:latin typeface="Arial" panose="020B0604020202020204" pitchFamily="34" charset="0"/>
              <a:ea typeface="ＭＳ Ｐゴシック" panose="020B0600070205080204" pitchFamily="50" charset="-128"/>
            </a:endParaRPr>
          </a:p>
          <a:p>
            <a:r>
              <a:rPr lang="ja-JP" altLang="en-US" smtClean="0">
                <a:latin typeface="Arial" panose="020B0604020202020204" pitchFamily="34" charset="0"/>
                <a:ea typeface="ＭＳ Ｐゴシック" panose="020B0600070205080204" pitchFamily="50" charset="-128"/>
              </a:rPr>
              <a:t>タグ固有</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方式</a:t>
            </a:r>
          </a:p>
          <a:p>
            <a:pPr lvl="1"/>
            <a:r>
              <a:rPr lang="ja-JP" altLang="en-US" smtClean="0">
                <a:latin typeface="Arial" panose="020B0604020202020204" pitchFamily="34" charset="0"/>
                <a:ea typeface="ＭＳ Ｐゴシック" panose="020B0600070205080204" pitchFamily="50" charset="-128"/>
              </a:rPr>
              <a:t>工場出荷時に</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タグに付与される、</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とは別の体系で管理されているユニーク</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を</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に読み替える</a:t>
            </a:r>
          </a:p>
          <a:p>
            <a:pPr lvl="2"/>
            <a:endParaRPr lang="ja-JP" altLang="en-US" smtClean="0">
              <a:latin typeface="Arial" panose="020B0604020202020204" pitchFamily="34" charset="0"/>
              <a:ea typeface="ＭＳ Ｐゴシック" panose="020B0600070205080204" pitchFamily="50" charset="-128"/>
            </a:endParaRPr>
          </a:p>
        </p:txBody>
      </p:sp>
      <p:sp>
        <p:nvSpPr>
          <p:cNvPr id="119812" name="Rectangle 5"/>
          <p:cNvSpPr>
            <a:spLocks noChangeArrowheads="1"/>
          </p:cNvSpPr>
          <p:nvPr/>
        </p:nvSpPr>
        <p:spPr bwMode="auto">
          <a:xfrm>
            <a:off x="8609013" y="5311775"/>
            <a:ext cx="3838575" cy="431800"/>
          </a:xfrm>
          <a:prstGeom prst="rect">
            <a:avLst/>
          </a:prstGeom>
          <a:solidFill>
            <a:schemeClr val="bg2"/>
          </a:solidFill>
          <a:ln w="38100">
            <a:solidFill>
              <a:schemeClr val="bg2"/>
            </a:solidFill>
            <a:miter lim="800000"/>
            <a:headEnd/>
            <a:tailEnd/>
          </a:ln>
        </p:spPr>
        <p:txBody>
          <a:bodyPr anchor="ct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19813" name="Line 6"/>
          <p:cNvSpPr>
            <a:spLocks noChangeShapeType="1"/>
          </p:cNvSpPr>
          <p:nvPr/>
        </p:nvSpPr>
        <p:spPr bwMode="auto">
          <a:xfrm>
            <a:off x="8609013" y="5745163"/>
            <a:ext cx="0" cy="2857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19814" name="Line 7"/>
          <p:cNvSpPr>
            <a:spLocks noChangeShapeType="1"/>
          </p:cNvSpPr>
          <p:nvPr/>
        </p:nvSpPr>
        <p:spPr bwMode="auto">
          <a:xfrm>
            <a:off x="12447588" y="5745163"/>
            <a:ext cx="0" cy="2857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19815" name="Line 8"/>
          <p:cNvSpPr>
            <a:spLocks noChangeShapeType="1"/>
          </p:cNvSpPr>
          <p:nvPr/>
        </p:nvSpPr>
        <p:spPr bwMode="auto">
          <a:xfrm>
            <a:off x="8609013" y="5886450"/>
            <a:ext cx="3838575" cy="0"/>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19816" name="Text Box 9"/>
          <p:cNvSpPr txBox="1">
            <a:spLocks noChangeArrowheads="1"/>
          </p:cNvSpPr>
          <p:nvPr/>
        </p:nvSpPr>
        <p:spPr bwMode="auto">
          <a:xfrm>
            <a:off x="10066338" y="5886450"/>
            <a:ext cx="101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a:spcBef>
                <a:spcPct val="0"/>
              </a:spcBef>
              <a:buClrTx/>
              <a:buFontTx/>
              <a:buNone/>
            </a:pPr>
            <a:r>
              <a:rPr kumimoji="0" lang="en-US" altLang="ja-JP" sz="2400">
                <a:latin typeface="Arial" panose="020B0604020202020204" pitchFamily="34" charset="0"/>
                <a:ea typeface="ＭＳ Ｐゴシック" panose="020B0600070205080204" pitchFamily="50" charset="-128"/>
              </a:rPr>
              <a:t>ucode</a:t>
            </a:r>
          </a:p>
        </p:txBody>
      </p:sp>
      <p:sp>
        <p:nvSpPr>
          <p:cNvPr id="119817" name="Text Box 7"/>
          <p:cNvSpPr txBox="1">
            <a:spLocks noChangeArrowheads="1"/>
          </p:cNvSpPr>
          <p:nvPr/>
        </p:nvSpPr>
        <p:spPr bwMode="auto">
          <a:xfrm>
            <a:off x="6651625" y="4878388"/>
            <a:ext cx="28241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478" tIns="40239" rIns="80478" bIns="40239" anchor="ctr"/>
          <a:lstStyle>
            <a:lvl1pPr algn="l" defTabSz="641350"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641350"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641350"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641350"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641350"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6413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6413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6413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6413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lnSpc>
                <a:spcPct val="90000"/>
              </a:lnSpc>
              <a:spcBef>
                <a:spcPct val="50000"/>
              </a:spcBef>
              <a:buClr>
                <a:srgbClr val="FFCC00"/>
              </a:buClr>
              <a:buFontTx/>
              <a:buNone/>
            </a:pPr>
            <a:r>
              <a:rPr lang="ja-JP" altLang="en-US" sz="1800">
                <a:latin typeface="Arial" panose="020B0604020202020204" pitchFamily="34" charset="0"/>
                <a:ea typeface="ＭＳ Ｐゴシック" panose="020B0600070205080204" pitchFamily="50" charset="-128"/>
              </a:rPr>
              <a:t>利用者がメモリに書き込む</a:t>
            </a:r>
          </a:p>
        </p:txBody>
      </p:sp>
      <p:sp>
        <p:nvSpPr>
          <p:cNvPr id="119818" name="Text Box 6"/>
          <p:cNvSpPr txBox="1">
            <a:spLocks noChangeArrowheads="1"/>
          </p:cNvSpPr>
          <p:nvPr/>
        </p:nvSpPr>
        <p:spPr bwMode="auto">
          <a:xfrm>
            <a:off x="3989388" y="5411788"/>
            <a:ext cx="1417637"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0478" tIns="40239" rIns="80478" bIns="40239" anchor="ctr"/>
          <a:lstStyle>
            <a:lvl1pPr algn="l" defTabSz="641350"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641350"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641350"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641350"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641350"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6413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6413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6413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6413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lnSpc>
                <a:spcPct val="90000"/>
              </a:lnSpc>
              <a:spcBef>
                <a:spcPct val="50000"/>
              </a:spcBef>
              <a:buClr>
                <a:srgbClr val="FFCC00"/>
              </a:buClr>
              <a:buFontTx/>
              <a:buNone/>
            </a:pPr>
            <a:r>
              <a:rPr lang="ja-JP" altLang="en-US" sz="1800">
                <a:latin typeface="Arial" panose="020B0604020202020204" pitchFamily="34" charset="0"/>
                <a:ea typeface="ＭＳ Ｐゴシック" panose="020B0600070205080204" pitchFamily="50" charset="-128"/>
              </a:rPr>
              <a:t>タグのメモリ</a:t>
            </a:r>
          </a:p>
        </p:txBody>
      </p:sp>
      <p:grpSp>
        <p:nvGrpSpPr>
          <p:cNvPr id="119819" name="Group 12"/>
          <p:cNvGrpSpPr>
            <a:grpSpLocks/>
          </p:cNvGrpSpPr>
          <p:nvPr/>
        </p:nvGrpSpPr>
        <p:grpSpPr bwMode="auto">
          <a:xfrm>
            <a:off x="4922838" y="4930775"/>
            <a:ext cx="1535112" cy="431800"/>
            <a:chOff x="612" y="3067"/>
            <a:chExt cx="907" cy="272"/>
          </a:xfrm>
        </p:grpSpPr>
        <p:sp>
          <p:nvSpPr>
            <p:cNvPr id="108572" name="Rectangle 13"/>
            <p:cNvSpPr>
              <a:spLocks noChangeArrowheads="1"/>
            </p:cNvSpPr>
            <p:nvPr/>
          </p:nvSpPr>
          <p:spPr bwMode="auto">
            <a:xfrm>
              <a:off x="612" y="3067"/>
              <a:ext cx="907" cy="272"/>
            </a:xfrm>
            <a:prstGeom prst="rect">
              <a:avLst/>
            </a:prstGeom>
            <a:solidFill>
              <a:schemeClr val="bg1"/>
            </a:solidFill>
            <a:ln w="38100">
              <a:solidFill>
                <a:srgbClr val="FF9900"/>
              </a:solidFill>
              <a:miter lim="800000"/>
              <a:headEnd/>
              <a:tailEnd/>
            </a:ln>
            <a:effectLst>
              <a:outerShdw blurRad="63500" dist="38099" dir="2700000" algn="ctr" rotWithShape="0">
                <a:schemeClr val="bg2">
                  <a:alpha val="74998"/>
                </a:schemeClr>
              </a:outerShdw>
            </a:effectLst>
          </p:spPr>
          <p:txBody>
            <a:bodyPr wrap="none" anchor="ctr">
              <a:spAutoFit/>
            </a:bodyPr>
            <a:lstStyle/>
            <a:p>
              <a:pPr>
                <a:defRPr/>
              </a:pPr>
              <a:endParaRPr lang="ja-JP" altLang="en-US">
                <a:latin typeface="Times" pitchFamily="-1" charset="0"/>
                <a:ea typeface="Osaka" pitchFamily="-1" charset="-128"/>
                <a:cs typeface="Osaka" pitchFamily="-1" charset="-128"/>
              </a:endParaRPr>
            </a:p>
          </p:txBody>
        </p:sp>
        <p:sp>
          <p:nvSpPr>
            <p:cNvPr id="119837" name="Oval 14"/>
            <p:cNvSpPr>
              <a:spLocks noChangeArrowheads="1"/>
            </p:cNvSpPr>
            <p:nvPr/>
          </p:nvSpPr>
          <p:spPr bwMode="auto">
            <a:xfrm>
              <a:off x="975" y="3113"/>
              <a:ext cx="181" cy="181"/>
            </a:xfrm>
            <a:prstGeom prst="ellipse">
              <a:avLst/>
            </a:prstGeom>
            <a:solidFill>
              <a:srgbClr val="FF9900"/>
            </a:solidFill>
            <a:ln w="9525">
              <a:solidFill>
                <a:srgbClr val="FF9900"/>
              </a:solidFill>
              <a:round/>
              <a:headEnd/>
              <a:tailEnd/>
            </a:ln>
          </p:spPr>
          <p:txBody>
            <a:bodyPr wrap="none" anchor="ct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grpSp>
      <p:sp>
        <p:nvSpPr>
          <p:cNvPr id="119820" name="Rectangle 15"/>
          <p:cNvSpPr>
            <a:spLocks noChangeArrowheads="1"/>
          </p:cNvSpPr>
          <p:nvPr/>
        </p:nvSpPr>
        <p:spPr bwMode="auto">
          <a:xfrm>
            <a:off x="5665788" y="5291138"/>
            <a:ext cx="1535112" cy="495300"/>
          </a:xfrm>
          <a:prstGeom prst="rect">
            <a:avLst/>
          </a:prstGeom>
          <a:solidFill>
            <a:schemeClr val="bg2"/>
          </a:solidFill>
          <a:ln w="38100">
            <a:solidFill>
              <a:schemeClr val="bg2"/>
            </a:solidFill>
            <a:miter lim="800000"/>
            <a:headEnd/>
            <a:tailEnd/>
          </a:ln>
        </p:spPr>
        <p:txBody>
          <a:bodyPr anchor="ct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a:spcBef>
                <a:spcPct val="0"/>
              </a:spcBef>
              <a:buClrTx/>
              <a:buFontTx/>
              <a:buNone/>
            </a:pPr>
            <a:r>
              <a:rPr kumimoji="0" lang="en-US" altLang="ja-JP" sz="2400">
                <a:latin typeface="Arial" panose="020B0604020202020204" pitchFamily="34" charset="0"/>
                <a:ea typeface="ＭＳ Ｐゴシック" panose="020B0600070205080204" pitchFamily="50" charset="-128"/>
              </a:rPr>
              <a:t>ucode</a:t>
            </a:r>
          </a:p>
        </p:txBody>
      </p:sp>
      <p:sp>
        <p:nvSpPr>
          <p:cNvPr id="119821" name="Line 16"/>
          <p:cNvSpPr>
            <a:spLocks noChangeShapeType="1"/>
          </p:cNvSpPr>
          <p:nvPr/>
        </p:nvSpPr>
        <p:spPr bwMode="auto">
          <a:xfrm flipH="1" flipV="1">
            <a:off x="7250113" y="5524500"/>
            <a:ext cx="1322387" cy="0"/>
          </a:xfrm>
          <a:prstGeom prst="line">
            <a:avLst/>
          </a:prstGeom>
          <a:noFill/>
          <a:ln w="57150">
            <a:solidFill>
              <a:srgbClr val="CC0000"/>
            </a:solidFill>
            <a:round/>
            <a:headEnd/>
            <a:tailEnd type="arrow"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19822" name="Line 17"/>
          <p:cNvSpPr>
            <a:spLocks noChangeShapeType="1"/>
          </p:cNvSpPr>
          <p:nvPr/>
        </p:nvSpPr>
        <p:spPr bwMode="auto">
          <a:xfrm>
            <a:off x="8637588" y="8588375"/>
            <a:ext cx="0" cy="2873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19823" name="Line 18"/>
          <p:cNvSpPr>
            <a:spLocks noChangeShapeType="1"/>
          </p:cNvSpPr>
          <p:nvPr/>
        </p:nvSpPr>
        <p:spPr bwMode="auto">
          <a:xfrm>
            <a:off x="8637588" y="8731250"/>
            <a:ext cx="3838575" cy="0"/>
          </a:xfrm>
          <a:prstGeom prst="line">
            <a:avLst/>
          </a:prstGeom>
          <a:noFill/>
          <a:ln w="9525">
            <a:solidFill>
              <a:schemeClr val="tx1"/>
            </a:solidFill>
            <a:round/>
            <a:headEnd type="arrow" w="med" len="med"/>
            <a:tailEnd type="arrow" w="med" len="me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19824" name="Text Box 19"/>
          <p:cNvSpPr txBox="1">
            <a:spLocks noChangeArrowheads="1"/>
          </p:cNvSpPr>
          <p:nvPr/>
        </p:nvSpPr>
        <p:spPr bwMode="auto">
          <a:xfrm>
            <a:off x="10094913" y="8588375"/>
            <a:ext cx="101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a:spcBef>
                <a:spcPct val="0"/>
              </a:spcBef>
              <a:buClrTx/>
              <a:buFontTx/>
              <a:buNone/>
            </a:pPr>
            <a:r>
              <a:rPr kumimoji="0" lang="en-US" altLang="ja-JP" sz="2400">
                <a:latin typeface="Arial" panose="020B0604020202020204" pitchFamily="34" charset="0"/>
                <a:ea typeface="ＭＳ Ｐゴシック" panose="020B0600070205080204" pitchFamily="50" charset="-128"/>
              </a:rPr>
              <a:t>ucode</a:t>
            </a:r>
          </a:p>
        </p:txBody>
      </p:sp>
      <p:sp>
        <p:nvSpPr>
          <p:cNvPr id="119825" name="Text Box 8"/>
          <p:cNvSpPr txBox="1">
            <a:spLocks noChangeArrowheads="1"/>
          </p:cNvSpPr>
          <p:nvPr/>
        </p:nvSpPr>
        <p:spPr bwMode="auto">
          <a:xfrm>
            <a:off x="6275388" y="9291638"/>
            <a:ext cx="5257800"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478" tIns="40239" rIns="80478" bIns="40239" anchor="ctr"/>
          <a:lstStyle>
            <a:lvl1pPr algn="l" defTabSz="641350"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641350"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641350"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641350"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641350"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6413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6413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6413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6413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lnSpc>
                <a:spcPct val="90000"/>
              </a:lnSpc>
              <a:spcBef>
                <a:spcPct val="50000"/>
              </a:spcBef>
              <a:buClr>
                <a:srgbClr val="FFCC00"/>
              </a:buClr>
              <a:buFontTx/>
              <a:buNone/>
            </a:pPr>
            <a:r>
              <a:rPr lang="ja-JP" altLang="en-US" sz="2400">
                <a:latin typeface="Arial" panose="020B0604020202020204" pitchFamily="34" charset="0"/>
                <a:ea typeface="ＭＳ Ｐゴシック" panose="020B0600070205080204" pitchFamily="50" charset="-128"/>
              </a:rPr>
              <a:t>ユニークな</a:t>
            </a:r>
            <a:r>
              <a:rPr lang="en-US" altLang="ja-JP" sz="2400">
                <a:latin typeface="Arial" panose="020B0604020202020204" pitchFamily="34" charset="0"/>
                <a:ea typeface="ＭＳ Ｐゴシック" panose="020B0600070205080204" pitchFamily="50" charset="-128"/>
              </a:rPr>
              <a:t>ID</a:t>
            </a:r>
            <a:r>
              <a:rPr lang="ja-JP" altLang="en-US" sz="2400">
                <a:latin typeface="Arial" panose="020B0604020202020204" pitchFamily="34" charset="0"/>
                <a:ea typeface="ＭＳ Ｐゴシック" panose="020B0600070205080204" pitchFamily="50" charset="-128"/>
              </a:rPr>
              <a:t>を</a:t>
            </a:r>
            <a:r>
              <a:rPr lang="en-US" altLang="ja-JP" sz="2400">
                <a:latin typeface="Arial" panose="020B0604020202020204" pitchFamily="34" charset="0"/>
                <a:ea typeface="ＭＳ Ｐゴシック" panose="020B0600070205080204" pitchFamily="50" charset="-128"/>
              </a:rPr>
              <a:t>ucode</a:t>
            </a:r>
            <a:r>
              <a:rPr lang="ja-JP" altLang="en-US" sz="2400">
                <a:latin typeface="Arial" panose="020B0604020202020204" pitchFamily="34" charset="0"/>
                <a:ea typeface="ＭＳ Ｐゴシック" panose="020B0600070205080204" pitchFamily="50" charset="-128"/>
              </a:rPr>
              <a:t>として読み替える</a:t>
            </a:r>
          </a:p>
        </p:txBody>
      </p:sp>
      <p:grpSp>
        <p:nvGrpSpPr>
          <p:cNvPr id="119826" name="Group 21"/>
          <p:cNvGrpSpPr>
            <a:grpSpLocks/>
          </p:cNvGrpSpPr>
          <p:nvPr/>
        </p:nvGrpSpPr>
        <p:grpSpPr bwMode="auto">
          <a:xfrm>
            <a:off x="4797425" y="8154988"/>
            <a:ext cx="1535113" cy="431800"/>
            <a:chOff x="612" y="3067"/>
            <a:chExt cx="907" cy="272"/>
          </a:xfrm>
        </p:grpSpPr>
        <p:sp>
          <p:nvSpPr>
            <p:cNvPr id="108570" name="Rectangle 22"/>
            <p:cNvSpPr>
              <a:spLocks noChangeArrowheads="1"/>
            </p:cNvSpPr>
            <p:nvPr/>
          </p:nvSpPr>
          <p:spPr bwMode="auto">
            <a:xfrm>
              <a:off x="612" y="3067"/>
              <a:ext cx="907" cy="272"/>
            </a:xfrm>
            <a:prstGeom prst="rect">
              <a:avLst/>
            </a:prstGeom>
            <a:solidFill>
              <a:schemeClr val="bg1"/>
            </a:solidFill>
            <a:ln w="38100">
              <a:solidFill>
                <a:srgbClr val="FF9900"/>
              </a:solidFill>
              <a:miter lim="800000"/>
              <a:headEnd/>
              <a:tailEnd/>
            </a:ln>
            <a:effectLst>
              <a:outerShdw blurRad="63500" dist="38099" dir="2700000" algn="ctr" rotWithShape="0">
                <a:schemeClr val="bg2">
                  <a:alpha val="74998"/>
                </a:schemeClr>
              </a:outerShdw>
            </a:effectLst>
          </p:spPr>
          <p:txBody>
            <a:bodyPr wrap="none" anchor="ctr">
              <a:spAutoFit/>
            </a:bodyPr>
            <a:lstStyle/>
            <a:p>
              <a:pPr>
                <a:defRPr/>
              </a:pPr>
              <a:endParaRPr lang="ja-JP" altLang="en-US">
                <a:latin typeface="Times" pitchFamily="-1" charset="0"/>
                <a:ea typeface="Osaka" pitchFamily="-1" charset="-128"/>
                <a:cs typeface="Osaka" pitchFamily="-1" charset="-128"/>
              </a:endParaRPr>
            </a:p>
          </p:txBody>
        </p:sp>
        <p:sp>
          <p:nvSpPr>
            <p:cNvPr id="119835" name="Oval 23"/>
            <p:cNvSpPr>
              <a:spLocks noChangeArrowheads="1"/>
            </p:cNvSpPr>
            <p:nvPr/>
          </p:nvSpPr>
          <p:spPr bwMode="auto">
            <a:xfrm>
              <a:off x="975" y="3113"/>
              <a:ext cx="181" cy="181"/>
            </a:xfrm>
            <a:prstGeom prst="ellipse">
              <a:avLst/>
            </a:prstGeom>
            <a:solidFill>
              <a:srgbClr val="FF9900"/>
            </a:solidFill>
            <a:ln w="9525">
              <a:solidFill>
                <a:srgbClr val="FF9900"/>
              </a:solidFill>
              <a:round/>
              <a:headEnd/>
              <a:tailEnd/>
            </a:ln>
          </p:spPr>
          <p:txBody>
            <a:bodyPr wrap="none" anchor="ct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grpSp>
      <p:sp>
        <p:nvSpPr>
          <p:cNvPr id="119827" name="Rectangle 24"/>
          <p:cNvSpPr>
            <a:spLocks noChangeArrowheads="1"/>
          </p:cNvSpPr>
          <p:nvPr/>
        </p:nvSpPr>
        <p:spPr bwMode="auto">
          <a:xfrm>
            <a:off x="5641975" y="8556625"/>
            <a:ext cx="1333500" cy="495300"/>
          </a:xfrm>
          <a:prstGeom prst="rect">
            <a:avLst/>
          </a:prstGeom>
          <a:solidFill>
            <a:srgbClr val="FF99CC"/>
          </a:solidFill>
          <a:ln w="38100">
            <a:solidFill>
              <a:schemeClr val="bg2"/>
            </a:solidFill>
            <a:miter lim="800000"/>
            <a:headEnd/>
            <a:tailEnd/>
          </a:ln>
        </p:spPr>
        <p:txBody>
          <a:bodyPr anchor="ct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a:spcBef>
                <a:spcPct val="0"/>
              </a:spcBef>
              <a:buClrTx/>
              <a:buFontTx/>
              <a:buNone/>
            </a:pPr>
            <a:endParaRPr kumimoji="0" lang="ja-JP" altLang="en-US" sz="2400">
              <a:solidFill>
                <a:schemeClr val="bg1"/>
              </a:solidFill>
              <a:latin typeface="Times New Roman" panose="02020603050405020304" pitchFamily="18" charset="0"/>
              <a:ea typeface="ＭＳ Ｐゴシック" panose="020B0600070205080204" pitchFamily="50" charset="-128"/>
            </a:endParaRPr>
          </a:p>
        </p:txBody>
      </p:sp>
      <p:sp>
        <p:nvSpPr>
          <p:cNvPr id="119828" name="Text Box 25"/>
          <p:cNvSpPr txBox="1">
            <a:spLocks noChangeArrowheads="1"/>
          </p:cNvSpPr>
          <p:nvPr/>
        </p:nvSpPr>
        <p:spPr bwMode="auto">
          <a:xfrm>
            <a:off x="5818188" y="8586788"/>
            <a:ext cx="7445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a:spcBef>
                <a:spcPct val="0"/>
              </a:spcBef>
              <a:buClrTx/>
              <a:buFontTx/>
              <a:buNone/>
            </a:pPr>
            <a:r>
              <a:rPr kumimoji="0" lang="en-US" altLang="ja-JP" sz="2000">
                <a:latin typeface="Arial" panose="020B0604020202020204" pitchFamily="34" charset="0"/>
                <a:ea typeface="ＭＳ Ｐゴシック" panose="020B0600070205080204" pitchFamily="50" charset="-128"/>
              </a:rPr>
              <a:t>ID</a:t>
            </a:r>
          </a:p>
        </p:txBody>
      </p:sp>
      <p:sp>
        <p:nvSpPr>
          <p:cNvPr id="119829" name="Rectangle 27"/>
          <p:cNvSpPr>
            <a:spLocks noChangeArrowheads="1"/>
          </p:cNvSpPr>
          <p:nvPr/>
        </p:nvSpPr>
        <p:spPr bwMode="auto">
          <a:xfrm>
            <a:off x="8637588" y="8154988"/>
            <a:ext cx="2303462" cy="431800"/>
          </a:xfrm>
          <a:prstGeom prst="rect">
            <a:avLst/>
          </a:prstGeom>
          <a:solidFill>
            <a:schemeClr val="bg2"/>
          </a:solidFill>
          <a:ln w="38100">
            <a:solidFill>
              <a:schemeClr val="bg2"/>
            </a:solidFill>
            <a:miter lim="800000"/>
            <a:headEnd/>
            <a:tailEnd/>
          </a:ln>
        </p:spPr>
        <p:txBody>
          <a:bodyPr anchor="ct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19830" name="Rectangle 28"/>
          <p:cNvSpPr>
            <a:spLocks noChangeArrowheads="1"/>
          </p:cNvSpPr>
          <p:nvPr/>
        </p:nvSpPr>
        <p:spPr bwMode="auto">
          <a:xfrm>
            <a:off x="10941050" y="8154988"/>
            <a:ext cx="1535113" cy="431800"/>
          </a:xfrm>
          <a:prstGeom prst="rect">
            <a:avLst/>
          </a:prstGeom>
          <a:solidFill>
            <a:srgbClr val="FF99CC"/>
          </a:solidFill>
          <a:ln w="38100">
            <a:solidFill>
              <a:schemeClr val="bg2"/>
            </a:solidFill>
            <a:miter lim="800000"/>
            <a:headEnd/>
            <a:tailEnd/>
          </a:ln>
        </p:spPr>
        <p:txBody>
          <a:bodyPr anchor="ct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19831" name="Text Box 29"/>
          <p:cNvSpPr txBox="1">
            <a:spLocks noChangeArrowheads="1"/>
          </p:cNvSpPr>
          <p:nvPr/>
        </p:nvSpPr>
        <p:spPr bwMode="auto">
          <a:xfrm>
            <a:off x="11401425" y="8129588"/>
            <a:ext cx="438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a:spcBef>
                <a:spcPct val="0"/>
              </a:spcBef>
              <a:buClrTx/>
              <a:buFontTx/>
              <a:buNone/>
            </a:pPr>
            <a:r>
              <a:rPr kumimoji="0" lang="en-US" altLang="ja-JP" sz="2000">
                <a:latin typeface="Arial" panose="020B0604020202020204" pitchFamily="34" charset="0"/>
                <a:ea typeface="ＭＳ Ｐゴシック" panose="020B0600070205080204" pitchFamily="50" charset="-128"/>
              </a:rPr>
              <a:t>ID</a:t>
            </a:r>
          </a:p>
        </p:txBody>
      </p:sp>
      <p:sp>
        <p:nvSpPr>
          <p:cNvPr id="119832" name="Line 30"/>
          <p:cNvSpPr>
            <a:spLocks noChangeShapeType="1"/>
          </p:cNvSpPr>
          <p:nvPr/>
        </p:nvSpPr>
        <p:spPr bwMode="auto">
          <a:xfrm>
            <a:off x="12476163" y="8588375"/>
            <a:ext cx="0" cy="28733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cxnSp>
        <p:nvCxnSpPr>
          <p:cNvPr id="119833" name="AutoShape 31"/>
          <p:cNvCxnSpPr>
            <a:cxnSpLocks noChangeShapeType="1"/>
            <a:stCxn id="119827" idx="2"/>
            <a:endCxn id="119831" idx="2"/>
          </p:cNvCxnSpPr>
          <p:nvPr/>
        </p:nvCxnSpPr>
        <p:spPr bwMode="auto">
          <a:xfrm rot="5400000" flipH="1" flipV="1">
            <a:off x="8692357" y="6142831"/>
            <a:ext cx="544512" cy="5311775"/>
          </a:xfrm>
          <a:prstGeom prst="bentConnector3">
            <a:avLst>
              <a:gd name="adj1" fmla="val -38486"/>
            </a:avLst>
          </a:prstGeom>
          <a:noFill/>
          <a:ln w="38100">
            <a:solidFill>
              <a:srgbClr val="CC0000"/>
            </a:solidFill>
            <a:miter lim="800000"/>
            <a:headEnd/>
            <a:tailEnd type="arrow" w="med" len="med"/>
          </a:ln>
          <a:extLst>
            <a:ext uri="{909E8E84-426E-40DD-AFC4-6F175D3DCCD1}">
              <a14:hiddenFill xmlns:a14="http://schemas.microsoft.com/office/drawing/2010/main">
                <a:noFill/>
              </a14:hiddenFill>
            </a:ext>
          </a:extLst>
        </p:spPr>
      </p:cxn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115</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割当手続き</a:t>
            </a:r>
          </a:p>
        </p:txBody>
      </p:sp>
      <p:sp>
        <p:nvSpPr>
          <p:cNvPr id="120835"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割当手続きとは</a:t>
            </a:r>
          </a:p>
          <a:p>
            <a:pPr lvl="1"/>
            <a:r>
              <a:rPr lang="ja-JP" altLang="en-US" smtClean="0">
                <a:latin typeface="Arial" panose="020B0604020202020204" pitchFamily="34" charset="0"/>
                <a:ea typeface="ＭＳ Ｐゴシック" panose="020B0600070205080204" pitchFamily="50" charset="-128"/>
              </a:rPr>
              <a:t>ユビキタス</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センターが、ある空間の</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に対する発行権限を利用者に付与する手続き</a:t>
            </a:r>
          </a:p>
          <a:p>
            <a:endParaRPr lang="ja-JP" altLang="en-US" smtClean="0">
              <a:latin typeface="Helvetica Neue Medium" pitchFamily="-1" charset="0"/>
              <a:ea typeface="ヒラギノ角ゴ Pro W6" pitchFamily="-1" charset="-128"/>
            </a:endParaRPr>
          </a:p>
          <a:p>
            <a:r>
              <a:rPr lang="ja-JP" altLang="en-US" smtClean="0">
                <a:latin typeface="Helvetica Neue Medium" pitchFamily="-1" charset="0"/>
                <a:ea typeface="ヒラギノ角ゴ Pro W6" pitchFamily="-1" charset="-128"/>
              </a:rPr>
              <a:t>利用する</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タグの性質により、手続きが</a:t>
            </a:r>
            <a:r>
              <a:rPr lang="en-US" altLang="ja-JP" smtClean="0">
                <a:latin typeface="Helvetica Neue Medium" pitchFamily="-1" charset="0"/>
                <a:ea typeface="ヒラギノ角ゴ Pro W6" pitchFamily="-1" charset="-128"/>
              </a:rPr>
              <a:t>2</a:t>
            </a:r>
            <a:r>
              <a:rPr lang="ja-JP" altLang="en-US" smtClean="0">
                <a:latin typeface="Helvetica Neue Medium" pitchFamily="-1" charset="0"/>
                <a:ea typeface="ヒラギノ角ゴ Pro W6" pitchFamily="-1" charset="-128"/>
              </a:rPr>
              <a:t>通りある</a:t>
            </a:r>
          </a:p>
          <a:p>
            <a:pPr lvl="1"/>
            <a:r>
              <a:rPr lang="ja-JP" altLang="en-US" smtClean="0">
                <a:latin typeface="Arial" panose="020B0604020202020204" pitchFamily="34" charset="0"/>
                <a:ea typeface="ＭＳ Ｐゴシック" panose="020B0600070205080204" pitchFamily="50" charset="-128"/>
              </a:rPr>
              <a:t>通常の</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割当</a:t>
            </a:r>
          </a:p>
          <a:p>
            <a:pPr lvl="2"/>
            <a:r>
              <a:rPr lang="ja-JP" altLang="en-US" smtClean="0">
                <a:latin typeface="Arial" panose="020B0604020202020204" pitchFamily="34" charset="0"/>
                <a:ea typeface="ＭＳ Ｐゴシック" panose="020B0600070205080204" pitchFamily="50" charset="-128"/>
              </a:rPr>
              <a:t>ユーザメモリ格納方式の</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タグを利用する場合</a:t>
            </a:r>
          </a:p>
          <a:p>
            <a:pPr lvl="3"/>
            <a:r>
              <a:rPr lang="ja-JP" altLang="en-US" smtClean="0">
                <a:latin typeface="Arial" panose="020B0604020202020204" pitchFamily="34" charset="0"/>
                <a:ea typeface="ＭＳ Ｐゴシック" panose="020B0600070205080204" pitchFamily="50" charset="-128"/>
              </a:rPr>
              <a:t>バーコードや</a:t>
            </a:r>
            <a:r>
              <a:rPr lang="en-US" altLang="ja-JP" smtClean="0">
                <a:latin typeface="Arial" panose="020B0604020202020204" pitchFamily="34" charset="0"/>
                <a:ea typeface="ＭＳ Ｐゴシック" panose="020B0600070205080204" pitchFamily="50" charset="-128"/>
              </a:rPr>
              <a:t>QR</a:t>
            </a:r>
            <a:r>
              <a:rPr lang="ja-JP" altLang="en-US" smtClean="0">
                <a:latin typeface="Arial" panose="020B0604020202020204" pitchFamily="34" charset="0"/>
                <a:ea typeface="ＭＳ Ｐゴシック" panose="020B0600070205080204" pitchFamily="50" charset="-128"/>
              </a:rPr>
              <a:t>コード（</a:t>
            </a:r>
            <a:r>
              <a:rPr lang="en-US" altLang="ja-JP" smtClean="0">
                <a:latin typeface="Arial" panose="020B0604020202020204" pitchFamily="34" charset="0"/>
                <a:ea typeface="ＭＳ Ｐゴシック" panose="020B0600070205080204" pitchFamily="50" charset="-128"/>
              </a:rPr>
              <a:t>ucodeQR)</a:t>
            </a:r>
            <a:r>
              <a:rPr lang="ja-JP" altLang="en-US" smtClean="0">
                <a:latin typeface="Arial" panose="020B0604020202020204" pitchFamily="34" charset="0"/>
                <a:ea typeface="ＭＳ Ｐゴシック" panose="020B0600070205080204" pitchFamily="50" charset="-128"/>
              </a:rPr>
              <a:t>に印字して利用する</a:t>
            </a:r>
          </a:p>
          <a:p>
            <a:pPr lvl="3"/>
            <a:r>
              <a:rPr lang="en-US" altLang="ja-JP" smtClean="0">
                <a:latin typeface="Arial" panose="020B0604020202020204" pitchFamily="34" charset="0"/>
                <a:ea typeface="ＭＳ Ｐゴシック" panose="020B0600070205080204" pitchFamily="50" charset="-128"/>
              </a:rPr>
              <a:t>RFID</a:t>
            </a:r>
            <a:r>
              <a:rPr lang="ja-JP" altLang="en-US" smtClean="0">
                <a:latin typeface="Arial" panose="020B0604020202020204" pitchFamily="34" charset="0"/>
                <a:ea typeface="ＭＳ Ｐゴシック" panose="020B0600070205080204" pitchFamily="50" charset="-128"/>
              </a:rPr>
              <a:t>のユーザ書き換え可能なメモリ領域に格納する</a:t>
            </a:r>
          </a:p>
          <a:p>
            <a:pPr lvl="1"/>
            <a:r>
              <a:rPr lang="ja-JP" altLang="en-US" smtClean="0">
                <a:latin typeface="Arial" panose="020B0604020202020204" pitchFamily="34" charset="0"/>
                <a:ea typeface="ＭＳ Ｐゴシック" panose="020B0600070205080204" pitchFamily="50" charset="-128"/>
              </a:rPr>
              <a:t>領域指定付き</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割当</a:t>
            </a:r>
          </a:p>
          <a:p>
            <a:pPr lvl="2"/>
            <a:r>
              <a:rPr lang="ja-JP" altLang="en-US" smtClean="0">
                <a:latin typeface="Arial" panose="020B0604020202020204" pitchFamily="34" charset="0"/>
                <a:ea typeface="ＭＳ Ｐゴシック" panose="020B0600070205080204" pitchFamily="50" charset="-128"/>
              </a:rPr>
              <a:t>タグ固有</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利用方式の</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タグを利用する場合</a:t>
            </a:r>
          </a:p>
          <a:p>
            <a:pPr lvl="3"/>
            <a:r>
              <a:rPr lang="en-US" altLang="ja-JP" smtClean="0">
                <a:latin typeface="Arial" panose="020B0604020202020204" pitchFamily="34" charset="0"/>
                <a:ea typeface="ＭＳ Ｐゴシック" panose="020B0600070205080204" pitchFamily="50" charset="-128"/>
              </a:rPr>
              <a:t>ROM</a:t>
            </a:r>
            <a:r>
              <a:rPr lang="ja-JP" altLang="en-US" smtClean="0">
                <a:latin typeface="Arial" panose="020B0604020202020204" pitchFamily="34" charset="0"/>
                <a:ea typeface="ＭＳ Ｐゴシック" panose="020B0600070205080204" pitchFamily="50" charset="-128"/>
              </a:rPr>
              <a:t>型の</a:t>
            </a:r>
            <a:r>
              <a:rPr lang="en-US" altLang="ja-JP" smtClean="0">
                <a:latin typeface="Arial" panose="020B0604020202020204" pitchFamily="34" charset="0"/>
                <a:ea typeface="ＭＳ Ｐゴシック" panose="020B0600070205080204" pitchFamily="50" charset="-128"/>
              </a:rPr>
              <a:t>RFID</a:t>
            </a:r>
            <a:r>
              <a:rPr lang="ja-JP" altLang="en-US" smtClean="0">
                <a:latin typeface="Arial" panose="020B0604020202020204" pitchFamily="34" charset="0"/>
                <a:ea typeface="ＭＳ Ｐゴシック" panose="020B0600070205080204" pitchFamily="50" charset="-128"/>
              </a:rPr>
              <a:t>を</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タグとして利用する場合など</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116</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割当の手順</a:t>
            </a:r>
            <a:r>
              <a:rPr lang="en-US" altLang="ja-JP" smtClean="0">
                <a:latin typeface="Helvetica Neue Medium" pitchFamily="-1" charset="0"/>
                <a:ea typeface="ヒラギノ角ゴ ProN W6" panose="020B0600000000000000" pitchFamily="34" charset="-128"/>
              </a:rPr>
              <a:t>(</a:t>
            </a:r>
            <a:r>
              <a:rPr lang="ja-JP" altLang="en-US" smtClean="0">
                <a:latin typeface="Helvetica Neue Medium" pitchFamily="-1" charset="0"/>
                <a:ea typeface="ヒラギノ角ゴ ProN W6" panose="020B0600000000000000" pitchFamily="34" charset="-128"/>
              </a:rPr>
              <a:t>通常割当）</a:t>
            </a:r>
          </a:p>
        </p:txBody>
      </p:sp>
      <p:sp>
        <p:nvSpPr>
          <p:cNvPr id="121859" name="Rectangle 3"/>
          <p:cNvSpPr>
            <a:spLocks noChangeArrowheads="1"/>
          </p:cNvSpPr>
          <p:nvPr/>
        </p:nvSpPr>
        <p:spPr bwMode="auto">
          <a:xfrm>
            <a:off x="630238" y="2270125"/>
            <a:ext cx="1084262" cy="6348413"/>
          </a:xfrm>
          <a:prstGeom prst="rect">
            <a:avLst/>
          </a:prstGeom>
          <a:solidFill>
            <a:schemeClr val="bg1"/>
          </a:solidFill>
          <a:ln w="12700">
            <a:solidFill>
              <a:schemeClr val="tx1"/>
            </a:solidFill>
            <a:miter lim="800000"/>
            <a:headEnd type="none" w="sm" len="sm"/>
            <a:tailEnd type="none" w="sm" len="sm"/>
          </a:ln>
        </p:spPr>
        <p:txBody>
          <a:bodyPr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利用者</a:t>
            </a:r>
            <a:endParaRPr lang="ja-JP" altLang="en-US" sz="4400">
              <a:latin typeface="Arial" panose="020B0604020202020204" pitchFamily="34" charset="0"/>
              <a:ea typeface="ＭＳ Ｐゴシック" panose="020B0600070205080204" pitchFamily="50" charset="-128"/>
            </a:endParaRPr>
          </a:p>
        </p:txBody>
      </p:sp>
      <p:sp>
        <p:nvSpPr>
          <p:cNvPr id="121860" name="Rectangle 4"/>
          <p:cNvSpPr>
            <a:spLocks noChangeArrowheads="1"/>
          </p:cNvSpPr>
          <p:nvPr/>
        </p:nvSpPr>
        <p:spPr bwMode="auto">
          <a:xfrm>
            <a:off x="6865938" y="2270125"/>
            <a:ext cx="5422900" cy="6348413"/>
          </a:xfrm>
          <a:prstGeom prst="rect">
            <a:avLst/>
          </a:prstGeom>
          <a:noFill/>
          <a:ln w="127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4400">
              <a:latin typeface="Arial" panose="020B0604020202020204" pitchFamily="34" charset="0"/>
              <a:ea typeface="ＭＳ Ｐゴシック" panose="020B0600070205080204" pitchFamily="50" charset="-128"/>
            </a:endParaRPr>
          </a:p>
        </p:txBody>
      </p:sp>
      <p:sp>
        <p:nvSpPr>
          <p:cNvPr id="121861" name="Text Box 5"/>
          <p:cNvSpPr txBox="1">
            <a:spLocks noChangeArrowheads="1"/>
          </p:cNvSpPr>
          <p:nvPr/>
        </p:nvSpPr>
        <p:spPr bwMode="auto">
          <a:xfrm>
            <a:off x="7137400" y="2270125"/>
            <a:ext cx="5291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2. </a:t>
            </a:r>
            <a:r>
              <a:rPr lang="ja-JP" altLang="en-US" sz="2400">
                <a:latin typeface="Arial" panose="020B0604020202020204" pitchFamily="34" charset="0"/>
                <a:ea typeface="ＭＳ Ｐゴシック" panose="020B0600070205080204" pitchFamily="50" charset="-128"/>
              </a:rPr>
              <a:t>ユビキタス</a:t>
            </a:r>
            <a:r>
              <a:rPr lang="en-US" altLang="ja-JP" sz="2400">
                <a:latin typeface="Arial" panose="020B0604020202020204" pitchFamily="34" charset="0"/>
                <a:ea typeface="ＭＳ Ｐゴシック" panose="020B0600070205080204" pitchFamily="50" charset="-128"/>
              </a:rPr>
              <a:t>ID</a:t>
            </a:r>
            <a:r>
              <a:rPr lang="ja-JP" altLang="en-US" sz="2400">
                <a:latin typeface="Arial" panose="020B0604020202020204" pitchFamily="34" charset="0"/>
                <a:ea typeface="ＭＳ Ｐゴシック" panose="020B0600070205080204" pitchFamily="50" charset="-128"/>
              </a:rPr>
              <a:t>センターによる審査</a:t>
            </a:r>
            <a:endParaRPr lang="ja-JP" altLang="en-US" sz="4400">
              <a:latin typeface="Arial" panose="020B0604020202020204" pitchFamily="34" charset="0"/>
              <a:ea typeface="ＭＳ Ｐゴシック" panose="020B0600070205080204" pitchFamily="50" charset="-128"/>
            </a:endParaRPr>
          </a:p>
        </p:txBody>
      </p:sp>
      <p:sp>
        <p:nvSpPr>
          <p:cNvPr id="121862" name="Rectangle 6"/>
          <p:cNvSpPr>
            <a:spLocks noChangeArrowheads="1"/>
          </p:cNvSpPr>
          <p:nvPr/>
        </p:nvSpPr>
        <p:spPr bwMode="auto">
          <a:xfrm>
            <a:off x="7950200" y="5335588"/>
            <a:ext cx="3252788" cy="1016000"/>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幹事会</a:t>
            </a:r>
            <a:endParaRPr lang="ja-JP" altLang="en-US" sz="4400">
              <a:latin typeface="Arial" panose="020B0604020202020204" pitchFamily="34" charset="0"/>
              <a:ea typeface="ＭＳ Ｐゴシック" panose="020B0600070205080204" pitchFamily="50" charset="-128"/>
            </a:endParaRPr>
          </a:p>
        </p:txBody>
      </p:sp>
      <p:sp>
        <p:nvSpPr>
          <p:cNvPr id="121863" name="Line 8"/>
          <p:cNvSpPr>
            <a:spLocks noChangeShapeType="1"/>
          </p:cNvSpPr>
          <p:nvPr/>
        </p:nvSpPr>
        <p:spPr bwMode="auto">
          <a:xfrm>
            <a:off x="1714500" y="3540125"/>
            <a:ext cx="5151438" cy="0"/>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21864" name="Text Box 9"/>
          <p:cNvSpPr txBox="1">
            <a:spLocks noChangeArrowheads="1"/>
          </p:cNvSpPr>
          <p:nvPr/>
        </p:nvSpPr>
        <p:spPr bwMode="auto">
          <a:xfrm>
            <a:off x="1889125" y="2970213"/>
            <a:ext cx="4622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1.</a:t>
            </a:r>
            <a:r>
              <a:rPr lang="ja-JP" altLang="en-US" sz="2400">
                <a:latin typeface="Arial" panose="020B0604020202020204" pitchFamily="34" charset="0"/>
                <a:ea typeface="ＭＳ Ｐゴシック" panose="020B0600070205080204" pitchFamily="50" charset="-128"/>
              </a:rPr>
              <a:t>「</a:t>
            </a:r>
            <a:r>
              <a:rPr lang="en-US" altLang="ja-JP" sz="2400">
                <a:latin typeface="Arial" panose="020B0604020202020204" pitchFamily="34" charset="0"/>
                <a:ea typeface="ＭＳ Ｐゴシック" panose="020B0600070205080204" pitchFamily="50" charset="-128"/>
              </a:rPr>
              <a:t>ucode</a:t>
            </a:r>
            <a:r>
              <a:rPr lang="ja-JP" altLang="en-US" sz="2400">
                <a:latin typeface="Arial" panose="020B0604020202020204" pitchFamily="34" charset="0"/>
                <a:ea typeface="ＭＳ Ｐゴシック" panose="020B0600070205080204" pitchFamily="50" charset="-128"/>
              </a:rPr>
              <a:t>割当申請書」（通常）提出</a:t>
            </a:r>
            <a:endParaRPr lang="ja-JP" altLang="en-US" sz="4400">
              <a:latin typeface="Arial" panose="020B0604020202020204" pitchFamily="34" charset="0"/>
              <a:ea typeface="ＭＳ Ｐゴシック" panose="020B0600070205080204" pitchFamily="50" charset="-128"/>
            </a:endParaRPr>
          </a:p>
        </p:txBody>
      </p:sp>
      <p:sp>
        <p:nvSpPr>
          <p:cNvPr id="121865" name="Line 10"/>
          <p:cNvSpPr>
            <a:spLocks noChangeShapeType="1"/>
          </p:cNvSpPr>
          <p:nvPr/>
        </p:nvSpPr>
        <p:spPr bwMode="auto">
          <a:xfrm flipH="1">
            <a:off x="1714500" y="7602538"/>
            <a:ext cx="5151438" cy="0"/>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21866" name="Text Box 11"/>
          <p:cNvSpPr txBox="1">
            <a:spLocks noChangeArrowheads="1"/>
          </p:cNvSpPr>
          <p:nvPr/>
        </p:nvSpPr>
        <p:spPr bwMode="auto">
          <a:xfrm>
            <a:off x="2444750" y="7145338"/>
            <a:ext cx="3708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3.</a:t>
            </a:r>
            <a:r>
              <a:rPr lang="ja-JP" altLang="en-US" sz="2400">
                <a:latin typeface="Arial" panose="020B0604020202020204" pitchFamily="34" charset="0"/>
                <a:ea typeface="ＭＳ Ｐゴシック" panose="020B0600070205080204" pitchFamily="50" charset="-128"/>
              </a:rPr>
              <a:t>「</a:t>
            </a:r>
            <a:r>
              <a:rPr lang="en-US" altLang="ja-JP" sz="2400">
                <a:latin typeface="Arial" panose="020B0604020202020204" pitchFamily="34" charset="0"/>
                <a:ea typeface="ＭＳ Ｐゴシック" panose="020B0600070205080204" pitchFamily="50" charset="-128"/>
              </a:rPr>
              <a:t>ucode</a:t>
            </a:r>
            <a:r>
              <a:rPr lang="ja-JP" altLang="en-US" sz="2400">
                <a:latin typeface="Arial" panose="020B0604020202020204" pitchFamily="34" charset="0"/>
                <a:ea typeface="ＭＳ Ｐゴシック" panose="020B0600070205080204" pitchFamily="50" charset="-128"/>
              </a:rPr>
              <a:t>割当通知書」返送</a:t>
            </a:r>
            <a:endParaRPr lang="ja-JP" altLang="en-US" sz="4400">
              <a:latin typeface="Arial" panose="020B0604020202020204" pitchFamily="34" charset="0"/>
              <a:ea typeface="ＭＳ Ｐゴシック" panose="020B0600070205080204" pitchFamily="50" charset="-128"/>
            </a:endParaRPr>
          </a:p>
        </p:txBody>
      </p:sp>
      <p:sp>
        <p:nvSpPr>
          <p:cNvPr id="121867" name="Rectangle 12"/>
          <p:cNvSpPr>
            <a:spLocks noChangeArrowheads="1"/>
          </p:cNvSpPr>
          <p:nvPr/>
        </p:nvSpPr>
        <p:spPr bwMode="auto">
          <a:xfrm>
            <a:off x="7934325" y="3781425"/>
            <a:ext cx="3208338" cy="881063"/>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事務局</a:t>
            </a:r>
          </a:p>
        </p:txBody>
      </p:sp>
      <p:sp>
        <p:nvSpPr>
          <p:cNvPr id="121868" name="AutoShape 14"/>
          <p:cNvSpPr>
            <a:spLocks noChangeArrowheads="1"/>
          </p:cNvSpPr>
          <p:nvPr/>
        </p:nvSpPr>
        <p:spPr bwMode="auto">
          <a:xfrm>
            <a:off x="9023350" y="4649788"/>
            <a:ext cx="1082675" cy="762000"/>
          </a:xfrm>
          <a:prstGeom prst="downArrow">
            <a:avLst>
              <a:gd name="adj1" fmla="val 52343"/>
              <a:gd name="adj2" fmla="val 43542"/>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117</a:t>
            </a:fld>
            <a:endParaRPr lang="en-US" altLang="ja-JP"/>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割当の手順</a:t>
            </a:r>
            <a:r>
              <a:rPr lang="en-US" altLang="ja-JP" smtClean="0">
                <a:latin typeface="Helvetica Neue Medium" pitchFamily="-1" charset="0"/>
                <a:ea typeface="ヒラギノ角ゴ ProN W6" panose="020B0600000000000000" pitchFamily="34" charset="-128"/>
              </a:rPr>
              <a:t>(</a:t>
            </a:r>
            <a:r>
              <a:rPr lang="ja-JP" altLang="en-US" smtClean="0">
                <a:latin typeface="Helvetica Neue Medium" pitchFamily="-1" charset="0"/>
                <a:ea typeface="ヒラギノ角ゴ ProN W6" panose="020B0600000000000000" pitchFamily="34" charset="-128"/>
              </a:rPr>
              <a:t>領域指定割当）</a:t>
            </a:r>
          </a:p>
        </p:txBody>
      </p:sp>
      <p:sp>
        <p:nvSpPr>
          <p:cNvPr id="122883" name="Rectangle 3"/>
          <p:cNvSpPr>
            <a:spLocks noChangeArrowheads="1"/>
          </p:cNvSpPr>
          <p:nvPr/>
        </p:nvSpPr>
        <p:spPr bwMode="auto">
          <a:xfrm>
            <a:off x="609600" y="2549525"/>
            <a:ext cx="779463" cy="4572000"/>
          </a:xfrm>
          <a:prstGeom prst="rect">
            <a:avLst/>
          </a:prstGeom>
          <a:solidFill>
            <a:schemeClr val="bg1"/>
          </a:solidFill>
          <a:ln w="12700">
            <a:solidFill>
              <a:schemeClr val="tx1"/>
            </a:solidFill>
            <a:miter lim="800000"/>
            <a:headEnd type="none" w="sm" len="sm"/>
            <a:tailEnd type="none" w="sm" len="sm"/>
          </a:ln>
        </p:spPr>
        <p:txBody>
          <a:bodyPr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ucode</a:t>
            </a:r>
            <a:r>
              <a:rPr lang="ja-JP" altLang="en-US" sz="2000">
                <a:latin typeface="Arial" panose="020B0604020202020204" pitchFamily="34" charset="0"/>
                <a:ea typeface="ＭＳ Ｐゴシック" panose="020B0600070205080204" pitchFamily="50" charset="-128"/>
              </a:rPr>
              <a:t>タグベンダ</a:t>
            </a:r>
          </a:p>
        </p:txBody>
      </p:sp>
      <p:sp>
        <p:nvSpPr>
          <p:cNvPr id="122884" name="Rectangle 4"/>
          <p:cNvSpPr>
            <a:spLocks noChangeArrowheads="1"/>
          </p:cNvSpPr>
          <p:nvPr/>
        </p:nvSpPr>
        <p:spPr bwMode="auto">
          <a:xfrm>
            <a:off x="4124325" y="2549525"/>
            <a:ext cx="781050" cy="4572000"/>
          </a:xfrm>
          <a:prstGeom prst="rect">
            <a:avLst/>
          </a:prstGeom>
          <a:solidFill>
            <a:schemeClr val="bg1"/>
          </a:solidFill>
          <a:ln w="12700">
            <a:solidFill>
              <a:schemeClr val="tx1"/>
            </a:solidFill>
            <a:miter lim="800000"/>
            <a:headEnd type="none" w="sm" len="sm"/>
            <a:tailEnd type="none" w="sm" len="sm"/>
          </a:ln>
        </p:spPr>
        <p:txBody>
          <a:bodyPr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Arial" panose="020B0604020202020204" pitchFamily="34" charset="0"/>
                <a:ea typeface="ＭＳ Ｐゴシック" panose="020B0600070205080204" pitchFamily="50" charset="-128"/>
              </a:rPr>
              <a:t>利用者</a:t>
            </a:r>
          </a:p>
        </p:txBody>
      </p:sp>
      <p:sp>
        <p:nvSpPr>
          <p:cNvPr id="122885" name="Rectangle 5"/>
          <p:cNvSpPr>
            <a:spLocks noChangeArrowheads="1"/>
          </p:cNvSpPr>
          <p:nvPr/>
        </p:nvSpPr>
        <p:spPr bwMode="auto">
          <a:xfrm>
            <a:off x="8616950" y="2549525"/>
            <a:ext cx="3905250" cy="4572000"/>
          </a:xfrm>
          <a:prstGeom prst="rect">
            <a:avLst/>
          </a:prstGeom>
          <a:noFill/>
          <a:ln w="12700">
            <a:solidFill>
              <a:schemeClr val="tx1"/>
            </a:solidFill>
            <a:miter lim="800000"/>
            <a:headEnd type="none" w="sm" len="sm"/>
            <a:tailEnd type="none" w="sm" len="sm"/>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000">
              <a:latin typeface="Arial" panose="020B0604020202020204" pitchFamily="34" charset="0"/>
              <a:ea typeface="ＭＳ Ｐゴシック" panose="020B0600070205080204" pitchFamily="50" charset="-128"/>
            </a:endParaRPr>
          </a:p>
        </p:txBody>
      </p:sp>
      <p:sp>
        <p:nvSpPr>
          <p:cNvPr id="122886" name="Rectangle 6"/>
          <p:cNvSpPr>
            <a:spLocks noChangeArrowheads="1"/>
          </p:cNvSpPr>
          <p:nvPr/>
        </p:nvSpPr>
        <p:spPr bwMode="auto">
          <a:xfrm>
            <a:off x="9396413" y="3646488"/>
            <a:ext cx="2344737" cy="731837"/>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Arial" panose="020B0604020202020204" pitchFamily="34" charset="0"/>
                <a:ea typeface="ＭＳ Ｐゴシック" panose="020B0600070205080204" pitchFamily="50" charset="-128"/>
              </a:rPr>
              <a:t>事務局</a:t>
            </a:r>
          </a:p>
        </p:txBody>
      </p:sp>
      <p:sp>
        <p:nvSpPr>
          <p:cNvPr id="122887" name="Text Box 7"/>
          <p:cNvSpPr txBox="1">
            <a:spLocks noChangeArrowheads="1"/>
          </p:cNvSpPr>
          <p:nvPr/>
        </p:nvSpPr>
        <p:spPr bwMode="auto">
          <a:xfrm>
            <a:off x="8974138" y="2579688"/>
            <a:ext cx="2671762"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7.</a:t>
            </a:r>
            <a:r>
              <a:rPr lang="ja-JP" altLang="en-US" sz="2000">
                <a:latin typeface="Arial" panose="020B0604020202020204" pitchFamily="34" charset="0"/>
                <a:ea typeface="ＭＳ Ｐゴシック" panose="020B0600070205080204" pitchFamily="50" charset="-128"/>
              </a:rPr>
              <a:t>ユビキタス</a:t>
            </a:r>
            <a:r>
              <a:rPr lang="en-US" altLang="ja-JP" sz="2000">
                <a:latin typeface="Arial" panose="020B0604020202020204" pitchFamily="34" charset="0"/>
                <a:ea typeface="ＭＳ Ｐゴシック" panose="020B0600070205080204" pitchFamily="50" charset="-128"/>
              </a:rPr>
              <a:t>ID</a:t>
            </a:r>
            <a:r>
              <a:rPr lang="ja-JP" altLang="en-US" sz="2000">
                <a:latin typeface="Arial" panose="020B0604020202020204" pitchFamily="34" charset="0"/>
                <a:ea typeface="ＭＳ Ｐゴシック" panose="020B0600070205080204" pitchFamily="50" charset="-128"/>
              </a:rPr>
              <a:t>センター</a:t>
            </a:r>
          </a:p>
          <a:p>
            <a:pPr eaLnBrk="1" hangingPunct="1">
              <a:spcBef>
                <a:spcPct val="0"/>
              </a:spcBef>
              <a:buClrTx/>
              <a:buFontTx/>
              <a:buNone/>
            </a:pPr>
            <a:r>
              <a:rPr lang="ja-JP" altLang="en-US" sz="2000">
                <a:latin typeface="Arial" panose="020B0604020202020204" pitchFamily="34" charset="0"/>
                <a:ea typeface="ＭＳ Ｐゴシック" panose="020B0600070205080204" pitchFamily="50" charset="-128"/>
              </a:rPr>
              <a:t>による審査</a:t>
            </a:r>
          </a:p>
        </p:txBody>
      </p:sp>
      <p:sp>
        <p:nvSpPr>
          <p:cNvPr id="122888" name="Rectangle 9"/>
          <p:cNvSpPr>
            <a:spLocks noChangeArrowheads="1"/>
          </p:cNvSpPr>
          <p:nvPr/>
        </p:nvSpPr>
        <p:spPr bwMode="auto">
          <a:xfrm>
            <a:off x="9396413" y="4756150"/>
            <a:ext cx="2344737" cy="731838"/>
          </a:xfrm>
          <a:prstGeom prst="rect">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Arial" panose="020B0604020202020204" pitchFamily="34" charset="0"/>
                <a:ea typeface="ＭＳ Ｐゴシック" panose="020B0600070205080204" pitchFamily="50" charset="-128"/>
              </a:rPr>
              <a:t>幹事会</a:t>
            </a:r>
          </a:p>
        </p:txBody>
      </p:sp>
      <p:sp>
        <p:nvSpPr>
          <p:cNvPr id="122889" name="AutoShape 11"/>
          <p:cNvSpPr>
            <a:spLocks noChangeArrowheads="1"/>
          </p:cNvSpPr>
          <p:nvPr/>
        </p:nvSpPr>
        <p:spPr bwMode="auto">
          <a:xfrm>
            <a:off x="10179050" y="4391025"/>
            <a:ext cx="781050" cy="547688"/>
          </a:xfrm>
          <a:prstGeom prst="downArrow">
            <a:avLst>
              <a:gd name="adj1" fmla="val 52343"/>
              <a:gd name="adj2" fmla="val 43542"/>
            </a:avLst>
          </a:prstGeom>
          <a:solidFill>
            <a:schemeClr val="bg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2890" name="Line 12"/>
          <p:cNvSpPr>
            <a:spLocks noChangeShapeType="1"/>
          </p:cNvSpPr>
          <p:nvPr/>
        </p:nvSpPr>
        <p:spPr bwMode="auto">
          <a:xfrm>
            <a:off x="4905375" y="4195763"/>
            <a:ext cx="3711575" cy="0"/>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22891" name="Text Box 13"/>
          <p:cNvSpPr txBox="1">
            <a:spLocks noChangeArrowheads="1"/>
          </p:cNvSpPr>
          <p:nvPr/>
        </p:nvSpPr>
        <p:spPr bwMode="auto">
          <a:xfrm>
            <a:off x="5230813" y="3432175"/>
            <a:ext cx="26114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6.</a:t>
            </a:r>
            <a:r>
              <a:rPr lang="ja-JP" altLang="en-US" sz="2000">
                <a:latin typeface="Arial" panose="020B0604020202020204" pitchFamily="34" charset="0"/>
                <a:ea typeface="ＭＳ Ｐゴシック" panose="020B0600070205080204" pitchFamily="50" charset="-128"/>
              </a:rPr>
              <a:t>「</a:t>
            </a:r>
            <a:r>
              <a:rPr lang="en-US" altLang="ja-JP" sz="2000">
                <a:latin typeface="Arial" panose="020B0604020202020204" pitchFamily="34" charset="0"/>
                <a:ea typeface="ＭＳ Ｐゴシック" panose="020B0600070205080204" pitchFamily="50" charset="-128"/>
              </a:rPr>
              <a:t>ucode</a:t>
            </a:r>
            <a:r>
              <a:rPr lang="ja-JP" altLang="en-US" sz="2000">
                <a:latin typeface="Arial" panose="020B0604020202020204" pitchFamily="34" charset="0"/>
                <a:ea typeface="ＭＳ Ｐゴシック" panose="020B0600070205080204" pitchFamily="50" charset="-128"/>
              </a:rPr>
              <a:t>割当申請書」</a:t>
            </a:r>
          </a:p>
          <a:p>
            <a:pPr eaLnBrk="1" hangingPunct="1">
              <a:spcBef>
                <a:spcPct val="0"/>
              </a:spcBef>
              <a:buClrTx/>
              <a:buFontTx/>
              <a:buNone/>
            </a:pPr>
            <a:r>
              <a:rPr lang="ja-JP" altLang="en-US" sz="2000">
                <a:latin typeface="Arial" panose="020B0604020202020204" pitchFamily="34" charset="0"/>
                <a:ea typeface="ＭＳ Ｐゴシック" panose="020B0600070205080204" pitchFamily="50" charset="-128"/>
              </a:rPr>
              <a:t>   （領域指定）提出</a:t>
            </a:r>
          </a:p>
        </p:txBody>
      </p:sp>
      <p:sp>
        <p:nvSpPr>
          <p:cNvPr id="122892" name="Line 14"/>
          <p:cNvSpPr>
            <a:spLocks noChangeShapeType="1"/>
          </p:cNvSpPr>
          <p:nvPr/>
        </p:nvSpPr>
        <p:spPr bwMode="auto">
          <a:xfrm flipH="1">
            <a:off x="4905375" y="6391275"/>
            <a:ext cx="3711575" cy="0"/>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22893" name="Text Box 15"/>
          <p:cNvSpPr txBox="1">
            <a:spLocks noChangeArrowheads="1"/>
          </p:cNvSpPr>
          <p:nvPr/>
        </p:nvSpPr>
        <p:spPr bwMode="auto">
          <a:xfrm>
            <a:off x="5356225" y="5638800"/>
            <a:ext cx="26114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8.</a:t>
            </a:r>
            <a:r>
              <a:rPr lang="ja-JP" altLang="en-US" sz="2000">
                <a:latin typeface="Arial" panose="020B0604020202020204" pitchFamily="34" charset="0"/>
                <a:ea typeface="ＭＳ Ｐゴシック" panose="020B0600070205080204" pitchFamily="50" charset="-128"/>
              </a:rPr>
              <a:t>「</a:t>
            </a:r>
            <a:r>
              <a:rPr lang="en-US" altLang="ja-JP" sz="2000">
                <a:latin typeface="Arial" panose="020B0604020202020204" pitchFamily="34" charset="0"/>
                <a:ea typeface="ＭＳ Ｐゴシック" panose="020B0600070205080204" pitchFamily="50" charset="-128"/>
              </a:rPr>
              <a:t>ucode</a:t>
            </a:r>
            <a:r>
              <a:rPr lang="ja-JP" altLang="en-US" sz="2000">
                <a:latin typeface="Arial" panose="020B0604020202020204" pitchFamily="34" charset="0"/>
                <a:ea typeface="ＭＳ Ｐゴシック" panose="020B0600070205080204" pitchFamily="50" charset="-128"/>
              </a:rPr>
              <a:t>割当通知書」</a:t>
            </a:r>
          </a:p>
          <a:p>
            <a:pPr eaLnBrk="1" hangingPunct="1">
              <a:spcBef>
                <a:spcPct val="0"/>
              </a:spcBef>
              <a:buClrTx/>
              <a:buFontTx/>
              <a:buNone/>
            </a:pPr>
            <a:r>
              <a:rPr lang="ja-JP" altLang="en-US" sz="2000">
                <a:latin typeface="Arial" panose="020B0604020202020204" pitchFamily="34" charset="0"/>
                <a:ea typeface="ＭＳ Ｐゴシック" panose="020B0600070205080204" pitchFamily="50" charset="-128"/>
              </a:rPr>
              <a:t>   返送</a:t>
            </a:r>
          </a:p>
        </p:txBody>
      </p:sp>
      <p:sp>
        <p:nvSpPr>
          <p:cNvPr id="122894" name="Line 16"/>
          <p:cNvSpPr>
            <a:spLocks noChangeShapeType="1"/>
          </p:cNvSpPr>
          <p:nvPr/>
        </p:nvSpPr>
        <p:spPr bwMode="auto">
          <a:xfrm flipH="1">
            <a:off x="1389063" y="3097213"/>
            <a:ext cx="2735262" cy="0"/>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22895" name="Text Box 17"/>
          <p:cNvSpPr txBox="1">
            <a:spLocks noChangeArrowheads="1"/>
          </p:cNvSpPr>
          <p:nvPr/>
        </p:nvSpPr>
        <p:spPr bwMode="auto">
          <a:xfrm>
            <a:off x="1682750" y="2674938"/>
            <a:ext cx="20304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1.ucode</a:t>
            </a:r>
            <a:r>
              <a:rPr lang="ja-JP" altLang="en-US" sz="2000">
                <a:latin typeface="Arial" panose="020B0604020202020204" pitchFamily="34" charset="0"/>
                <a:ea typeface="ＭＳ Ｐゴシック" panose="020B0600070205080204" pitchFamily="50" charset="-128"/>
              </a:rPr>
              <a:t>タグ発注</a:t>
            </a:r>
          </a:p>
        </p:txBody>
      </p:sp>
      <p:sp>
        <p:nvSpPr>
          <p:cNvPr id="122896" name="Text Box 18"/>
          <p:cNvSpPr txBox="1">
            <a:spLocks noChangeArrowheads="1"/>
          </p:cNvSpPr>
          <p:nvPr/>
        </p:nvSpPr>
        <p:spPr bwMode="auto">
          <a:xfrm>
            <a:off x="1377950" y="6408738"/>
            <a:ext cx="16637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2.ucode</a:t>
            </a:r>
          </a:p>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   </a:t>
            </a:r>
            <a:r>
              <a:rPr lang="ja-JP" altLang="en-US" sz="2000">
                <a:latin typeface="Arial" panose="020B0604020202020204" pitchFamily="34" charset="0"/>
                <a:ea typeface="ＭＳ Ｐゴシック" panose="020B0600070205080204" pitchFamily="50" charset="-128"/>
              </a:rPr>
              <a:t>仮割当実施</a:t>
            </a:r>
          </a:p>
        </p:txBody>
      </p:sp>
      <p:sp>
        <p:nvSpPr>
          <p:cNvPr id="122897" name="Line 19"/>
          <p:cNvSpPr>
            <a:spLocks noChangeShapeType="1"/>
          </p:cNvSpPr>
          <p:nvPr/>
        </p:nvSpPr>
        <p:spPr bwMode="auto">
          <a:xfrm>
            <a:off x="1195388" y="7121525"/>
            <a:ext cx="0" cy="366713"/>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22898" name="Line 20"/>
          <p:cNvSpPr>
            <a:spLocks noChangeShapeType="1"/>
          </p:cNvSpPr>
          <p:nvPr/>
        </p:nvSpPr>
        <p:spPr bwMode="auto">
          <a:xfrm>
            <a:off x="1195388" y="7488238"/>
            <a:ext cx="8983662"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22899" name="Line 21"/>
          <p:cNvSpPr>
            <a:spLocks noChangeShapeType="1"/>
          </p:cNvSpPr>
          <p:nvPr/>
        </p:nvSpPr>
        <p:spPr bwMode="auto">
          <a:xfrm flipV="1">
            <a:off x="10179050" y="7121525"/>
            <a:ext cx="0" cy="366713"/>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22900" name="Line 22"/>
          <p:cNvSpPr>
            <a:spLocks noChangeShapeType="1"/>
          </p:cNvSpPr>
          <p:nvPr/>
        </p:nvSpPr>
        <p:spPr bwMode="auto">
          <a:xfrm>
            <a:off x="11153775" y="7121525"/>
            <a:ext cx="0" cy="549275"/>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22901" name="Line 23"/>
          <p:cNvSpPr>
            <a:spLocks noChangeShapeType="1"/>
          </p:cNvSpPr>
          <p:nvPr/>
        </p:nvSpPr>
        <p:spPr bwMode="auto">
          <a:xfrm>
            <a:off x="804863" y="7670800"/>
            <a:ext cx="10348912" cy="0"/>
          </a:xfrm>
          <a:prstGeom prst="line">
            <a:avLst/>
          </a:prstGeom>
          <a:noFill/>
          <a:ln w="12700">
            <a:solidFill>
              <a:schemeClr val="tx1"/>
            </a:solidFill>
            <a:prstDash val="dash"/>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22902" name="Line 24"/>
          <p:cNvSpPr>
            <a:spLocks noChangeShapeType="1"/>
          </p:cNvSpPr>
          <p:nvPr/>
        </p:nvSpPr>
        <p:spPr bwMode="auto">
          <a:xfrm flipV="1">
            <a:off x="804863" y="7121525"/>
            <a:ext cx="0" cy="549275"/>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22903" name="Text Box 25"/>
          <p:cNvSpPr txBox="1">
            <a:spLocks noChangeArrowheads="1"/>
          </p:cNvSpPr>
          <p:nvPr/>
        </p:nvSpPr>
        <p:spPr bwMode="auto">
          <a:xfrm>
            <a:off x="4957763" y="7083425"/>
            <a:ext cx="23574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3.ucode</a:t>
            </a:r>
            <a:r>
              <a:rPr lang="ja-JP" altLang="en-US" sz="2000">
                <a:latin typeface="Arial" panose="020B0604020202020204" pitchFamily="34" charset="0"/>
                <a:ea typeface="ＭＳ Ｐゴシック" panose="020B0600070205080204" pitchFamily="50" charset="-128"/>
              </a:rPr>
              <a:t>仮割当届出</a:t>
            </a:r>
          </a:p>
        </p:txBody>
      </p:sp>
      <p:sp>
        <p:nvSpPr>
          <p:cNvPr id="122904" name="Line 26"/>
          <p:cNvSpPr>
            <a:spLocks noChangeShapeType="1"/>
          </p:cNvSpPr>
          <p:nvPr/>
        </p:nvSpPr>
        <p:spPr bwMode="auto">
          <a:xfrm>
            <a:off x="1389063" y="4195763"/>
            <a:ext cx="2735262" cy="0"/>
          </a:xfrm>
          <a:prstGeom prst="line">
            <a:avLst/>
          </a:prstGeom>
          <a:noFill/>
          <a:ln w="12700">
            <a:solidFill>
              <a:schemeClr val="tx1"/>
            </a:solidFill>
            <a:prstDash val="dash"/>
            <a:round/>
            <a:headEnd type="none" w="sm" len="sm"/>
            <a:tailEnd type="triangle" w="med" len="med"/>
          </a:ln>
          <a:extLst>
            <a:ext uri="{909E8E84-426E-40DD-AFC4-6F175D3DCCD1}">
              <a14:hiddenFill xmlns:a14="http://schemas.microsoft.com/office/drawing/2010/main">
                <a:noFill/>
              </a14:hiddenFill>
            </a:ext>
          </a:extLst>
        </p:spPr>
        <p:txBody>
          <a:bodyPr wrap="none" anchor="ctr"/>
          <a:lstStyle/>
          <a:p>
            <a:endParaRPr lang="ja-JP" altLang="en-US"/>
          </a:p>
        </p:txBody>
      </p:sp>
      <p:sp>
        <p:nvSpPr>
          <p:cNvPr id="122905" name="Text Box 27"/>
          <p:cNvSpPr txBox="1">
            <a:spLocks noChangeArrowheads="1"/>
          </p:cNvSpPr>
          <p:nvPr/>
        </p:nvSpPr>
        <p:spPr bwMode="auto">
          <a:xfrm>
            <a:off x="1438275" y="3481388"/>
            <a:ext cx="210185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5.ucode</a:t>
            </a:r>
            <a:r>
              <a:rPr lang="ja-JP" altLang="en-US" sz="2000">
                <a:latin typeface="Arial" panose="020B0604020202020204" pitchFamily="34" charset="0"/>
                <a:ea typeface="ＭＳ Ｐゴシック" panose="020B0600070205080204" pitchFamily="50" charset="-128"/>
              </a:rPr>
              <a:t>タグ納品</a:t>
            </a:r>
          </a:p>
          <a:p>
            <a:pPr eaLnBrk="1" hangingPunct="1">
              <a:spcBef>
                <a:spcPct val="0"/>
              </a:spcBef>
              <a:buClrTx/>
              <a:buFontTx/>
              <a:buNone/>
            </a:pPr>
            <a:r>
              <a:rPr lang="ja-JP" altLang="en-US" sz="2000">
                <a:latin typeface="Arial" panose="020B0604020202020204" pitchFamily="34" charset="0"/>
                <a:ea typeface="ＭＳ Ｐゴシック" panose="020B0600070205080204" pitchFamily="50" charset="-128"/>
              </a:rPr>
              <a:t>   </a:t>
            </a:r>
            <a:r>
              <a:rPr lang="en-US" altLang="ja-JP" sz="2000">
                <a:latin typeface="Arial" panose="020B0604020202020204" pitchFamily="34" charset="0"/>
                <a:ea typeface="ＭＳ Ｐゴシック" panose="020B0600070205080204" pitchFamily="50" charset="-128"/>
              </a:rPr>
              <a:t>ucode</a:t>
            </a:r>
            <a:r>
              <a:rPr lang="ja-JP" altLang="en-US" sz="2000">
                <a:latin typeface="Arial" panose="020B0604020202020204" pitchFamily="34" charset="0"/>
                <a:ea typeface="ＭＳ Ｐゴシック" panose="020B0600070205080204" pitchFamily="50" charset="-128"/>
              </a:rPr>
              <a:t>仮割当書</a:t>
            </a:r>
          </a:p>
        </p:txBody>
      </p:sp>
      <p:sp>
        <p:nvSpPr>
          <p:cNvPr id="122906" name="Text Box 28"/>
          <p:cNvSpPr txBox="1">
            <a:spLocks noChangeArrowheads="1"/>
          </p:cNvSpPr>
          <p:nvPr/>
        </p:nvSpPr>
        <p:spPr bwMode="auto">
          <a:xfrm>
            <a:off x="5121275" y="7720013"/>
            <a:ext cx="1411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4.</a:t>
            </a:r>
            <a:r>
              <a:rPr lang="ja-JP" altLang="en-US" sz="2000">
                <a:latin typeface="Arial" panose="020B0604020202020204" pitchFamily="34" charset="0"/>
                <a:ea typeface="ＭＳ Ｐゴシック" panose="020B0600070205080204" pitchFamily="50" charset="-128"/>
              </a:rPr>
              <a:t>確認通知</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118</a:t>
            </a:fld>
            <a:endParaRPr lang="en-US" altLang="ja-JP"/>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利用手続き</a:t>
            </a:r>
            <a:br>
              <a:rPr lang="ja-JP" altLang="en-US" smtClean="0">
                <a:latin typeface="Helvetica Neue Medium" pitchFamily="-1" charset="0"/>
                <a:ea typeface="ヒラギノ角ゴ ProN W6" panose="020B0600000000000000" pitchFamily="34" charset="-128"/>
              </a:rPr>
            </a:br>
            <a:r>
              <a:rPr lang="en-US" altLang="ja-JP" smtClean="0">
                <a:latin typeface="Helvetica Neue Medium" pitchFamily="-1" charset="0"/>
                <a:ea typeface="ヒラギノ角ゴ ProN W6" panose="020B0600000000000000" pitchFamily="34" charset="-128"/>
              </a:rPr>
              <a:t>(2) </a:t>
            </a:r>
            <a:r>
              <a:rPr lang="ja-JP" altLang="en-US" smtClean="0">
                <a:latin typeface="Helvetica Neue Medium" pitchFamily="-1" charset="0"/>
                <a:ea typeface="ヒラギノ角ゴ ProN W6" panose="020B0600000000000000" pitchFamily="34" charset="-128"/>
              </a:rPr>
              <a:t>発行</a:t>
            </a:r>
          </a:p>
        </p:txBody>
      </p:sp>
      <p:sp>
        <p:nvSpPr>
          <p:cNvPr id="123907" name="テキスト プレースホルダ 4"/>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119</a:t>
            </a:fld>
            <a:endParaRPr lang="en-US" altLang="ja-JP"/>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ja-JP" altLang="en-US" dirty="0" smtClean="0">
                <a:latin typeface="Helvetica Neue Medium" pitchFamily="-1" charset="0"/>
                <a:ea typeface="ヒラギノ角ゴ ProN W6" panose="020B0600000000000000" pitchFamily="34" charset="-128"/>
              </a:rPr>
              <a:t>ユビキタスコンピューティング環境</a:t>
            </a:r>
          </a:p>
        </p:txBody>
      </p:sp>
      <p:pic>
        <p:nvPicPr>
          <p:cNvPr id="10244" name="Picture 5" descr="fig_uID01"/>
          <p:cNvPicPr>
            <a:picLocks noGrp="1" noChangeAspect="1" noChangeArrowheads="1"/>
          </p:cNvPicPr>
          <p:nvPr>
            <p:ph idx="1"/>
          </p:nvPr>
        </p:nvPicPr>
        <p:blipFill>
          <a:blip r:embed="rId3">
            <a:extLst>
              <a:ext uri="{28A0092B-C50C-407E-A947-70E740481C1C}">
                <a14:useLocalDpi xmlns:a14="http://schemas.microsoft.com/office/drawing/2010/main" val="0"/>
              </a:ext>
            </a:extLst>
          </a:blip>
          <a:stretch>
            <a:fillRect/>
          </a:stretch>
        </p:blipFill>
        <p:spPr>
          <a:xfrm>
            <a:off x="2118518" y="2625508"/>
            <a:ext cx="8793163" cy="6358372"/>
          </a:xfrm>
        </p:spPr>
      </p:pic>
      <p:sp>
        <p:nvSpPr>
          <p:cNvPr id="10245" name="スライド番号プレースホルダ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fld id="{D7A79E1B-8603-41FC-A275-3F04833D1724}" type="slidenum">
              <a:rPr lang="ja-JP" altLang="en-US" sz="1600">
                <a:latin typeface="Arial" panose="020B0604020202020204" pitchFamily="34" charset="0"/>
                <a:ea typeface="ＭＳ Ｐゴシック" panose="020B0600070205080204" pitchFamily="50" charset="-128"/>
                <a:cs typeface="Arial" panose="020B0604020202020204" pitchFamily="34" charset="0"/>
              </a:rPr>
              <a:pPr algn="r" eaLnBrk="1" hangingPunct="1">
                <a:spcBef>
                  <a:spcPct val="0"/>
                </a:spcBef>
                <a:buClrTx/>
                <a:buFontTx/>
                <a:buNone/>
              </a:pPr>
              <a:t>12</a:t>
            </a:fld>
            <a:endParaRPr lang="en-US" altLang="ja-JP" sz="1600">
              <a:latin typeface="Arial" panose="020B0604020202020204" pitchFamily="34" charset="0"/>
              <a:ea typeface="ＭＳ Ｐゴシック" panose="020B0600070205080204" pitchFamily="50" charset="-128"/>
              <a:cs typeface="Arial" panose="020B0604020202020204" pitchFamily="34" charset="0"/>
            </a:endParaRPr>
          </a:p>
        </p:txBody>
      </p:sp>
      <p:sp>
        <p:nvSpPr>
          <p:cNvPr id="2" name="フッター プレースホルダー 1"/>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発行手続き</a:t>
            </a:r>
          </a:p>
        </p:txBody>
      </p:sp>
      <p:sp>
        <p:nvSpPr>
          <p:cNvPr id="124931"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発行手続きとは</a:t>
            </a:r>
          </a:p>
          <a:p>
            <a:pPr lvl="1"/>
            <a:r>
              <a:rPr lang="ja-JP" altLang="en-US" smtClean="0">
                <a:latin typeface="Arial" panose="020B0604020202020204" pitchFamily="34" charset="0"/>
                <a:ea typeface="ＭＳ Ｐゴシック" panose="020B0600070205080204" pitchFamily="50" charset="-128"/>
              </a:rPr>
              <a:t>利用者が行う以下の</a:t>
            </a:r>
            <a:r>
              <a:rPr lang="en-US" altLang="ja-JP" smtClean="0">
                <a:latin typeface="Arial" panose="020B0604020202020204" pitchFamily="34" charset="0"/>
                <a:ea typeface="ＭＳ Ｐゴシック" panose="020B0600070205080204" pitchFamily="50" charset="-128"/>
              </a:rPr>
              <a:t>2</a:t>
            </a:r>
            <a:r>
              <a:rPr lang="ja-JP" altLang="en-US" smtClean="0">
                <a:latin typeface="Arial" panose="020B0604020202020204" pitchFamily="34" charset="0"/>
                <a:ea typeface="ＭＳ Ｐゴシック" panose="020B0600070205080204" pitchFamily="50" charset="-128"/>
              </a:rPr>
              <a:t>つの手続き</a:t>
            </a:r>
          </a:p>
          <a:p>
            <a:pPr lvl="2"/>
            <a:r>
              <a:rPr lang="ja-JP" altLang="en-US" smtClean="0">
                <a:latin typeface="Arial" panose="020B0604020202020204" pitchFamily="34" charset="0"/>
                <a:ea typeface="ＭＳ Ｐゴシック" panose="020B0600070205080204" pitchFamily="50" charset="-128"/>
              </a:rPr>
              <a:t>タグに</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を格納してモノや場所に貼り付ける</a:t>
            </a:r>
          </a:p>
          <a:p>
            <a:pPr lvl="2"/>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解決エントリを登録する</a:t>
            </a:r>
          </a:p>
          <a:p>
            <a:endParaRPr lang="ja-JP" altLang="en-US" smtClean="0">
              <a:latin typeface="Helvetica Neue Medium" pitchFamily="-1" charset="0"/>
              <a:ea typeface="ヒラギノ角ゴ Pro W6" pitchFamily="-1" charset="-128"/>
            </a:endParaRPr>
          </a:p>
          <a:p>
            <a:r>
              <a:rPr lang="ja-JP" altLang="en-US" smtClean="0">
                <a:latin typeface="Helvetica Neue Medium" pitchFamily="-1" charset="0"/>
                <a:ea typeface="ヒラギノ角ゴ Pro W6" pitchFamily="-1" charset="-128"/>
              </a:rPr>
              <a:t>発行手続きが完了すると、</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と紐づけられた情報は、</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解決サービスにより得られる</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120</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38"/>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発行手続きによる</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解決エントリの設定</a:t>
            </a:r>
            <a:endParaRPr lang="en-US" altLang="ja-JP" smtClean="0">
              <a:latin typeface="Helvetica Neue Medium" pitchFamily="-1" charset="0"/>
              <a:ea typeface="ヒラギノ角ゴ ProN W6" panose="020B0600000000000000" pitchFamily="34" charset="-128"/>
            </a:endParaRPr>
          </a:p>
        </p:txBody>
      </p:sp>
      <p:sp>
        <p:nvSpPr>
          <p:cNvPr id="125955" name="Text Box 3"/>
          <p:cNvSpPr txBox="1">
            <a:spLocks noChangeArrowheads="1"/>
          </p:cNvSpPr>
          <p:nvPr/>
        </p:nvSpPr>
        <p:spPr bwMode="auto">
          <a:xfrm>
            <a:off x="360363" y="390048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割当（通常）</a:t>
            </a:r>
          </a:p>
        </p:txBody>
      </p:sp>
      <p:sp>
        <p:nvSpPr>
          <p:cNvPr id="125956" name="AutoShape 4"/>
          <p:cNvSpPr>
            <a:spLocks noChangeArrowheads="1"/>
          </p:cNvSpPr>
          <p:nvPr/>
        </p:nvSpPr>
        <p:spPr bwMode="auto">
          <a:xfrm rot="5400000">
            <a:off x="6057901" y="4014787"/>
            <a:ext cx="360362" cy="385763"/>
          </a:xfrm>
          <a:prstGeom prst="triangle">
            <a:avLst>
              <a:gd name="adj" fmla="val 50000"/>
            </a:avLst>
          </a:prstGeom>
          <a:solidFill>
            <a:srgbClr val="FF0000"/>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5957" name="Text Box 5"/>
          <p:cNvSpPr txBox="1">
            <a:spLocks noChangeArrowheads="1"/>
          </p:cNvSpPr>
          <p:nvPr/>
        </p:nvSpPr>
        <p:spPr bwMode="auto">
          <a:xfrm>
            <a:off x="666750" y="2743200"/>
            <a:ext cx="1098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未使用</a:t>
            </a:r>
          </a:p>
        </p:txBody>
      </p:sp>
      <p:sp>
        <p:nvSpPr>
          <p:cNvPr id="125958" name="AutoShape 6"/>
          <p:cNvSpPr>
            <a:spLocks noChangeArrowheads="1"/>
          </p:cNvSpPr>
          <p:nvPr/>
        </p:nvSpPr>
        <p:spPr bwMode="auto">
          <a:xfrm>
            <a:off x="765175" y="3379788"/>
            <a:ext cx="901700" cy="361950"/>
          </a:xfrm>
          <a:prstGeom prst="downArrow">
            <a:avLst>
              <a:gd name="adj1" fmla="val 50000"/>
              <a:gd name="adj2" fmla="val 25000"/>
            </a:avLst>
          </a:prstGeom>
          <a:solidFill>
            <a:schemeClr val="accent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5959" name="Text Box 7"/>
          <p:cNvSpPr txBox="1">
            <a:spLocks noChangeArrowheads="1"/>
          </p:cNvSpPr>
          <p:nvPr/>
        </p:nvSpPr>
        <p:spPr bwMode="auto">
          <a:xfrm>
            <a:off x="3441700" y="2465388"/>
            <a:ext cx="11303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ucode</a:t>
            </a:r>
            <a:r>
              <a:rPr lang="ja-JP" altLang="en-US" sz="2000">
                <a:latin typeface="Arial" panose="020B0604020202020204" pitchFamily="34" charset="0"/>
                <a:ea typeface="ＭＳ Ｐゴシック" panose="020B0600070205080204" pitchFamily="50" charset="-128"/>
              </a:rPr>
              <a:t>部</a:t>
            </a:r>
          </a:p>
        </p:txBody>
      </p:sp>
      <p:sp>
        <p:nvSpPr>
          <p:cNvPr id="125960" name="Text Box 8"/>
          <p:cNvSpPr txBox="1">
            <a:spLocks noChangeArrowheads="1"/>
          </p:cNvSpPr>
          <p:nvPr/>
        </p:nvSpPr>
        <p:spPr bwMode="auto">
          <a:xfrm>
            <a:off x="7589838" y="2457450"/>
            <a:ext cx="12906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Arial" panose="020B0604020202020204" pitchFamily="34" charset="0"/>
                <a:ea typeface="ＭＳ Ｐゴシック" panose="020B0600070205080204" pitchFamily="50" charset="-128"/>
              </a:rPr>
              <a:t>アドレス部</a:t>
            </a:r>
          </a:p>
        </p:txBody>
      </p:sp>
      <p:sp>
        <p:nvSpPr>
          <p:cNvPr id="125961" name="Rectangle 9"/>
          <p:cNvSpPr>
            <a:spLocks noChangeArrowheads="1"/>
          </p:cNvSpPr>
          <p:nvPr/>
        </p:nvSpPr>
        <p:spPr bwMode="auto">
          <a:xfrm>
            <a:off x="2297113" y="2987675"/>
            <a:ext cx="3540125" cy="508000"/>
          </a:xfrm>
          <a:prstGeom prst="rect">
            <a:avLst/>
          </a:prstGeom>
          <a:solidFill>
            <a:schemeClr val="bg2"/>
          </a:solidFill>
          <a:ln w="28575">
            <a:solidFill>
              <a:schemeClr val="tx1"/>
            </a:solidFill>
            <a:prstDash val="sysDot"/>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5962" name="Rectangle 10"/>
          <p:cNvSpPr>
            <a:spLocks noChangeArrowheads="1"/>
          </p:cNvSpPr>
          <p:nvPr/>
        </p:nvSpPr>
        <p:spPr bwMode="auto">
          <a:xfrm>
            <a:off x="6496050" y="2989263"/>
            <a:ext cx="3538538" cy="509587"/>
          </a:xfrm>
          <a:prstGeom prst="rect">
            <a:avLst/>
          </a:prstGeom>
          <a:solidFill>
            <a:schemeClr val="bg2"/>
          </a:solidFill>
          <a:ln w="28575">
            <a:solidFill>
              <a:schemeClr val="tx1"/>
            </a:solidFill>
            <a:prstDash val="sysDot"/>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5963" name="AutoShape 11"/>
          <p:cNvSpPr>
            <a:spLocks noChangeArrowheads="1"/>
          </p:cNvSpPr>
          <p:nvPr/>
        </p:nvSpPr>
        <p:spPr bwMode="auto">
          <a:xfrm rot="5400000">
            <a:off x="6057107" y="3048793"/>
            <a:ext cx="361950" cy="385763"/>
          </a:xfrm>
          <a:prstGeom prst="triangle">
            <a:avLst>
              <a:gd name="adj" fmla="val 50000"/>
            </a:avLst>
          </a:prstGeom>
          <a:solidFill>
            <a:srgbClr val="FF0000"/>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5964" name="Text Box 12"/>
          <p:cNvSpPr txBox="1">
            <a:spLocks noChangeArrowheads="1"/>
          </p:cNvSpPr>
          <p:nvPr/>
        </p:nvSpPr>
        <p:spPr bwMode="auto">
          <a:xfrm>
            <a:off x="4281488" y="1831975"/>
            <a:ext cx="33702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Arial" panose="020B0604020202020204" pitchFamily="34" charset="0"/>
                <a:ea typeface="ＭＳ Ｐゴシック" panose="020B0600070205080204" pitchFamily="50" charset="-128"/>
              </a:rPr>
              <a:t>利用者</a:t>
            </a:r>
            <a:r>
              <a:rPr lang="en-US" altLang="ja-JP" sz="2000">
                <a:latin typeface="Arial" panose="020B0604020202020204" pitchFamily="34" charset="0"/>
                <a:ea typeface="ＭＳ Ｐゴシック" panose="020B0600070205080204" pitchFamily="50" charset="-128"/>
              </a:rPr>
              <a:t>X</a:t>
            </a:r>
            <a:r>
              <a:rPr lang="ja-JP" altLang="en-US" sz="2000">
                <a:latin typeface="Arial" panose="020B0604020202020204" pitchFamily="34" charset="0"/>
                <a:ea typeface="ＭＳ Ｐゴシック" panose="020B0600070205080204" pitchFamily="50" charset="-128"/>
              </a:rPr>
              <a:t>の</a:t>
            </a:r>
            <a:r>
              <a:rPr lang="en-US" altLang="ja-JP" sz="2000">
                <a:latin typeface="Arial" panose="020B0604020202020204" pitchFamily="34" charset="0"/>
                <a:ea typeface="ＭＳ Ｐゴシック" panose="020B0600070205080204" pitchFamily="50" charset="-128"/>
              </a:rPr>
              <a:t>ucode</a:t>
            </a:r>
            <a:r>
              <a:rPr lang="ja-JP" altLang="en-US" sz="2000">
                <a:latin typeface="Arial" panose="020B0604020202020204" pitchFamily="34" charset="0"/>
                <a:ea typeface="ＭＳ Ｐゴシック" panose="020B0600070205080204" pitchFamily="50" charset="-128"/>
              </a:rPr>
              <a:t>解決エントリ</a:t>
            </a:r>
          </a:p>
        </p:txBody>
      </p:sp>
      <p:grpSp>
        <p:nvGrpSpPr>
          <p:cNvPr id="125965" name="Group 13"/>
          <p:cNvGrpSpPr>
            <a:grpSpLocks/>
          </p:cNvGrpSpPr>
          <p:nvPr/>
        </p:nvGrpSpPr>
        <p:grpSpPr bwMode="auto">
          <a:xfrm>
            <a:off x="2297113" y="4841875"/>
            <a:ext cx="3540125" cy="538163"/>
            <a:chOff x="1366" y="2478"/>
            <a:chExt cx="2091" cy="339"/>
          </a:xfrm>
        </p:grpSpPr>
        <p:sp>
          <p:nvSpPr>
            <p:cNvPr id="125984" name="Rectangle 14"/>
            <p:cNvSpPr>
              <a:spLocks noChangeArrowheads="1"/>
            </p:cNvSpPr>
            <p:nvPr/>
          </p:nvSpPr>
          <p:spPr bwMode="auto">
            <a:xfrm>
              <a:off x="2811" y="2478"/>
              <a:ext cx="646" cy="338"/>
            </a:xfrm>
            <a:prstGeom prst="rect">
              <a:avLst/>
            </a:prstGeom>
            <a:solidFill>
              <a:srgbClr val="99CCFF"/>
            </a:solidFill>
            <a:ln w="28575">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ic</a:t>
              </a:r>
            </a:p>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0123</a:t>
              </a:r>
            </a:p>
          </p:txBody>
        </p:sp>
        <p:sp>
          <p:nvSpPr>
            <p:cNvPr id="125985" name="Rectangle 15"/>
            <p:cNvSpPr>
              <a:spLocks noChangeArrowheads="1"/>
            </p:cNvSpPr>
            <p:nvPr/>
          </p:nvSpPr>
          <p:spPr bwMode="auto">
            <a:xfrm>
              <a:off x="1366" y="2478"/>
              <a:ext cx="197" cy="338"/>
            </a:xfrm>
            <a:prstGeom prst="rect">
              <a:avLst/>
            </a:prstGeom>
            <a:solidFill>
              <a:srgbClr val="99CCFF"/>
            </a:solidFill>
            <a:ln w="28575">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ver</a:t>
              </a:r>
              <a:br>
                <a:rPr lang="en-US" altLang="ja-JP" sz="1600">
                  <a:latin typeface="Arial" panose="020B0604020202020204" pitchFamily="34" charset="0"/>
                  <a:ea typeface="ＭＳ Ｐゴシック" panose="020B0600070205080204" pitchFamily="50" charset="-128"/>
                </a:rPr>
              </a:br>
              <a:r>
                <a:rPr lang="en-US" altLang="ja-JP" sz="1600">
                  <a:latin typeface="Arial" panose="020B0604020202020204" pitchFamily="34" charset="0"/>
                  <a:ea typeface="ＭＳ Ｐゴシック" panose="020B0600070205080204" pitchFamily="50" charset="-128"/>
                </a:rPr>
                <a:t>0</a:t>
              </a:r>
            </a:p>
          </p:txBody>
        </p:sp>
        <p:sp>
          <p:nvSpPr>
            <p:cNvPr id="125986" name="Rectangle 16"/>
            <p:cNvSpPr>
              <a:spLocks noChangeArrowheads="1"/>
            </p:cNvSpPr>
            <p:nvPr/>
          </p:nvSpPr>
          <p:spPr bwMode="auto">
            <a:xfrm>
              <a:off x="1563" y="2479"/>
              <a:ext cx="473" cy="338"/>
            </a:xfrm>
            <a:prstGeom prst="rect">
              <a:avLst/>
            </a:prstGeom>
            <a:solidFill>
              <a:srgbClr val="99CCFF"/>
            </a:solidFill>
            <a:ln w="28575">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TLDc</a:t>
              </a:r>
            </a:p>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0001</a:t>
              </a:r>
            </a:p>
          </p:txBody>
        </p:sp>
        <p:sp>
          <p:nvSpPr>
            <p:cNvPr id="125987" name="Rectangle 17"/>
            <p:cNvSpPr>
              <a:spLocks noChangeArrowheads="1"/>
            </p:cNvSpPr>
            <p:nvPr/>
          </p:nvSpPr>
          <p:spPr bwMode="auto">
            <a:xfrm>
              <a:off x="2024" y="2478"/>
              <a:ext cx="149" cy="338"/>
            </a:xfrm>
            <a:prstGeom prst="rect">
              <a:avLst/>
            </a:prstGeom>
            <a:solidFill>
              <a:srgbClr val="99CCFF"/>
            </a:solidFill>
            <a:ln w="28575">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cc</a:t>
              </a:r>
            </a:p>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e</a:t>
              </a:r>
            </a:p>
          </p:txBody>
        </p:sp>
        <p:sp>
          <p:nvSpPr>
            <p:cNvPr id="125988" name="Rectangle 18"/>
            <p:cNvSpPr>
              <a:spLocks noChangeArrowheads="1"/>
            </p:cNvSpPr>
            <p:nvPr/>
          </p:nvSpPr>
          <p:spPr bwMode="auto">
            <a:xfrm>
              <a:off x="2173" y="2479"/>
              <a:ext cx="641" cy="338"/>
            </a:xfrm>
            <a:prstGeom prst="rect">
              <a:avLst/>
            </a:prstGeom>
            <a:solidFill>
              <a:srgbClr val="99CCFF"/>
            </a:solidFill>
            <a:ln w="28575">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SLDc</a:t>
              </a:r>
            </a:p>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000…001</a:t>
              </a:r>
            </a:p>
          </p:txBody>
        </p:sp>
      </p:grpSp>
      <p:sp>
        <p:nvSpPr>
          <p:cNvPr id="125966" name="AutoShape 19"/>
          <p:cNvSpPr>
            <a:spLocks noChangeArrowheads="1"/>
          </p:cNvSpPr>
          <p:nvPr/>
        </p:nvSpPr>
        <p:spPr bwMode="auto">
          <a:xfrm>
            <a:off x="482600" y="5624513"/>
            <a:ext cx="1798638" cy="1771650"/>
          </a:xfrm>
          <a:prstGeom prst="can">
            <a:avLst>
              <a:gd name="adj" fmla="val 25000"/>
            </a:avLst>
          </a:prstGeom>
          <a:solidFill>
            <a:srgbClr val="FFFF66"/>
          </a:solidFill>
          <a:ln w="12700">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600">
                <a:latin typeface="Arial" panose="020B0604020202020204" pitchFamily="34" charset="0"/>
                <a:ea typeface="ＭＳ Ｐゴシック" panose="020B0600070205080204" pitchFamily="50" charset="-128"/>
              </a:rPr>
              <a:t>ユビキタス</a:t>
            </a:r>
            <a:r>
              <a:rPr lang="en-US" altLang="ja-JP" sz="1600">
                <a:latin typeface="Arial" panose="020B0604020202020204" pitchFamily="34" charset="0"/>
                <a:ea typeface="ＭＳ Ｐゴシック" panose="020B0600070205080204" pitchFamily="50" charset="-128"/>
              </a:rPr>
              <a:t>ID</a:t>
            </a:r>
            <a:br>
              <a:rPr lang="en-US" altLang="ja-JP" sz="1600">
                <a:latin typeface="Arial" panose="020B0604020202020204" pitchFamily="34" charset="0"/>
                <a:ea typeface="ＭＳ Ｐゴシック" panose="020B0600070205080204" pitchFamily="50" charset="-128"/>
              </a:rPr>
            </a:br>
            <a:r>
              <a:rPr lang="ja-JP" altLang="en-US" sz="1600">
                <a:latin typeface="Arial" panose="020B0604020202020204" pitchFamily="34" charset="0"/>
                <a:ea typeface="ＭＳ Ｐゴシック" panose="020B0600070205080204" pitchFamily="50" charset="-128"/>
              </a:rPr>
              <a:t>センターの</a:t>
            </a:r>
            <a:br>
              <a:rPr lang="ja-JP" altLang="en-US" sz="1600">
                <a:latin typeface="Arial" panose="020B0604020202020204" pitchFamily="34" charset="0"/>
                <a:ea typeface="ＭＳ Ｐゴシック" panose="020B0600070205080204" pitchFamily="50" charset="-128"/>
              </a:rPr>
            </a:br>
            <a:r>
              <a:rPr lang="en-US" altLang="ja-JP" sz="1600">
                <a:latin typeface="Arial" panose="020B0604020202020204" pitchFamily="34" charset="0"/>
                <a:ea typeface="ＭＳ Ｐゴシック" panose="020B0600070205080204" pitchFamily="50" charset="-128"/>
              </a:rPr>
              <a:t>ucode</a:t>
            </a:r>
            <a:r>
              <a:rPr lang="ja-JP" altLang="en-US" sz="1600">
                <a:latin typeface="Arial" panose="020B0604020202020204" pitchFamily="34" charset="0"/>
                <a:ea typeface="ＭＳ Ｐゴシック" panose="020B0600070205080204" pitchFamily="50" charset="-128"/>
              </a:rPr>
              <a:t>解決サーバ</a:t>
            </a:r>
          </a:p>
        </p:txBody>
      </p:sp>
      <p:pic>
        <p:nvPicPr>
          <p:cNvPr id="125967" name="Picture 20" descr="NEW_UC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6738" y="7324725"/>
            <a:ext cx="1258887"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5968" name="AutoShape 21"/>
          <p:cNvCxnSpPr>
            <a:cxnSpLocks noChangeShapeType="1"/>
            <a:endCxn id="125966" idx="3"/>
          </p:cNvCxnSpPr>
          <p:nvPr/>
        </p:nvCxnSpPr>
        <p:spPr bwMode="auto">
          <a:xfrm rot="10800000">
            <a:off x="1296988" y="7405688"/>
            <a:ext cx="3998912" cy="842962"/>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25969" name="Text Box 22"/>
          <p:cNvSpPr txBox="1">
            <a:spLocks noChangeArrowheads="1"/>
          </p:cNvSpPr>
          <p:nvPr/>
        </p:nvSpPr>
        <p:spPr bwMode="auto">
          <a:xfrm>
            <a:off x="333375" y="8240713"/>
            <a:ext cx="51419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(1) ucode:_0-0001-e-0000000000000000000001-0123</a:t>
            </a:r>
            <a:br>
              <a:rPr lang="en-US" altLang="ja-JP" sz="1600">
                <a:latin typeface="Arial" panose="020B0604020202020204" pitchFamily="34" charset="0"/>
                <a:ea typeface="ＭＳ Ｐゴシック" panose="020B0600070205080204" pitchFamily="50" charset="-128"/>
              </a:rPr>
            </a:br>
            <a:r>
              <a:rPr lang="ja-JP" altLang="en-US" sz="1600">
                <a:latin typeface="Arial" panose="020B0604020202020204" pitchFamily="34" charset="0"/>
                <a:ea typeface="ＭＳ Ｐゴシック" panose="020B0600070205080204" pitchFamily="50" charset="-128"/>
              </a:rPr>
              <a:t>の</a:t>
            </a:r>
            <a:r>
              <a:rPr lang="en-US" altLang="ja-JP" sz="1600">
                <a:latin typeface="Arial" panose="020B0604020202020204" pitchFamily="34" charset="0"/>
                <a:ea typeface="ＭＳ Ｐゴシック" panose="020B0600070205080204" pitchFamily="50" charset="-128"/>
              </a:rPr>
              <a:t>ucode</a:t>
            </a:r>
            <a:r>
              <a:rPr lang="ja-JP" altLang="en-US" sz="1600">
                <a:latin typeface="Arial" panose="020B0604020202020204" pitchFamily="34" charset="0"/>
                <a:ea typeface="ＭＳ Ｐゴシック" panose="020B0600070205080204" pitchFamily="50" charset="-128"/>
              </a:rPr>
              <a:t>解決をしたい</a:t>
            </a:r>
          </a:p>
        </p:txBody>
      </p:sp>
      <p:cxnSp>
        <p:nvCxnSpPr>
          <p:cNvPr id="125970" name="AutoShape 23"/>
          <p:cNvCxnSpPr>
            <a:cxnSpLocks noChangeShapeType="1"/>
            <a:stCxn id="125966" idx="4"/>
          </p:cNvCxnSpPr>
          <p:nvPr/>
        </p:nvCxnSpPr>
        <p:spPr bwMode="auto">
          <a:xfrm>
            <a:off x="2139950" y="6519863"/>
            <a:ext cx="3746500" cy="814387"/>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25971" name="Text Box 24"/>
          <p:cNvSpPr txBox="1">
            <a:spLocks noChangeArrowheads="1"/>
          </p:cNvSpPr>
          <p:nvPr/>
        </p:nvSpPr>
        <p:spPr bwMode="auto">
          <a:xfrm>
            <a:off x="2825750" y="5737225"/>
            <a:ext cx="28670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(2) </a:t>
            </a:r>
            <a:r>
              <a:rPr lang="ja-JP" altLang="en-US" sz="1600">
                <a:latin typeface="Arial" panose="020B0604020202020204" pitchFamily="34" charset="0"/>
                <a:ea typeface="ＭＳ Ｐゴシック" panose="020B0600070205080204" pitchFamily="50" charset="-128"/>
              </a:rPr>
              <a:t>その</a:t>
            </a:r>
            <a:r>
              <a:rPr lang="en-US" altLang="ja-JP" sz="1600">
                <a:latin typeface="Arial" panose="020B0604020202020204" pitchFamily="34" charset="0"/>
                <a:ea typeface="ＭＳ Ｐゴシック" panose="020B0600070205080204" pitchFamily="50" charset="-128"/>
              </a:rPr>
              <a:t>ucode</a:t>
            </a:r>
            <a:r>
              <a:rPr lang="ja-JP" altLang="en-US" sz="1600">
                <a:latin typeface="Arial" panose="020B0604020202020204" pitchFamily="34" charset="0"/>
                <a:ea typeface="ＭＳ Ｐゴシック" panose="020B0600070205080204" pitchFamily="50" charset="-128"/>
              </a:rPr>
              <a:t>は利用者</a:t>
            </a:r>
            <a:r>
              <a:rPr lang="en-US" altLang="ja-JP" sz="1600">
                <a:latin typeface="Arial" panose="020B0604020202020204" pitchFamily="34" charset="0"/>
                <a:ea typeface="ＭＳ Ｐゴシック" panose="020B0600070205080204" pitchFamily="50" charset="-128"/>
              </a:rPr>
              <a:t>X</a:t>
            </a:r>
            <a:r>
              <a:rPr lang="ja-JP" altLang="en-US" sz="1600">
                <a:latin typeface="Arial" panose="020B0604020202020204" pitchFamily="34" charset="0"/>
                <a:ea typeface="ＭＳ Ｐゴシック" panose="020B0600070205080204" pitchFamily="50" charset="-128"/>
              </a:rPr>
              <a:t>の</a:t>
            </a:r>
          </a:p>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ucode</a:t>
            </a:r>
            <a:r>
              <a:rPr lang="ja-JP" altLang="en-US" sz="1600">
                <a:latin typeface="Arial" panose="020B0604020202020204" pitchFamily="34" charset="0"/>
                <a:ea typeface="ＭＳ Ｐゴシック" panose="020B0600070205080204" pitchFamily="50" charset="-128"/>
              </a:rPr>
              <a:t>解決サーバが知っている</a:t>
            </a:r>
          </a:p>
        </p:txBody>
      </p:sp>
      <p:sp>
        <p:nvSpPr>
          <p:cNvPr id="125972" name="Rectangle 25"/>
          <p:cNvSpPr>
            <a:spLocks noChangeArrowheads="1"/>
          </p:cNvSpPr>
          <p:nvPr/>
        </p:nvSpPr>
        <p:spPr bwMode="auto">
          <a:xfrm>
            <a:off x="6503988" y="3948113"/>
            <a:ext cx="3540125" cy="509587"/>
          </a:xfrm>
          <a:prstGeom prst="rect">
            <a:avLst/>
          </a:prstGeom>
          <a:solidFill>
            <a:schemeClr val="bg2"/>
          </a:solidFill>
          <a:ln w="28575">
            <a:solidFill>
              <a:schemeClr val="tx1"/>
            </a:solidFill>
            <a:prstDash val="sysDot"/>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5973" name="Text Box 26"/>
          <p:cNvSpPr txBox="1">
            <a:spLocks noChangeArrowheads="1"/>
          </p:cNvSpPr>
          <p:nvPr/>
        </p:nvSpPr>
        <p:spPr bwMode="auto">
          <a:xfrm>
            <a:off x="806450" y="4878388"/>
            <a:ext cx="7937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発行</a:t>
            </a:r>
          </a:p>
        </p:txBody>
      </p:sp>
      <p:sp>
        <p:nvSpPr>
          <p:cNvPr id="125974" name="AutoShape 27"/>
          <p:cNvSpPr>
            <a:spLocks noChangeArrowheads="1"/>
          </p:cNvSpPr>
          <p:nvPr/>
        </p:nvSpPr>
        <p:spPr bwMode="auto">
          <a:xfrm>
            <a:off x="754063" y="4433888"/>
            <a:ext cx="901700" cy="361950"/>
          </a:xfrm>
          <a:prstGeom prst="downArrow">
            <a:avLst>
              <a:gd name="adj1" fmla="val 50000"/>
              <a:gd name="adj2" fmla="val 25000"/>
            </a:avLst>
          </a:prstGeom>
          <a:solidFill>
            <a:schemeClr val="accent1"/>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5975" name="AutoShape 28"/>
          <p:cNvSpPr>
            <a:spLocks noChangeArrowheads="1"/>
          </p:cNvSpPr>
          <p:nvPr/>
        </p:nvSpPr>
        <p:spPr bwMode="auto">
          <a:xfrm rot="5400000">
            <a:off x="6065044" y="4936332"/>
            <a:ext cx="361950" cy="385762"/>
          </a:xfrm>
          <a:prstGeom prst="triangle">
            <a:avLst>
              <a:gd name="adj" fmla="val 50000"/>
            </a:avLst>
          </a:prstGeom>
          <a:solidFill>
            <a:srgbClr val="FF0000"/>
          </a:solidFill>
          <a:ln w="12700">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5976" name="Rectangle 29"/>
          <p:cNvSpPr>
            <a:spLocks noChangeArrowheads="1"/>
          </p:cNvSpPr>
          <p:nvPr/>
        </p:nvSpPr>
        <p:spPr bwMode="auto">
          <a:xfrm>
            <a:off x="6511925" y="4868863"/>
            <a:ext cx="3540125" cy="511175"/>
          </a:xfrm>
          <a:prstGeom prst="rect">
            <a:avLst/>
          </a:prstGeom>
          <a:solidFill>
            <a:schemeClr val="bg1"/>
          </a:solidFill>
          <a:ln w="28575">
            <a:solidFill>
              <a:schemeClr val="tx1"/>
            </a:solidFill>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http://www.example.org/</a:t>
            </a:r>
          </a:p>
        </p:txBody>
      </p:sp>
      <p:sp>
        <p:nvSpPr>
          <p:cNvPr id="125977" name="Rectangle 30"/>
          <p:cNvSpPr>
            <a:spLocks noChangeArrowheads="1"/>
          </p:cNvSpPr>
          <p:nvPr/>
        </p:nvSpPr>
        <p:spPr bwMode="auto">
          <a:xfrm>
            <a:off x="2295525" y="3927475"/>
            <a:ext cx="3540125" cy="508000"/>
          </a:xfrm>
          <a:prstGeom prst="rect">
            <a:avLst/>
          </a:prstGeom>
          <a:solidFill>
            <a:schemeClr val="bg2"/>
          </a:solidFill>
          <a:ln w="28575">
            <a:solidFill>
              <a:schemeClr val="tx1"/>
            </a:solidFill>
            <a:prstDash val="sysDot"/>
            <a:miter lim="800000"/>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5978" name="AutoShape 31"/>
          <p:cNvSpPr>
            <a:spLocks noChangeArrowheads="1"/>
          </p:cNvSpPr>
          <p:nvPr/>
        </p:nvSpPr>
        <p:spPr bwMode="auto">
          <a:xfrm>
            <a:off x="10691813" y="5624513"/>
            <a:ext cx="1800225" cy="1771650"/>
          </a:xfrm>
          <a:prstGeom prst="can">
            <a:avLst>
              <a:gd name="adj" fmla="val 25000"/>
            </a:avLst>
          </a:prstGeom>
          <a:solidFill>
            <a:srgbClr val="FF66FF"/>
          </a:solidFill>
          <a:ln w="12700">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600">
                <a:latin typeface="Arial" panose="020B0604020202020204" pitchFamily="34" charset="0"/>
                <a:ea typeface="ＭＳ Ｐゴシック" panose="020B0600070205080204" pitchFamily="50" charset="-128"/>
              </a:rPr>
              <a:t>利用者</a:t>
            </a:r>
            <a:r>
              <a:rPr lang="en-US" altLang="ja-JP" sz="1600">
                <a:latin typeface="Arial" panose="020B0604020202020204" pitchFamily="34" charset="0"/>
                <a:ea typeface="ＭＳ Ｐゴシック" panose="020B0600070205080204" pitchFamily="50" charset="-128"/>
              </a:rPr>
              <a:t>X</a:t>
            </a:r>
            <a:r>
              <a:rPr lang="ja-JP" altLang="en-US" sz="1600">
                <a:latin typeface="Arial" panose="020B0604020202020204" pitchFamily="34" charset="0"/>
                <a:ea typeface="ＭＳ Ｐゴシック" panose="020B0600070205080204" pitchFamily="50" charset="-128"/>
              </a:rPr>
              <a:t>の</a:t>
            </a:r>
          </a:p>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ucode</a:t>
            </a:r>
            <a:r>
              <a:rPr lang="ja-JP" altLang="en-US" sz="1600">
                <a:latin typeface="Arial" panose="020B0604020202020204" pitchFamily="34" charset="0"/>
                <a:ea typeface="ＭＳ Ｐゴシック" panose="020B0600070205080204" pitchFamily="50" charset="-128"/>
              </a:rPr>
              <a:t>解決サーバ</a:t>
            </a:r>
          </a:p>
        </p:txBody>
      </p:sp>
      <p:cxnSp>
        <p:nvCxnSpPr>
          <p:cNvPr id="125979" name="AutoShape 32"/>
          <p:cNvCxnSpPr>
            <a:cxnSpLocks noChangeShapeType="1"/>
            <a:endCxn id="125978" idx="3"/>
          </p:cNvCxnSpPr>
          <p:nvPr/>
        </p:nvCxnSpPr>
        <p:spPr bwMode="auto">
          <a:xfrm flipV="1">
            <a:off x="6475413" y="7405688"/>
            <a:ext cx="4395787" cy="842962"/>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25980" name="AutoShape 33"/>
          <p:cNvCxnSpPr>
            <a:cxnSpLocks noChangeShapeType="1"/>
            <a:stCxn id="125978" idx="2"/>
          </p:cNvCxnSpPr>
          <p:nvPr/>
        </p:nvCxnSpPr>
        <p:spPr bwMode="auto">
          <a:xfrm rot="10800000" flipV="1">
            <a:off x="5886450" y="6519863"/>
            <a:ext cx="4140200" cy="814387"/>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25981" name="Text Box 34"/>
          <p:cNvSpPr txBox="1">
            <a:spLocks noChangeArrowheads="1"/>
          </p:cNvSpPr>
          <p:nvPr/>
        </p:nvSpPr>
        <p:spPr bwMode="auto">
          <a:xfrm>
            <a:off x="7186613" y="8248650"/>
            <a:ext cx="51419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(3) ucode:_0-0001-e-0000000000000000000001-0123</a:t>
            </a:r>
            <a:br>
              <a:rPr lang="en-US" altLang="ja-JP" sz="1600">
                <a:latin typeface="Arial" panose="020B0604020202020204" pitchFamily="34" charset="0"/>
                <a:ea typeface="ＭＳ Ｐゴシック" panose="020B0600070205080204" pitchFamily="50" charset="-128"/>
              </a:rPr>
            </a:br>
            <a:r>
              <a:rPr lang="ja-JP" altLang="en-US" sz="1600">
                <a:latin typeface="Arial" panose="020B0604020202020204" pitchFamily="34" charset="0"/>
                <a:ea typeface="ＭＳ Ｐゴシック" panose="020B0600070205080204" pitchFamily="50" charset="-128"/>
              </a:rPr>
              <a:t>の</a:t>
            </a:r>
            <a:r>
              <a:rPr lang="en-US" altLang="ja-JP" sz="1600">
                <a:latin typeface="Arial" panose="020B0604020202020204" pitchFamily="34" charset="0"/>
                <a:ea typeface="ＭＳ Ｐゴシック" panose="020B0600070205080204" pitchFamily="50" charset="-128"/>
              </a:rPr>
              <a:t>ucode</a:t>
            </a:r>
            <a:r>
              <a:rPr lang="ja-JP" altLang="en-US" sz="1600">
                <a:latin typeface="Arial" panose="020B0604020202020204" pitchFamily="34" charset="0"/>
                <a:ea typeface="ＭＳ Ｐゴシック" panose="020B0600070205080204" pitchFamily="50" charset="-128"/>
              </a:rPr>
              <a:t>解決をしたい</a:t>
            </a:r>
          </a:p>
        </p:txBody>
      </p:sp>
      <p:sp>
        <p:nvSpPr>
          <p:cNvPr id="125982" name="Text Box 35"/>
          <p:cNvSpPr txBox="1">
            <a:spLocks noChangeArrowheads="1"/>
          </p:cNvSpPr>
          <p:nvPr/>
        </p:nvSpPr>
        <p:spPr bwMode="auto">
          <a:xfrm>
            <a:off x="7088188" y="5897563"/>
            <a:ext cx="29257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(4) </a:t>
            </a:r>
            <a:r>
              <a:rPr lang="ja-JP" altLang="en-US" sz="1600">
                <a:latin typeface="Arial" panose="020B0604020202020204" pitchFamily="34" charset="0"/>
                <a:ea typeface="ＭＳ Ｐゴシック" panose="020B0600070205080204" pitchFamily="50" charset="-128"/>
              </a:rPr>
              <a:t>その</a:t>
            </a:r>
            <a:r>
              <a:rPr lang="en-US" altLang="ja-JP" sz="1600">
                <a:latin typeface="Arial" panose="020B0604020202020204" pitchFamily="34" charset="0"/>
                <a:ea typeface="ＭＳ Ｐゴシック" panose="020B0600070205080204" pitchFamily="50" charset="-128"/>
              </a:rPr>
              <a:t>ucode</a:t>
            </a:r>
            <a:r>
              <a:rPr lang="ja-JP" altLang="en-US" sz="1600">
                <a:latin typeface="Arial" panose="020B0604020202020204" pitchFamily="34" charset="0"/>
                <a:ea typeface="ＭＳ Ｐゴシック" panose="020B0600070205080204" pitchFamily="50" charset="-128"/>
              </a:rPr>
              <a:t>に関する情報は</a:t>
            </a:r>
          </a:p>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http://www.example.org/</a:t>
            </a:r>
            <a:r>
              <a:rPr lang="ja-JP" altLang="en-US" sz="1600">
                <a:latin typeface="Arial" panose="020B0604020202020204" pitchFamily="34" charset="0"/>
                <a:ea typeface="ＭＳ Ｐゴシック" panose="020B0600070205080204" pitchFamily="50" charset="-128"/>
              </a:rPr>
              <a:t>にある</a:t>
            </a:r>
          </a:p>
        </p:txBody>
      </p:sp>
      <p:sp>
        <p:nvSpPr>
          <p:cNvPr id="125983" name="Rectangle 36"/>
          <p:cNvSpPr>
            <a:spLocks noChangeArrowheads="1"/>
          </p:cNvSpPr>
          <p:nvPr/>
        </p:nvSpPr>
        <p:spPr bwMode="auto">
          <a:xfrm>
            <a:off x="263525" y="2187575"/>
            <a:ext cx="10137775" cy="33861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121</a:t>
            </a:fld>
            <a:endParaRPr lang="en-US" altLang="ja-JP"/>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2236788" y="3659188"/>
            <a:ext cx="9847262" cy="1938337"/>
          </a:xfrm>
        </p:spPr>
        <p:txBody>
          <a:bodyPr/>
          <a:lstStyle/>
          <a:p>
            <a:r>
              <a:rPr lang="ja-JP" altLang="en-US" smtClean="0">
                <a:latin typeface="Helvetica Neue Medium" pitchFamily="-1" charset="0"/>
                <a:ea typeface="ヒラギノ角ゴ ProN W6" panose="020B0600000000000000" pitchFamily="34" charset="-128"/>
              </a:rPr>
              <a:t>ユビキタス</a:t>
            </a:r>
            <a:r>
              <a:rPr lang="en-US" altLang="ja-JP" smtClean="0">
                <a:latin typeface="Helvetica Neue Medium" pitchFamily="-1" charset="0"/>
                <a:ea typeface="ヒラギノ角ゴ ProN W6" panose="020B0600000000000000" pitchFamily="34" charset="-128"/>
              </a:rPr>
              <a:t>ID</a:t>
            </a:r>
            <a:r>
              <a:rPr lang="ja-JP" altLang="en-US" smtClean="0">
                <a:latin typeface="Helvetica Neue Medium" pitchFamily="-1" charset="0"/>
                <a:ea typeface="ヒラギノ角ゴ ProN W6" panose="020B0600000000000000" pitchFamily="34" charset="-128"/>
              </a:rPr>
              <a:t>技術の</a:t>
            </a:r>
            <a:r>
              <a:rPr lang="en-US" altLang="ja-JP" smtClean="0">
                <a:latin typeface="Helvetica Neue Medium" pitchFamily="-1" charset="0"/>
                <a:ea typeface="ヒラギノ角ゴ ProN W6" panose="020B0600000000000000" pitchFamily="34" charset="-128"/>
              </a:rPr>
              <a:t/>
            </a:r>
            <a:br>
              <a:rPr lang="en-US" altLang="ja-JP" smtClean="0">
                <a:latin typeface="Helvetica Neue Medium" pitchFamily="-1" charset="0"/>
                <a:ea typeface="ヒラギノ角ゴ ProN W6" panose="020B0600000000000000" pitchFamily="34" charset="-128"/>
              </a:rPr>
            </a:br>
            <a:r>
              <a:rPr lang="ja-JP" altLang="en-US" smtClean="0">
                <a:latin typeface="Helvetica Neue Medium" pitchFamily="-1" charset="0"/>
                <a:ea typeface="ヒラギノ角ゴ ProN W6" panose="020B0600000000000000" pitchFamily="34" charset="-128"/>
              </a:rPr>
              <a:t>業務システム利用事例</a:t>
            </a:r>
          </a:p>
        </p:txBody>
      </p:sp>
      <p:sp>
        <p:nvSpPr>
          <p:cNvPr id="126979" name="テキスト プレースホルダ 4"/>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122</a:t>
            </a:fld>
            <a:endParaRPr lang="en-US" altLang="ja-JP"/>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4"/>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東京ユビキタス計画銀座</a:t>
            </a:r>
          </a:p>
        </p:txBody>
      </p:sp>
      <p:pic>
        <p:nvPicPr>
          <p:cNvPr id="128003" name="Picture 7"/>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t="-24487" b="-24487"/>
          <a:stretch>
            <a:fillRect/>
          </a:stretch>
        </p:blipFill>
        <p:spPr/>
      </p:pic>
      <p:sp>
        <p:nvSpPr>
          <p:cNvPr id="128004" name="Rectangle 6"/>
          <p:cNvSpPr>
            <a:spLocks noGrp="1" noChangeArrowheads="1"/>
          </p:cNvSpPr>
          <p:nvPr>
            <p:ph sz="half" idx="2"/>
          </p:nvPr>
        </p:nvSpPr>
        <p:spPr/>
        <p:txBody>
          <a:bodyPr/>
          <a:lstStyle/>
          <a:p>
            <a:r>
              <a:rPr lang="ja-JP" altLang="en-US" smtClean="0">
                <a:latin typeface="Helvetica Neue Medium" pitchFamily="-1" charset="0"/>
                <a:ea typeface="ヒラギノ角ゴ Pro W6" pitchFamily="-1" charset="-128"/>
              </a:rPr>
              <a:t>今いる「場所」を把握し、場所にくくりつけられた情報を入手</a:t>
            </a:r>
            <a:endParaRPr lang="en-US" altLang="ja-JP" smtClean="0">
              <a:latin typeface="Helvetica Neue Medium" pitchFamily="-1" charset="0"/>
              <a:ea typeface="ヒラギノ角ゴ Pro W6" pitchFamily="-1" charset="-128"/>
            </a:endParaRPr>
          </a:p>
          <a:p>
            <a:pPr lvl="1"/>
            <a:r>
              <a:rPr lang="ja-JP" altLang="en-US" smtClean="0">
                <a:latin typeface="Arial" panose="020B0604020202020204" pitchFamily="34" charset="0"/>
                <a:ea typeface="ＭＳ Ｐゴシック" panose="020B0600070205080204" pitchFamily="50" charset="-128"/>
              </a:rPr>
              <a:t>緯度・経度・標高という「座標」ではなく、人間に有用な論理的な「場所」を確認できるインフラを整備</a:t>
            </a:r>
            <a:endParaRPr lang="en-US" altLang="ja-JP" smtClean="0">
              <a:latin typeface="Arial" panose="020B0604020202020204" pitchFamily="34" charset="0"/>
              <a:ea typeface="ＭＳ Ｐゴシック" panose="020B0600070205080204" pitchFamily="50" charset="-128"/>
            </a:endParaRPr>
          </a:p>
          <a:p>
            <a:pPr lvl="1"/>
            <a:r>
              <a:rPr lang="ja-JP" altLang="en-US" smtClean="0">
                <a:latin typeface="Arial" panose="020B0604020202020204" pitchFamily="34" charset="0"/>
                <a:ea typeface="ＭＳ Ｐゴシック" panose="020B0600070205080204" pitchFamily="50" charset="-128"/>
              </a:rPr>
              <a:t>都市（</a:t>
            </a:r>
            <a:r>
              <a:rPr lang="en-US" altLang="ja-JP" smtClean="0">
                <a:latin typeface="Arial" panose="020B0604020202020204" pitchFamily="34" charset="0"/>
                <a:ea typeface="ＭＳ Ｐゴシック" panose="020B0600070205080204" pitchFamily="50" charset="-128"/>
              </a:rPr>
              <a:t>GPS</a:t>
            </a:r>
            <a:r>
              <a:rPr lang="ja-JP" altLang="en-US" smtClean="0">
                <a:latin typeface="Arial" panose="020B0604020202020204" pitchFamily="34" charset="0"/>
                <a:ea typeface="ＭＳ Ｐゴシック" panose="020B0600070205080204" pitchFamily="50" charset="-128"/>
              </a:rPr>
              <a:t>が使えない環境）において歩行者レベルの精度を達成</a:t>
            </a:r>
            <a:endParaRPr lang="en-US" altLang="ja-JP" smtClean="0">
              <a:latin typeface="Arial" panose="020B0604020202020204" pitchFamily="34" charset="0"/>
              <a:ea typeface="ＭＳ Ｐゴシック" panose="020B0600070205080204" pitchFamily="50" charset="-128"/>
            </a:endParaRPr>
          </a:p>
          <a:p>
            <a:r>
              <a:rPr lang="ja-JP" altLang="en-US" smtClean="0">
                <a:latin typeface="Helvetica Neue Medium" pitchFamily="-1" charset="0"/>
                <a:ea typeface="ヒラギノ角ゴ Pro W6" pitchFamily="-1" charset="-128"/>
              </a:rPr>
              <a:t>目的地へのルート案内や目的地に関する情報</a:t>
            </a:r>
            <a:endParaRPr lang="en-US" altLang="ja-JP" smtClean="0">
              <a:latin typeface="Helvetica Neue Medium" pitchFamily="-1" charset="0"/>
              <a:ea typeface="ヒラギノ角ゴ Pro W6" pitchFamily="-1" charset="-128"/>
            </a:endParaRPr>
          </a:p>
          <a:p>
            <a:pPr lvl="1"/>
            <a:r>
              <a:rPr lang="ja-JP" altLang="en-US" smtClean="0">
                <a:latin typeface="Arial" panose="020B0604020202020204" pitchFamily="34" charset="0"/>
                <a:ea typeface="ＭＳ Ｐゴシック" panose="020B0600070205080204" pitchFamily="50" charset="-128"/>
              </a:rPr>
              <a:t>歩行者ナビゲーション</a:t>
            </a:r>
            <a:endParaRPr lang="en-US" altLang="ja-JP" smtClean="0">
              <a:latin typeface="Arial" panose="020B0604020202020204" pitchFamily="34" charset="0"/>
              <a:ea typeface="ＭＳ Ｐゴシック" panose="020B0600070205080204" pitchFamily="50" charset="-128"/>
            </a:endParaRPr>
          </a:p>
          <a:p>
            <a:pPr lvl="2"/>
            <a:r>
              <a:rPr lang="ja-JP" altLang="en-US" smtClean="0">
                <a:latin typeface="Arial" panose="020B0604020202020204" pitchFamily="34" charset="0"/>
                <a:ea typeface="ＭＳ Ｐゴシック" panose="020B0600070205080204" pitchFamily="50" charset="-128"/>
              </a:rPr>
              <a:t>「状況」に応じたナビゲーション</a:t>
            </a:r>
            <a:endParaRPr lang="en-US" altLang="ja-JP" smtClean="0">
              <a:latin typeface="Arial" panose="020B0604020202020204" pitchFamily="34" charset="0"/>
              <a:ea typeface="ＭＳ Ｐゴシック" panose="020B0600070205080204" pitchFamily="50" charset="-128"/>
            </a:endParaRPr>
          </a:p>
          <a:p>
            <a:pPr lvl="2"/>
            <a:r>
              <a:rPr lang="ja-JP" altLang="en-US" smtClean="0">
                <a:latin typeface="Arial" panose="020B0604020202020204" pitchFamily="34" charset="0"/>
                <a:ea typeface="ＭＳ Ｐゴシック" panose="020B0600070205080204" pitchFamily="50" charset="-128"/>
              </a:rPr>
              <a:t>ユニバーサルデザイン（対、障害者、高齢者、外国人）</a:t>
            </a:r>
            <a:endParaRPr lang="en-US" altLang="ja-JP" smtClean="0">
              <a:latin typeface="Arial" panose="020B0604020202020204" pitchFamily="34" charset="0"/>
              <a:ea typeface="ＭＳ Ｐゴシック" panose="020B0600070205080204" pitchFamily="50" charset="-128"/>
            </a:endParaRPr>
          </a:p>
          <a:p>
            <a:r>
              <a:rPr lang="ja-JP" altLang="en-US" smtClean="0">
                <a:latin typeface="Helvetica Neue Medium" pitchFamily="-1" charset="0"/>
                <a:ea typeface="ヒラギノ角ゴ Pro W6" pitchFamily="-1" charset="-128"/>
              </a:rPr>
              <a:t>緊急時などの注意喚起</a:t>
            </a:r>
            <a:endParaRPr lang="en-US" altLang="ja-JP" smtClean="0">
              <a:latin typeface="Helvetica Neue Medium" pitchFamily="-1" charset="0"/>
              <a:ea typeface="ヒラギノ角ゴ Pro W6" pitchFamily="-1" charset="-128"/>
            </a:endParaRPr>
          </a:p>
          <a:p>
            <a:pPr lvl="1"/>
            <a:r>
              <a:rPr lang="ja-JP" altLang="en-US" smtClean="0">
                <a:latin typeface="Arial" panose="020B0604020202020204" pitchFamily="34" charset="0"/>
                <a:ea typeface="ＭＳ Ｐゴシック" panose="020B0600070205080204" pitchFamily="50" charset="-128"/>
              </a:rPr>
              <a:t>災害時における緊急情報ツールに</a:t>
            </a:r>
          </a:p>
        </p:txBody>
      </p:sp>
      <p:sp>
        <p:nvSpPr>
          <p:cNvPr id="2" name="スライド番号プレースホルダー 1"/>
          <p:cNvSpPr>
            <a:spLocks noGrp="1"/>
          </p:cNvSpPr>
          <p:nvPr>
            <p:ph type="sldNum" sz="quarter" idx="10"/>
          </p:nvPr>
        </p:nvSpPr>
        <p:spPr/>
        <p:txBody>
          <a:bodyPr/>
          <a:lstStyle/>
          <a:p>
            <a:fld id="{2E50060B-E108-4CE2-B4C8-8D99842E0EBF}" type="slidenum">
              <a:rPr lang="en-US" altLang="ja-JP" smtClean="0"/>
              <a:pPr/>
              <a:t>123</a:t>
            </a:fld>
            <a:endParaRPr lang="en-US" altLang="ja-JP"/>
          </a:p>
        </p:txBody>
      </p:sp>
    </p:spTree>
  </p:cSld>
  <p:clrMapOvr>
    <a:masterClrMapping/>
  </p:clrMapOvr>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タイトル 1"/>
          <p:cNvSpPr>
            <a:spLocks noGrp="1"/>
          </p:cNvSpPr>
          <p:nvPr>
            <p:ph type="title"/>
          </p:nvPr>
        </p:nvSpPr>
        <p:spPr/>
        <p:txBody>
          <a:bodyPr/>
          <a:lstStyle/>
          <a:p>
            <a:r>
              <a:rPr lang="ja-JP" altLang="en-US" smtClean="0">
                <a:latin typeface="Helvetica Neue Medium" pitchFamily="-1" charset="0"/>
                <a:ea typeface="ヒラギノ角ゴ ProN W6" panose="020B0600000000000000" pitchFamily="34" charset="-128"/>
              </a:rPr>
              <a:t>東京ユビキタス計画銀座：測位用インフラ</a:t>
            </a:r>
          </a:p>
        </p:txBody>
      </p:sp>
      <p:pic>
        <p:nvPicPr>
          <p:cNvPr id="129027" name="Picture 4" descr="DSC_4154"/>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l="-5200" r="-5200"/>
          <a:stretch>
            <a:fillRect/>
          </a:stretch>
        </p:blipFill>
        <p:spPr>
          <a:xfrm>
            <a:off x="6273800" y="2033588"/>
            <a:ext cx="5202238" cy="3121025"/>
          </a:xfrm>
        </p:spPr>
      </p:pic>
      <p:pic>
        <p:nvPicPr>
          <p:cNvPr id="129028" name="Picture 3" descr="IMG_5263"/>
          <p:cNvPicPr>
            <a:picLocks noGrp="1" noChangeAspect="1" noChangeArrowheads="1"/>
          </p:cNvPicPr>
          <p:nvPr>
            <p:ph sz="half" idx="15"/>
          </p:nvPr>
        </p:nvPicPr>
        <p:blipFill>
          <a:blip r:embed="rId4">
            <a:extLst>
              <a:ext uri="{28A0092B-C50C-407E-A947-70E740481C1C}">
                <a14:useLocalDpi xmlns:a14="http://schemas.microsoft.com/office/drawing/2010/main" val="0"/>
              </a:ext>
            </a:extLst>
          </a:blip>
          <a:srcRect l="-8766" r="-8766"/>
          <a:stretch>
            <a:fillRect/>
          </a:stretch>
        </p:blipFill>
        <p:spPr>
          <a:xfrm>
            <a:off x="719138" y="2033588"/>
            <a:ext cx="5203825" cy="6650037"/>
          </a:xfrm>
        </p:spPr>
      </p:pic>
      <p:pic>
        <p:nvPicPr>
          <p:cNvPr id="129029" name="Picture 5" descr="IMG_6080"/>
          <p:cNvPicPr>
            <a:picLocks noGrp="1" noChangeAspect="1" noChangeArrowheads="1"/>
          </p:cNvPicPr>
          <p:nvPr>
            <p:ph sz="half" idx="16"/>
          </p:nvPr>
        </p:nvPicPr>
        <p:blipFill>
          <a:blip r:embed="rId5">
            <a:extLst>
              <a:ext uri="{28A0092B-C50C-407E-A947-70E740481C1C}">
                <a14:useLocalDpi xmlns:a14="http://schemas.microsoft.com/office/drawing/2010/main" val="0"/>
              </a:ext>
            </a:extLst>
          </a:blip>
          <a:srcRect l="-5534" r="-5534"/>
          <a:stretch>
            <a:fillRect/>
          </a:stretch>
        </p:blipFill>
        <p:spPr>
          <a:xfrm>
            <a:off x="6273800" y="5562600"/>
            <a:ext cx="5202238" cy="3121025"/>
          </a:xfrm>
        </p:spPr>
      </p:pic>
      <p:sp>
        <p:nvSpPr>
          <p:cNvPr id="129030" name="Text Box 6"/>
          <p:cNvSpPr txBox="1">
            <a:spLocks noChangeArrowheads="1"/>
          </p:cNvSpPr>
          <p:nvPr/>
        </p:nvSpPr>
        <p:spPr bwMode="auto">
          <a:xfrm>
            <a:off x="2362200" y="8759825"/>
            <a:ext cx="21351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defTabSz="1301750"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1750"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1750"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1750"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1750"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solidFill>
                  <a:srgbClr val="404040"/>
                </a:solidFill>
                <a:latin typeface="ＤＦＧ平成ゴシック体W7" panose="020B0400000000000000" pitchFamily="50" charset="-128"/>
                <a:ea typeface="ＤＦＧ平成ゴシック体W7" panose="020B0400000000000000" pitchFamily="50" charset="-128"/>
              </a:rPr>
              <a:t>電波マーカー</a:t>
            </a:r>
          </a:p>
        </p:txBody>
      </p:sp>
      <p:sp>
        <p:nvSpPr>
          <p:cNvPr id="129031" name="Text Box 7"/>
          <p:cNvSpPr txBox="1">
            <a:spLocks noChangeArrowheads="1"/>
          </p:cNvSpPr>
          <p:nvPr/>
        </p:nvSpPr>
        <p:spPr bwMode="auto">
          <a:xfrm>
            <a:off x="7664450" y="5106988"/>
            <a:ext cx="2495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defTabSz="1301750"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1750"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1750"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1750"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1750"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solidFill>
                  <a:srgbClr val="404040"/>
                </a:solidFill>
                <a:latin typeface="ＤＦＧ平成ゴシック体W7" panose="020B0400000000000000" pitchFamily="50" charset="-128"/>
                <a:ea typeface="ＤＦＧ平成ゴシック体W7" panose="020B0400000000000000" pitchFamily="50" charset="-128"/>
              </a:rPr>
              <a:t>赤外線マーカー</a:t>
            </a:r>
          </a:p>
        </p:txBody>
      </p:sp>
      <p:sp>
        <p:nvSpPr>
          <p:cNvPr id="12" name="Text Box 8"/>
          <p:cNvSpPr txBox="1">
            <a:spLocks noChangeArrowheads="1"/>
          </p:cNvSpPr>
          <p:nvPr/>
        </p:nvSpPr>
        <p:spPr bwMode="auto">
          <a:xfrm>
            <a:off x="7237413" y="8723313"/>
            <a:ext cx="3722687" cy="522287"/>
          </a:xfrm>
          <a:prstGeom prst="rect">
            <a:avLst/>
          </a:prstGeom>
          <a:noFill/>
          <a:ln w="9525">
            <a:noFill/>
            <a:miter lim="800000"/>
            <a:headEnd/>
            <a:tailEnd/>
          </a:ln>
          <a:effectLst/>
        </p:spPr>
        <p:txBody>
          <a:bodyPr wrap="none" lIns="91330" tIns="45665" rIns="91330" bIns="45665">
            <a:spAutoFit/>
          </a:bodyPr>
          <a:lstStyle/>
          <a:p>
            <a:pPr defTabSz="1301774">
              <a:defRPr/>
            </a:pPr>
            <a:r>
              <a:rPr lang="ja-JP" altLang="en-US" dirty="0">
                <a:solidFill>
                  <a:srgbClr val="404040"/>
                </a:solidFill>
                <a:latin typeface="+mn-ea"/>
                <a:ea typeface="+mn-ea"/>
                <a:cs typeface="ＭＳ Ｐゴシック" pitchFamily="-1" charset="-128"/>
              </a:rPr>
              <a:t>パッシブタグ、</a:t>
            </a:r>
            <a:r>
              <a:rPr lang="en-US" altLang="ja-JP" dirty="0" err="1">
                <a:solidFill>
                  <a:srgbClr val="404040"/>
                </a:solidFill>
                <a:latin typeface="+mn-ea"/>
                <a:ea typeface="+mn-ea"/>
                <a:cs typeface="ＭＳ Ｐゴシック" pitchFamily="-1" charset="-128"/>
              </a:rPr>
              <a:t>ucodeQR</a:t>
            </a:r>
            <a:endParaRPr lang="en-US" altLang="ja-JP" dirty="0">
              <a:solidFill>
                <a:srgbClr val="404040"/>
              </a:solidFill>
              <a:latin typeface="+mn-ea"/>
              <a:ea typeface="+mn-ea"/>
              <a:cs typeface="ＭＳ Ｐゴシック" pitchFamily="-1" charset="-128"/>
            </a:endParaRPr>
          </a:p>
        </p:txBody>
      </p:sp>
      <p:sp>
        <p:nvSpPr>
          <p:cNvPr id="2" name="スライド番号プレースホルダー 1"/>
          <p:cNvSpPr>
            <a:spLocks noGrp="1"/>
          </p:cNvSpPr>
          <p:nvPr>
            <p:ph type="sldNum" sz="quarter" idx="17"/>
          </p:nvPr>
        </p:nvSpPr>
        <p:spPr/>
        <p:txBody>
          <a:bodyPr/>
          <a:lstStyle/>
          <a:p>
            <a:fld id="{6E5F8E6C-1315-4E01-B189-536F2B1D8EDF}" type="slidenum">
              <a:rPr lang="ja-JP" altLang="en-US" smtClean="0"/>
              <a:pPr/>
              <a:t>124</a:t>
            </a:fld>
            <a:endParaRPr lang="en-US" altLang="ja-JP"/>
          </a:p>
        </p:txBody>
      </p:sp>
      <p:sp>
        <p:nvSpPr>
          <p:cNvPr id="3" name="フッター プレースホルダー 2"/>
          <p:cNvSpPr>
            <a:spLocks noGrp="1"/>
          </p:cNvSpPr>
          <p:nvPr>
            <p:ph type="ftr" sz="quarter" idx="18"/>
          </p:nvPr>
        </p:nvSpPr>
        <p:spPr/>
        <p:txBody>
          <a:bodyPr/>
          <a:lstStyle/>
          <a:p>
            <a:pPr>
              <a:defRPr/>
            </a:pPr>
            <a:endParaRPr lang="ja-JP" altLang="en-US" dirty="0"/>
          </a:p>
        </p:txBody>
      </p:sp>
    </p:spTree>
  </p:cSld>
  <p:clrMapOvr>
    <a:masterClrMapping/>
  </p:clrMapOvr>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1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東京ユビキタス計画銀座：情報サービス</a:t>
            </a:r>
          </a:p>
        </p:txBody>
      </p:sp>
      <p:pic>
        <p:nvPicPr>
          <p:cNvPr id="130051" name="Picture 13"/>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l="-5560" r="-5560"/>
          <a:stretch>
            <a:fillRect/>
          </a:stretch>
        </p:blipFill>
        <p:spPr>
          <a:xfrm>
            <a:off x="6273800" y="2033588"/>
            <a:ext cx="5202238" cy="3121025"/>
          </a:xfrm>
        </p:spPr>
      </p:pic>
      <p:pic>
        <p:nvPicPr>
          <p:cNvPr id="130052" name="Picture 14"/>
          <p:cNvPicPr>
            <a:picLocks noGrp="1" noChangeAspect="1" noChangeArrowheads="1"/>
          </p:cNvPicPr>
          <p:nvPr>
            <p:ph sz="half" idx="15"/>
          </p:nvPr>
        </p:nvPicPr>
        <p:blipFill>
          <a:blip r:embed="rId4">
            <a:extLst>
              <a:ext uri="{28A0092B-C50C-407E-A947-70E740481C1C}">
                <a14:useLocalDpi xmlns:a14="http://schemas.microsoft.com/office/drawing/2010/main" val="0"/>
              </a:ext>
            </a:extLst>
          </a:blip>
          <a:srcRect l="-5098" r="-5098"/>
          <a:stretch>
            <a:fillRect/>
          </a:stretch>
        </p:blipFill>
        <p:spPr>
          <a:xfrm>
            <a:off x="719138" y="2033588"/>
            <a:ext cx="5203825" cy="3149600"/>
          </a:xfrm>
        </p:spPr>
      </p:pic>
      <p:pic>
        <p:nvPicPr>
          <p:cNvPr id="130053" name="Picture 15"/>
          <p:cNvPicPr>
            <a:picLocks noGrp="1" noChangeAspect="1" noChangeArrowheads="1"/>
          </p:cNvPicPr>
          <p:nvPr>
            <p:ph sz="half" idx="16"/>
          </p:nvPr>
        </p:nvPicPr>
        <p:blipFill>
          <a:blip r:embed="rId5">
            <a:extLst>
              <a:ext uri="{28A0092B-C50C-407E-A947-70E740481C1C}">
                <a14:useLocalDpi xmlns:a14="http://schemas.microsoft.com/office/drawing/2010/main" val="0"/>
              </a:ext>
            </a:extLst>
          </a:blip>
          <a:srcRect l="-5534" r="-5534"/>
          <a:stretch>
            <a:fillRect/>
          </a:stretch>
        </p:blipFill>
        <p:spPr>
          <a:xfrm>
            <a:off x="6273800" y="5562600"/>
            <a:ext cx="5202238" cy="3121025"/>
          </a:xfrm>
        </p:spPr>
      </p:pic>
      <p:pic>
        <p:nvPicPr>
          <p:cNvPr id="130054" name="Picture 16"/>
          <p:cNvPicPr>
            <a:picLocks noGrp="1" noChangeAspect="1" noChangeArrowheads="1"/>
          </p:cNvPicPr>
          <p:nvPr>
            <p:ph sz="half" idx="17"/>
          </p:nvPr>
        </p:nvPicPr>
        <p:blipFill>
          <a:blip r:embed="rId6">
            <a:extLst>
              <a:ext uri="{28A0092B-C50C-407E-A947-70E740481C1C}">
                <a14:useLocalDpi xmlns:a14="http://schemas.microsoft.com/office/drawing/2010/main" val="0"/>
              </a:ext>
            </a:extLst>
          </a:blip>
          <a:srcRect l="-4713" r="-4713"/>
          <a:stretch>
            <a:fillRect/>
          </a:stretch>
        </p:blipFill>
        <p:spPr>
          <a:xfrm>
            <a:off x="719138" y="5562600"/>
            <a:ext cx="5203825" cy="3149600"/>
          </a:xfrm>
        </p:spPr>
      </p:pic>
      <p:sp>
        <p:nvSpPr>
          <p:cNvPr id="130055" name="スライド番号プレースホルダ 10"/>
          <p:cNvSpPr>
            <a:spLocks noGrp="1"/>
          </p:cNvSpPr>
          <p:nvPr>
            <p:ph type="sldNum" sz="quarter" idx="18"/>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fld id="{37BD47FA-6BF6-4CD2-A2EE-C941256ABBFE}" type="slidenum">
              <a:rPr lang="ja-JP" altLang="en-US" sz="1600">
                <a:latin typeface="Arial" panose="020B0604020202020204" pitchFamily="34" charset="0"/>
                <a:ea typeface="Osaka" pitchFamily="-1" charset="-128"/>
                <a:cs typeface="Arial" panose="020B0604020202020204" pitchFamily="34" charset="0"/>
              </a:rPr>
              <a:pPr algn="r" eaLnBrk="1" hangingPunct="1">
                <a:spcBef>
                  <a:spcPct val="0"/>
                </a:spcBef>
                <a:buClrTx/>
                <a:buFontTx/>
                <a:buNone/>
              </a:pPr>
              <a:t>125</a:t>
            </a:fld>
            <a:endParaRPr lang="en-US" altLang="ja-JP" sz="1600">
              <a:latin typeface="Arial" panose="020B0604020202020204" pitchFamily="34" charset="0"/>
              <a:ea typeface="Osaka" pitchFamily="-1" charset="-128"/>
              <a:cs typeface="Arial" panose="020B0604020202020204" pitchFamily="34" charset="0"/>
            </a:endParaRPr>
          </a:p>
        </p:txBody>
      </p:sp>
      <p:sp>
        <p:nvSpPr>
          <p:cNvPr id="130056" name="Text Box 17"/>
          <p:cNvSpPr txBox="1">
            <a:spLocks noChangeArrowheads="1"/>
          </p:cNvSpPr>
          <p:nvPr/>
        </p:nvSpPr>
        <p:spPr bwMode="auto">
          <a:xfrm>
            <a:off x="7445375" y="5106988"/>
            <a:ext cx="33909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defTabSz="1301750"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1750"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1750"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1750"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1750"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solidFill>
                  <a:srgbClr val="404040"/>
                </a:solidFill>
                <a:latin typeface="ＤＦＧ平成ゴシック体W7" panose="020B0400000000000000" pitchFamily="50" charset="-128"/>
                <a:ea typeface="ＤＦＧ平成ゴシック体W7" panose="020B0400000000000000" pitchFamily="50" charset="-128"/>
              </a:rPr>
              <a:t>車椅子トイレへのナビ</a:t>
            </a:r>
          </a:p>
        </p:txBody>
      </p:sp>
      <p:sp>
        <p:nvSpPr>
          <p:cNvPr id="130057" name="Text Box 18"/>
          <p:cNvSpPr txBox="1">
            <a:spLocks noChangeArrowheads="1"/>
          </p:cNvSpPr>
          <p:nvPr/>
        </p:nvSpPr>
        <p:spPr bwMode="auto">
          <a:xfrm>
            <a:off x="1582738" y="5106988"/>
            <a:ext cx="33909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defTabSz="1301750"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1750"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1750"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1750"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1750"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solidFill>
                  <a:srgbClr val="404040"/>
                </a:solidFill>
                <a:latin typeface="ＤＦＧ平成ゴシック体W7" panose="020B0400000000000000" pitchFamily="50" charset="-128"/>
                <a:ea typeface="ＤＦＧ平成ゴシック体W7" panose="020B0400000000000000" pitchFamily="50" charset="-128"/>
              </a:rPr>
              <a:t>歩行者ナビゲーション</a:t>
            </a:r>
          </a:p>
        </p:txBody>
      </p:sp>
      <p:sp>
        <p:nvSpPr>
          <p:cNvPr id="130058" name="Text Box 19"/>
          <p:cNvSpPr txBox="1">
            <a:spLocks noChangeArrowheads="1"/>
          </p:cNvSpPr>
          <p:nvPr/>
        </p:nvSpPr>
        <p:spPr bwMode="auto">
          <a:xfrm>
            <a:off x="1692275" y="8683625"/>
            <a:ext cx="267493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defTabSz="1301750"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1750"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1750"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1750"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1750"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175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solidFill>
                  <a:srgbClr val="404040"/>
                </a:solidFill>
                <a:latin typeface="ＤＦＧ平成ゴシック体W7" panose="020B0400000000000000" pitchFamily="50" charset="-128"/>
                <a:ea typeface="ＤＦＧ平成ゴシック体W7" panose="020B0400000000000000" pitchFamily="50" charset="-128"/>
              </a:rPr>
              <a:t>店舗情報の提供</a:t>
            </a:r>
          </a:p>
        </p:txBody>
      </p:sp>
      <p:sp>
        <p:nvSpPr>
          <p:cNvPr id="4025364" name="AutoShape 20"/>
          <p:cNvSpPr>
            <a:spLocks noChangeArrowheads="1"/>
          </p:cNvSpPr>
          <p:nvPr/>
        </p:nvSpPr>
        <p:spPr bwMode="auto">
          <a:xfrm>
            <a:off x="5856288" y="6962775"/>
            <a:ext cx="1295400" cy="1185863"/>
          </a:xfrm>
          <a:prstGeom prst="rightArrow">
            <a:avLst>
              <a:gd name="adj1" fmla="val 50000"/>
              <a:gd name="adj2" fmla="val 27306"/>
            </a:avLst>
          </a:prstGeom>
          <a:solidFill>
            <a:srgbClr val="CC0000"/>
          </a:solidFill>
          <a:ln w="9525">
            <a:solidFill>
              <a:srgbClr val="CC0000"/>
            </a:solidFill>
            <a:miter lim="800000"/>
            <a:headEnd/>
            <a:tailEnd/>
          </a:ln>
          <a:effectLst>
            <a:outerShdw blurRad="63500" dist="107763" dir="2700000" algn="ctr" rotWithShape="0">
              <a:schemeClr val="bg2">
                <a:alpha val="74998"/>
              </a:schemeClr>
            </a:outerShdw>
          </a:effectLst>
        </p:spPr>
        <p:txBody>
          <a:bodyPr wrap="none" lIns="91330" tIns="45665" rIns="91330" bIns="45665" anchor="ctr"/>
          <a:lstStyle/>
          <a:p>
            <a:pPr>
              <a:defRPr/>
            </a:pPr>
            <a:endParaRPr lang="ja-JP" altLang="en-US">
              <a:latin typeface="+mj-ea"/>
              <a:ea typeface="+mj-ea"/>
              <a:cs typeface="ＭＳ Ｐゴシック" pitchFamily="-1" charset="-128"/>
            </a:endParaRPr>
          </a:p>
        </p:txBody>
      </p:sp>
      <p:sp>
        <p:nvSpPr>
          <p:cNvPr id="2" name="フッター プレースホルダー 1"/>
          <p:cNvSpPr>
            <a:spLocks noGrp="1"/>
          </p:cNvSpPr>
          <p:nvPr>
            <p:ph type="ftr" sz="quarter" idx="19"/>
          </p:nvPr>
        </p:nvSpPr>
        <p:spPr/>
        <p:txBody>
          <a:bodyPr/>
          <a:lstStyle/>
          <a:p>
            <a:pPr>
              <a:defRPr/>
            </a:pPr>
            <a:endParaRPr lang="ja-JP" altLang="en-US" dirty="0"/>
          </a:p>
        </p:txBody>
      </p:sp>
    </p:spTree>
  </p:cSld>
  <p:clrMapOvr>
    <a:masterClrMapping/>
  </p:clrMapOvr>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タイトル 4"/>
          <p:cNvSpPr>
            <a:spLocks noGrp="1"/>
          </p:cNvSpPr>
          <p:nvPr>
            <p:ph type="title"/>
          </p:nvPr>
        </p:nvSpPr>
        <p:spPr/>
        <p:txBody>
          <a:bodyPr/>
          <a:lstStyle/>
          <a:p>
            <a:r>
              <a:rPr lang="ja-JP" altLang="en-US" smtClean="0">
                <a:latin typeface="Helvetica Neue Condensed Bold" charset="-128"/>
                <a:ea typeface="ＭＳ Ｐゴシック" panose="020B0600070205080204" pitchFamily="50" charset="-128"/>
              </a:rPr>
              <a:t>銀座ガイドシステム（東京都）</a:t>
            </a:r>
          </a:p>
        </p:txBody>
      </p:sp>
      <p:sp>
        <p:nvSpPr>
          <p:cNvPr id="131075" name="スライド番号プレースホルダ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fld id="{5D487F6B-8512-407D-9736-FE3A61A031CC}" type="slidenum">
              <a:rPr lang="ja-JP" altLang="en-US" sz="1600">
                <a:latin typeface="Arial" panose="020B0604020202020204" pitchFamily="34" charset="0"/>
                <a:ea typeface="Osaka" pitchFamily="-1" charset="-128"/>
                <a:cs typeface="Arial" panose="020B0604020202020204" pitchFamily="34" charset="0"/>
              </a:rPr>
              <a:pPr algn="r" eaLnBrk="1" hangingPunct="1">
                <a:spcBef>
                  <a:spcPct val="0"/>
                </a:spcBef>
                <a:buClrTx/>
                <a:buFontTx/>
                <a:buNone/>
              </a:pPr>
              <a:t>126</a:t>
            </a:fld>
            <a:endParaRPr lang="en-US" altLang="ja-JP" sz="1600">
              <a:latin typeface="Arial" panose="020B0604020202020204" pitchFamily="34" charset="0"/>
              <a:ea typeface="Osaka" pitchFamily="-1" charset="-128"/>
              <a:cs typeface="Arial" panose="020B0604020202020204" pitchFamily="34" charset="0"/>
            </a:endParaRPr>
          </a:p>
        </p:txBody>
      </p:sp>
      <p:pic>
        <p:nvPicPr>
          <p:cNvPr id="131076" name="コンテンツ プレースホルダ 7"/>
          <p:cNvPicPr>
            <a:picLocks noGrp="1" noChangeAspect="1"/>
          </p:cNvPicPr>
          <p:nvPr>
            <p:ph idx="1"/>
          </p:nvPr>
        </p:nvPicPr>
        <p:blipFill>
          <a:blip r:embed="rId3">
            <a:extLst>
              <a:ext uri="{28A0092B-C50C-407E-A947-70E740481C1C}">
                <a14:useLocalDpi xmlns:a14="http://schemas.microsoft.com/office/drawing/2010/main" val="0"/>
              </a:ext>
            </a:extLst>
          </a:blip>
          <a:srcRect l="-9251" r="-9251"/>
          <a:stretch>
            <a:fillRect/>
          </a:stretch>
        </p:blipFill>
        <p:spPr/>
      </p:pic>
      <p:sp>
        <p:nvSpPr>
          <p:cNvPr id="2" name="フッター プレースホルダー 1"/>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都庁ユビキタスガイド／東京都</a:t>
            </a:r>
          </a:p>
        </p:txBody>
      </p:sp>
      <p:pic>
        <p:nvPicPr>
          <p:cNvPr id="133123" name="Picture 6"/>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7947" r="-7947"/>
          <a:stretch>
            <a:fillRect/>
          </a:stretch>
        </p:blipFill>
        <p:spPr/>
      </p:pic>
      <p:pic>
        <p:nvPicPr>
          <p:cNvPr id="133124" name="Picture 7"/>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8157" r="-8157"/>
          <a:stretch>
            <a:fillRect/>
          </a:stretch>
        </p:blipFill>
        <p:spPr/>
      </p:pic>
      <p:sp>
        <p:nvSpPr>
          <p:cNvPr id="133125" name="Rectangle 5"/>
          <p:cNvSpPr>
            <a:spLocks noGrp="1" noChangeArrowheads="1"/>
          </p:cNvSpPr>
          <p:nvPr>
            <p:ph type="body" sz="half" idx="3"/>
          </p:nvPr>
        </p:nvSpPr>
        <p:spPr/>
        <p:txBody>
          <a:bodyPr/>
          <a:lstStyle/>
          <a:p>
            <a:r>
              <a:rPr lang="ja-JP" altLang="en-US" smtClean="0">
                <a:latin typeface="Helvetica Neue Medium" pitchFamily="-1" charset="0"/>
                <a:ea typeface="ヒラギノ角ゴ Pro W6" pitchFamily="-1" charset="-128"/>
              </a:rPr>
              <a:t>概要</a:t>
            </a:r>
          </a:p>
          <a:p>
            <a:pPr lvl="1"/>
            <a:r>
              <a:rPr lang="en-US" altLang="ja-JP" smtClean="0">
                <a:latin typeface="Arial" panose="020B0604020202020204" pitchFamily="34" charset="0"/>
                <a:ea typeface="ＭＳ Ｐゴシック" panose="020B0600070205080204" pitchFamily="50" charset="-128"/>
              </a:rPr>
              <a:t>2009 </a:t>
            </a:r>
            <a:r>
              <a:rPr lang="ja-JP" altLang="en-US" smtClean="0">
                <a:latin typeface="Arial" panose="020B0604020202020204" pitchFamily="34" charset="0"/>
                <a:ea typeface="ＭＳ Ｐゴシック" panose="020B0600070205080204" pitchFamily="50" charset="-128"/>
              </a:rPr>
              <a:t>年</a:t>
            </a:r>
            <a:r>
              <a:rPr lang="en-US" altLang="ja-JP" smtClean="0">
                <a:latin typeface="Arial" panose="020B0604020202020204" pitchFamily="34" charset="0"/>
                <a:ea typeface="ＭＳ Ｐゴシック" panose="020B0600070205080204" pitchFamily="50" charset="-128"/>
              </a:rPr>
              <a:t>4 </a:t>
            </a:r>
            <a:r>
              <a:rPr lang="ja-JP" altLang="en-US" smtClean="0">
                <a:latin typeface="Arial" panose="020B0604020202020204" pitchFamily="34" charset="0"/>
                <a:ea typeface="ＭＳ Ｐゴシック" panose="020B0600070205080204" pitchFamily="50" charset="-128"/>
              </a:rPr>
              <a:t>月</a:t>
            </a:r>
            <a:r>
              <a:rPr lang="en-US" altLang="ja-JP" smtClean="0">
                <a:latin typeface="Arial" panose="020B0604020202020204" pitchFamily="34" charset="0"/>
                <a:ea typeface="ＭＳ Ｐゴシック" panose="020B0600070205080204" pitchFamily="50" charset="-128"/>
              </a:rPr>
              <a:t>1 </a:t>
            </a:r>
            <a:r>
              <a:rPr lang="ja-JP" altLang="en-US" smtClean="0">
                <a:latin typeface="Arial" panose="020B0604020202020204" pitchFamily="34" charset="0"/>
                <a:ea typeface="ＭＳ Ｐゴシック" panose="020B0600070205080204" pitchFamily="50" charset="-128"/>
              </a:rPr>
              <a:t>日より通年開始</a:t>
            </a:r>
          </a:p>
          <a:p>
            <a:pPr lvl="2"/>
            <a:r>
              <a:rPr lang="ja-JP" altLang="en-US" smtClean="0">
                <a:latin typeface="Arial" panose="020B0604020202020204" pitchFamily="34" charset="0"/>
                <a:ea typeface="ＭＳ Ｐゴシック" panose="020B0600070205080204" pitchFamily="50" charset="-128"/>
              </a:rPr>
              <a:t>東京都庁第一本庁舎にある展望室でのガイドサービス</a:t>
            </a:r>
          </a:p>
          <a:p>
            <a:pPr lvl="2"/>
            <a:r>
              <a:rPr lang="ja-JP" altLang="en-US" smtClean="0">
                <a:latin typeface="Arial" panose="020B0604020202020204" pitchFamily="34" charset="0"/>
                <a:ea typeface="ＭＳ Ｐゴシック" panose="020B0600070205080204" pitchFamily="50" charset="-128"/>
              </a:rPr>
              <a:t>都議会議事堂での議事堂ツアー</a:t>
            </a:r>
          </a:p>
          <a:p>
            <a:r>
              <a:rPr lang="ja-JP" altLang="en-US" smtClean="0">
                <a:latin typeface="Helvetica Neue Medium" pitchFamily="-1" charset="0"/>
                <a:ea typeface="ヒラギノ角ゴ Pro W6" pitchFamily="-1" charset="-128"/>
              </a:rPr>
              <a:t>事業主体</a:t>
            </a:r>
          </a:p>
          <a:p>
            <a:pPr lvl="1"/>
            <a:r>
              <a:rPr lang="ja-JP" altLang="en-US" smtClean="0">
                <a:latin typeface="Arial" panose="020B0604020202020204" pitchFamily="34" charset="0"/>
                <a:ea typeface="ＭＳ Ｐゴシック" panose="020B0600070205080204" pitchFamily="50" charset="-128"/>
              </a:rPr>
              <a:t>東京都</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127</a:t>
            </a:fld>
            <a:endParaRPr lang="en-US" altLang="ja-JP"/>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ユビキタス・アートツアー／東京ミッドタウン</a:t>
            </a:r>
          </a:p>
        </p:txBody>
      </p:sp>
      <p:pic>
        <p:nvPicPr>
          <p:cNvPr id="148483" name="Picture 6"/>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7919" r="-7919"/>
          <a:stretch>
            <a:fillRect/>
          </a:stretch>
        </p:blipFill>
        <p:spPr/>
      </p:pic>
      <p:pic>
        <p:nvPicPr>
          <p:cNvPr id="148484" name="Picture 7"/>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7996" r="-7996"/>
          <a:stretch>
            <a:fillRect/>
          </a:stretch>
        </p:blipFill>
        <p:spPr/>
      </p:pic>
      <p:sp>
        <p:nvSpPr>
          <p:cNvPr id="148485" name="Rectangle 5"/>
          <p:cNvSpPr>
            <a:spLocks noGrp="1" noChangeArrowheads="1"/>
          </p:cNvSpPr>
          <p:nvPr>
            <p:ph type="body" sz="half" idx="3"/>
          </p:nvPr>
        </p:nvSpPr>
        <p:spPr/>
        <p:txBody>
          <a:bodyPr/>
          <a:lstStyle/>
          <a:p>
            <a:pPr>
              <a:lnSpc>
                <a:spcPct val="80000"/>
              </a:lnSpc>
            </a:pPr>
            <a:r>
              <a:rPr lang="ja-JP" altLang="en-US" sz="3300" smtClean="0">
                <a:latin typeface="Helvetica Neue Medium" pitchFamily="-1" charset="0"/>
                <a:ea typeface="ヒラギノ角ゴ Pro W6" pitchFamily="-1" charset="-128"/>
              </a:rPr>
              <a:t>概要</a:t>
            </a:r>
            <a:endParaRPr lang="en-US" altLang="ja-JP" sz="3300" smtClean="0">
              <a:latin typeface="Helvetica Neue Medium" pitchFamily="-1" charset="0"/>
              <a:ea typeface="ヒラギノ角ゴ Pro W6" pitchFamily="-1" charset="-128"/>
            </a:endParaRPr>
          </a:p>
          <a:p>
            <a:pPr lvl="1">
              <a:lnSpc>
                <a:spcPct val="80000"/>
              </a:lnSpc>
            </a:pPr>
            <a:r>
              <a:rPr lang="ja-JP" altLang="en-US" sz="2600" smtClean="0">
                <a:latin typeface="Arial" panose="020B0604020202020204" pitchFamily="34" charset="0"/>
                <a:ea typeface="ＭＳ Ｐゴシック" panose="020B0600070205080204" pitchFamily="50" charset="-128"/>
              </a:rPr>
              <a:t>東京ミッドタウンのアート／建築デザインを巡るツアー</a:t>
            </a:r>
          </a:p>
          <a:p>
            <a:pPr lvl="2">
              <a:lnSpc>
                <a:spcPct val="80000"/>
              </a:lnSpc>
            </a:pPr>
            <a:r>
              <a:rPr lang="ja-JP" altLang="en-US" sz="2200" smtClean="0">
                <a:latin typeface="Arial" panose="020B0604020202020204" pitchFamily="34" charset="0"/>
                <a:ea typeface="ＭＳ Ｐゴシック" panose="020B0600070205080204" pitchFamily="50" charset="-128"/>
              </a:rPr>
              <a:t>対象アート／建築デザイン：</a:t>
            </a:r>
            <a:r>
              <a:rPr lang="en-US" altLang="ja-JP" sz="2200" smtClean="0">
                <a:latin typeface="Arial" panose="020B0604020202020204" pitchFamily="34" charset="0"/>
                <a:ea typeface="ＭＳ Ｐゴシック" panose="020B0600070205080204" pitchFamily="50" charset="-128"/>
              </a:rPr>
              <a:t>29</a:t>
            </a:r>
            <a:r>
              <a:rPr lang="ja-JP" altLang="en-US" sz="2200" smtClean="0">
                <a:latin typeface="Arial" panose="020B0604020202020204" pitchFamily="34" charset="0"/>
                <a:ea typeface="ＭＳ Ｐゴシック" panose="020B0600070205080204" pitchFamily="50" charset="-128"/>
              </a:rPr>
              <a:t>作品</a:t>
            </a:r>
          </a:p>
          <a:p>
            <a:pPr lvl="2">
              <a:lnSpc>
                <a:spcPct val="80000"/>
              </a:lnSpc>
            </a:pPr>
            <a:r>
              <a:rPr lang="en-US" altLang="ja-JP" sz="2200" smtClean="0">
                <a:latin typeface="Arial" panose="020B0604020202020204" pitchFamily="34" charset="0"/>
                <a:ea typeface="ＭＳ Ｐゴシック" panose="020B0600070205080204" pitchFamily="50" charset="-128"/>
              </a:rPr>
              <a:t>7</a:t>
            </a:r>
            <a:r>
              <a:rPr lang="ja-JP" altLang="en-US" sz="2200" smtClean="0">
                <a:latin typeface="Arial" panose="020B0604020202020204" pitchFamily="34" charset="0"/>
                <a:ea typeface="ＭＳ Ｐゴシック" panose="020B0600070205080204" pitchFamily="50" charset="-128"/>
              </a:rPr>
              <a:t>コース（端末から選択可能）</a:t>
            </a:r>
          </a:p>
          <a:p>
            <a:pPr lvl="2">
              <a:lnSpc>
                <a:spcPct val="80000"/>
              </a:lnSpc>
            </a:pPr>
            <a:r>
              <a:rPr lang="ja-JP" altLang="en-US" sz="2200" smtClean="0">
                <a:latin typeface="Arial" panose="020B0604020202020204" pitchFamily="34" charset="0"/>
                <a:ea typeface="ＭＳ Ｐゴシック" panose="020B0600070205080204" pitchFamily="50" charset="-128"/>
              </a:rPr>
              <a:t>ユビキタス・コミュニケータを貸し出し、その端末の案内に従って巡るツアー</a:t>
            </a:r>
          </a:p>
          <a:p>
            <a:pPr lvl="2">
              <a:lnSpc>
                <a:spcPct val="80000"/>
              </a:lnSpc>
            </a:pPr>
            <a:r>
              <a:rPr lang="ja-JP" altLang="en-US" sz="2200" smtClean="0">
                <a:latin typeface="Arial" panose="020B0604020202020204" pitchFamily="34" charset="0"/>
                <a:ea typeface="ＭＳ Ｐゴシック" panose="020B0600070205080204" pitchFamily="50" charset="-128"/>
              </a:rPr>
              <a:t>映像、音声、テキストなどのコンテンツでアートを紹介</a:t>
            </a:r>
          </a:p>
          <a:p>
            <a:pPr>
              <a:lnSpc>
                <a:spcPct val="80000"/>
              </a:lnSpc>
            </a:pPr>
            <a:r>
              <a:rPr lang="ja-JP" altLang="en-US" sz="3300" smtClean="0">
                <a:latin typeface="Helvetica Neue Medium" pitchFamily="-1" charset="0"/>
                <a:ea typeface="ヒラギノ角ゴ Pro W6" pitchFamily="-1" charset="-128"/>
              </a:rPr>
              <a:t>料金</a:t>
            </a:r>
          </a:p>
          <a:p>
            <a:pPr lvl="1">
              <a:lnSpc>
                <a:spcPct val="80000"/>
              </a:lnSpc>
            </a:pPr>
            <a:r>
              <a:rPr lang="en-US" altLang="ja-JP" sz="2600" smtClean="0">
                <a:latin typeface="Arial" panose="020B0604020202020204" pitchFamily="34" charset="0"/>
                <a:ea typeface="ＭＳ Ｐゴシック" panose="020B0600070205080204" pitchFamily="50" charset="-128"/>
              </a:rPr>
              <a:t>1,000</a:t>
            </a:r>
            <a:r>
              <a:rPr lang="ja-JP" altLang="en-US" sz="2600" smtClean="0">
                <a:latin typeface="Arial" panose="020B0604020202020204" pitchFamily="34" charset="0"/>
                <a:ea typeface="ＭＳ Ｐゴシック" panose="020B0600070205080204" pitchFamily="50" charset="-128"/>
              </a:rPr>
              <a:t>円（貸出料</a:t>
            </a:r>
            <a:r>
              <a:rPr lang="en-US" altLang="ja-JP" sz="2600" smtClean="0">
                <a:latin typeface="Arial" panose="020B0604020202020204" pitchFamily="34" charset="0"/>
                <a:ea typeface="ＭＳ Ｐゴシック" panose="020B0600070205080204" pitchFamily="50" charset="-128"/>
              </a:rPr>
              <a:t>500</a:t>
            </a:r>
            <a:r>
              <a:rPr lang="ja-JP" altLang="en-US" sz="2600" smtClean="0">
                <a:latin typeface="Arial" panose="020B0604020202020204" pitchFamily="34" charset="0"/>
                <a:ea typeface="ＭＳ Ｐゴシック" panose="020B0600070205080204" pitchFamily="50" charset="-128"/>
              </a:rPr>
              <a:t>円、保証金</a:t>
            </a:r>
            <a:r>
              <a:rPr lang="en-US" altLang="ja-JP" sz="2600" smtClean="0">
                <a:latin typeface="Arial" panose="020B0604020202020204" pitchFamily="34" charset="0"/>
                <a:ea typeface="ＭＳ Ｐゴシック" panose="020B0600070205080204" pitchFamily="50" charset="-128"/>
              </a:rPr>
              <a:t>500</a:t>
            </a:r>
            <a:r>
              <a:rPr lang="ja-JP" altLang="en-US" sz="2600" smtClean="0">
                <a:latin typeface="Arial" panose="020B0604020202020204" pitchFamily="34" charset="0"/>
                <a:ea typeface="ＭＳ Ｐゴシック" panose="020B0600070205080204" pitchFamily="50" charset="-128"/>
              </a:rPr>
              <a:t>円）</a:t>
            </a:r>
          </a:p>
          <a:p>
            <a:pPr>
              <a:lnSpc>
                <a:spcPct val="80000"/>
              </a:lnSpc>
            </a:pPr>
            <a:r>
              <a:rPr lang="ja-JP" altLang="en-US" sz="3300" smtClean="0">
                <a:latin typeface="Helvetica Neue Medium" pitchFamily="-1" charset="0"/>
                <a:ea typeface="ヒラギノ角ゴ Pro W6" pitchFamily="-1" charset="-128"/>
              </a:rPr>
              <a:t>対応言語</a:t>
            </a:r>
          </a:p>
          <a:p>
            <a:pPr lvl="1">
              <a:lnSpc>
                <a:spcPct val="80000"/>
              </a:lnSpc>
            </a:pPr>
            <a:r>
              <a:rPr lang="en-US" altLang="ja-JP" sz="2600" smtClean="0">
                <a:latin typeface="Arial" panose="020B0604020202020204" pitchFamily="34" charset="0"/>
                <a:ea typeface="ＭＳ Ｐゴシック" panose="020B0600070205080204" pitchFamily="50" charset="-128"/>
              </a:rPr>
              <a:t>5</a:t>
            </a:r>
            <a:r>
              <a:rPr lang="ja-JP" altLang="en-US" sz="2600" smtClean="0">
                <a:latin typeface="Arial" panose="020B0604020202020204" pitchFamily="34" charset="0"/>
                <a:ea typeface="ＭＳ Ｐゴシック" panose="020B0600070205080204" pitchFamily="50" charset="-128"/>
              </a:rPr>
              <a:t>ヶ国語（日本語、英語、フランス語、中国語、韓国語）</a:t>
            </a:r>
          </a:p>
          <a:p>
            <a:pPr>
              <a:lnSpc>
                <a:spcPct val="80000"/>
              </a:lnSpc>
            </a:pPr>
            <a:r>
              <a:rPr lang="ja-JP" altLang="en-US" sz="3300" smtClean="0">
                <a:latin typeface="Helvetica Neue Medium" pitchFamily="-1" charset="0"/>
                <a:ea typeface="ヒラギノ角ゴ Pro W6" pitchFamily="-1" charset="-128"/>
              </a:rPr>
              <a:t>事業主体</a:t>
            </a:r>
            <a:endParaRPr lang="en-US" altLang="ja-JP" sz="3300" smtClean="0">
              <a:latin typeface="Helvetica Neue Medium" pitchFamily="-1" charset="0"/>
              <a:ea typeface="ヒラギノ角ゴ Pro W6" pitchFamily="-1" charset="-128"/>
            </a:endParaRPr>
          </a:p>
          <a:p>
            <a:pPr lvl="1">
              <a:lnSpc>
                <a:spcPct val="80000"/>
              </a:lnSpc>
            </a:pPr>
            <a:r>
              <a:rPr lang="ja-JP" altLang="en-US" sz="2600" smtClean="0">
                <a:latin typeface="Arial" panose="020B0604020202020204" pitchFamily="34" charset="0"/>
                <a:ea typeface="ＭＳ Ｐゴシック" panose="020B0600070205080204" pitchFamily="50" charset="-128"/>
              </a:rPr>
              <a:t>三井不動産株式会社</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128</a:t>
            </a:fld>
            <a:endParaRPr lang="en-US" altLang="ja-JP"/>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読谷ユビキタスガイド／沖縄県読谷村</a:t>
            </a:r>
          </a:p>
        </p:txBody>
      </p:sp>
      <p:pic>
        <p:nvPicPr>
          <p:cNvPr id="139267" name="Picture 6"/>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64420" r="-64420"/>
          <a:stretch>
            <a:fillRect/>
          </a:stretch>
        </p:blipFill>
        <p:spPr/>
      </p:pic>
      <p:pic>
        <p:nvPicPr>
          <p:cNvPr id="139268" name="Picture 7"/>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64420" r="-64420"/>
          <a:stretch>
            <a:fillRect/>
          </a:stretch>
        </p:blipFill>
        <p:spPr/>
      </p:pic>
      <p:sp>
        <p:nvSpPr>
          <p:cNvPr id="139269" name="Rectangle 5"/>
          <p:cNvSpPr>
            <a:spLocks noGrp="1" noChangeArrowheads="1"/>
          </p:cNvSpPr>
          <p:nvPr>
            <p:ph type="body" sz="half" idx="3"/>
          </p:nvPr>
        </p:nvSpPr>
        <p:spPr/>
        <p:txBody>
          <a:bodyPr/>
          <a:lstStyle/>
          <a:p>
            <a:r>
              <a:rPr lang="ja-JP" altLang="en-US" smtClean="0">
                <a:latin typeface="Helvetica Neue Medium" pitchFamily="-1" charset="0"/>
                <a:ea typeface="ヒラギノ角ゴ Pro W6" pitchFamily="-1" charset="-128"/>
              </a:rPr>
              <a:t>概要</a:t>
            </a:r>
          </a:p>
          <a:p>
            <a:pPr lvl="1"/>
            <a:r>
              <a:rPr lang="ja-JP" altLang="en-US" smtClean="0">
                <a:latin typeface="Arial" panose="020B0604020202020204" pitchFamily="34" charset="0"/>
                <a:ea typeface="ＭＳ Ｐゴシック" panose="020B0600070205080204" pitchFamily="50" charset="-128"/>
              </a:rPr>
              <a:t>村内の滞在性や回遊性を向上する観光振興が目的</a:t>
            </a:r>
          </a:p>
          <a:p>
            <a:pPr lvl="1"/>
            <a:r>
              <a:rPr lang="ja-JP" altLang="en-US" smtClean="0">
                <a:latin typeface="Arial" panose="020B0604020202020204" pitchFamily="34" charset="0"/>
                <a:ea typeface="ＭＳ Ｐゴシック" panose="020B0600070205080204" pitchFamily="50" charset="-128"/>
              </a:rPr>
              <a:t>コミュニティバスのバス停や観光施設等の近くで、無線マーカより発信される</a:t>
            </a:r>
            <a:r>
              <a:rPr lang="en-US" altLang="ja-JP" smtClean="0">
                <a:latin typeface="Arial" panose="020B0604020202020204" pitchFamily="34" charset="0"/>
                <a:ea typeface="ＭＳ Ｐゴシック" panose="020B0600070205080204" pitchFamily="50" charset="-128"/>
              </a:rPr>
              <a:t>ucode </a:t>
            </a:r>
            <a:r>
              <a:rPr lang="ja-JP" altLang="en-US" smtClean="0">
                <a:latin typeface="Arial" panose="020B0604020202020204" pitchFamily="34" charset="0"/>
                <a:ea typeface="ＭＳ Ｐゴシック" panose="020B0600070205080204" pitchFamily="50" charset="-128"/>
              </a:rPr>
              <a:t>で場所を特定し、その場所に応じた観光情報が自動に提供される</a:t>
            </a:r>
          </a:p>
          <a:p>
            <a:r>
              <a:rPr lang="ja-JP" altLang="en-US" smtClean="0">
                <a:latin typeface="Helvetica Neue Medium" pitchFamily="-1" charset="0"/>
                <a:ea typeface="ヒラギノ角ゴ Pro W6" pitchFamily="-1" charset="-128"/>
              </a:rPr>
              <a:t>事業主体</a:t>
            </a:r>
          </a:p>
          <a:p>
            <a:pPr lvl="1"/>
            <a:r>
              <a:rPr lang="ja-JP" altLang="en-US" smtClean="0">
                <a:latin typeface="Arial" panose="020B0604020202020204" pitchFamily="34" charset="0"/>
                <a:ea typeface="ＭＳ Ｐゴシック" panose="020B0600070205080204" pitchFamily="50" charset="-128"/>
              </a:rPr>
              <a:t>沖縄県読谷村</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129</a:t>
            </a:fld>
            <a:endParaRPr lang="en-US" altLang="ja-JP"/>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47051" name="AutoShape 75"/>
          <p:cNvSpPr>
            <a:spLocks/>
          </p:cNvSpPr>
          <p:nvPr/>
        </p:nvSpPr>
        <p:spPr bwMode="auto">
          <a:xfrm>
            <a:off x="9234488" y="4467225"/>
            <a:ext cx="1157287" cy="352425"/>
          </a:xfrm>
          <a:prstGeom prst="borderCallout2">
            <a:avLst>
              <a:gd name="adj1" fmla="val 32579"/>
              <a:gd name="adj2" fmla="val -6583"/>
              <a:gd name="adj3" fmla="val 32579"/>
              <a:gd name="adj4" fmla="val -40190"/>
              <a:gd name="adj5" fmla="val 272852"/>
              <a:gd name="adj6" fmla="val -80931"/>
            </a:avLst>
          </a:prstGeom>
          <a:noFill/>
          <a:ln w="38100" algn="ctr">
            <a:solidFill>
              <a:schemeClr val="tx1"/>
            </a:solidFill>
            <a:miter lim="800000"/>
            <a:headEnd/>
            <a:tailEnd/>
          </a:ln>
          <a:effectLst/>
        </p:spPr>
        <p:txBody>
          <a:bodyPr lIns="91269" tIns="45634" rIns="91269" bIns="45634" anchor="ctr" anchorCtr="1"/>
          <a:lstStyle/>
          <a:p>
            <a:pPr marL="551787" indent="-551787" defTabSz="1319215">
              <a:lnSpc>
                <a:spcPct val="90000"/>
              </a:lnSpc>
              <a:spcBef>
                <a:spcPct val="50000"/>
              </a:spcBef>
              <a:buClr>
                <a:srgbClr val="FEE602"/>
              </a:buClr>
              <a:tabLst>
                <a:tab pos="1049664" algn="l"/>
              </a:tabLst>
              <a:defRPr/>
            </a:pPr>
            <a:r>
              <a:rPr lang="en-US" altLang="ja-JP" sz="2000" dirty="0" err="1">
                <a:latin typeface="+mn-ea"/>
                <a:ea typeface="+mn-ea"/>
                <a:cs typeface="ＭＳ Ｐゴシック" pitchFamily="-1" charset="-128"/>
              </a:rPr>
              <a:t>ucode</a:t>
            </a:r>
            <a:endParaRPr lang="en-US" altLang="ja-JP" sz="2000" dirty="0">
              <a:latin typeface="+mn-ea"/>
              <a:ea typeface="+mn-ea"/>
              <a:cs typeface="ＭＳ Ｐゴシック" pitchFamily="-1" charset="-128"/>
            </a:endParaRPr>
          </a:p>
        </p:txBody>
      </p:sp>
      <p:sp>
        <p:nvSpPr>
          <p:cNvPr id="14339" name="Rectangle 76"/>
          <p:cNvSpPr>
            <a:spLocks noGrp="1" noChangeArrowheads="1"/>
          </p:cNvSpPr>
          <p:nvPr>
            <p:ph type="title"/>
          </p:nvPr>
        </p:nvSpPr>
        <p:spPr/>
        <p:txBody>
          <a:bodyPr/>
          <a:lstStyle/>
          <a:p>
            <a:r>
              <a:rPr lang="ja-JP" altLang="en-US" dirty="0" smtClean="0">
                <a:latin typeface="Helvetica Neue Medium" pitchFamily="-1" charset="0"/>
                <a:ea typeface="ヒラギノ角ゴ ProN W6" panose="020B0600000000000000" pitchFamily="34" charset="-128"/>
              </a:rPr>
              <a:t>ユビキタス場所情報システムのイメージ</a:t>
            </a:r>
          </a:p>
        </p:txBody>
      </p:sp>
      <p:sp>
        <p:nvSpPr>
          <p:cNvPr id="14340" name="コンテンツ プレースホルダ 15"/>
          <p:cNvSpPr>
            <a:spLocks noGrp="1"/>
          </p:cNvSpPr>
          <p:nvPr>
            <p:ph idx="1"/>
          </p:nvPr>
        </p:nvSpPr>
        <p:spPr/>
        <p:txBody>
          <a:bodyPr/>
          <a:lstStyle/>
          <a:p>
            <a:endParaRPr lang="ja-JP" altLang="en-US" smtClean="0">
              <a:latin typeface="Helvetica Neue Medium" pitchFamily="-1" charset="0"/>
              <a:ea typeface="ヒラギノ角ゴ Pro W6" pitchFamily="-1" charset="-128"/>
            </a:endParaRPr>
          </a:p>
        </p:txBody>
      </p:sp>
      <p:sp>
        <p:nvSpPr>
          <p:cNvPr id="14341" name="スライド番号プレースホルダ 2"/>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fld id="{35B85E63-B131-4102-8206-B71EF9C13E52}" type="slidenum">
              <a:rPr lang="ja-JP" altLang="en-US" sz="1600">
                <a:latin typeface="Arial" panose="020B0604020202020204" pitchFamily="34" charset="0"/>
                <a:ea typeface="ＭＳ Ｐゴシック" panose="020B0600070205080204" pitchFamily="50" charset="-128"/>
                <a:cs typeface="Arial" panose="020B0604020202020204" pitchFamily="34" charset="0"/>
              </a:rPr>
              <a:pPr algn="r" eaLnBrk="1" hangingPunct="1">
                <a:spcBef>
                  <a:spcPct val="0"/>
                </a:spcBef>
                <a:buClrTx/>
                <a:buFontTx/>
                <a:buNone/>
              </a:pPr>
              <a:t>13</a:t>
            </a:fld>
            <a:endParaRPr lang="en-US" altLang="ja-JP" sz="1600">
              <a:latin typeface="Arial" panose="020B0604020202020204" pitchFamily="34" charset="0"/>
              <a:ea typeface="ＭＳ Ｐゴシック" panose="020B0600070205080204" pitchFamily="50" charset="-128"/>
              <a:cs typeface="Arial" panose="020B0604020202020204" pitchFamily="34" charset="0"/>
            </a:endParaRPr>
          </a:p>
        </p:txBody>
      </p:sp>
      <p:grpSp>
        <p:nvGrpSpPr>
          <p:cNvPr id="14342" name="図形グループ 90"/>
          <p:cNvGrpSpPr>
            <a:grpSpLocks/>
          </p:cNvGrpSpPr>
          <p:nvPr/>
        </p:nvGrpSpPr>
        <p:grpSpPr bwMode="auto">
          <a:xfrm>
            <a:off x="4370388" y="1731963"/>
            <a:ext cx="5175250" cy="8024812"/>
            <a:chOff x="5139531" y="1455737"/>
            <a:chExt cx="5181600" cy="8035595"/>
          </a:xfrm>
        </p:grpSpPr>
        <p:pic>
          <p:nvPicPr>
            <p:cNvPr id="87" name="図 86"/>
            <p:cNvPicPr>
              <a:picLocks noChangeAspect="1"/>
            </p:cNvPicPr>
            <p:nvPr/>
          </p:nvPicPr>
          <p:blipFill>
            <a:blip r:embed="rId3"/>
            <a:stretch>
              <a:fillRect/>
            </a:stretch>
          </p:blipFill>
          <p:spPr>
            <a:xfrm>
              <a:off x="5139531" y="6027737"/>
              <a:ext cx="4641850" cy="346359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8074894" lon="1951349" rev="19976502"/>
              </a:camera>
              <a:lightRig rig="threePt" dir="t"/>
            </a:scene3d>
            <a:sp3d contourW="6350" prstMaterial="matte">
              <a:bevelT w="101600" h="101600"/>
              <a:contourClr>
                <a:srgbClr val="969696"/>
              </a:contourClr>
            </a:sp3d>
          </p:spPr>
        </p:pic>
        <p:grpSp>
          <p:nvGrpSpPr>
            <p:cNvPr id="14347" name="図形グループ 85"/>
            <p:cNvGrpSpPr>
              <a:grpSpLocks/>
            </p:cNvGrpSpPr>
            <p:nvPr/>
          </p:nvGrpSpPr>
          <p:grpSpPr bwMode="auto">
            <a:xfrm>
              <a:off x="5291931" y="1455737"/>
              <a:ext cx="5029200" cy="6100188"/>
              <a:chOff x="4225131" y="1379537"/>
              <a:chExt cx="6470650" cy="7848600"/>
            </a:xfrm>
          </p:grpSpPr>
          <p:pic>
            <p:nvPicPr>
              <p:cNvPr id="14348" name="図 82" descr="名称.pdf"/>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29931" y="5722937"/>
                <a:ext cx="5877139"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9" name="図 84" descr="名称未設定.pdf"/>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25131" y="1379537"/>
                <a:ext cx="6470650" cy="5629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4343" name="テキスト ボックス 87"/>
          <p:cNvSpPr txBox="1">
            <a:spLocks noChangeArrowheads="1"/>
          </p:cNvSpPr>
          <p:nvPr/>
        </p:nvSpPr>
        <p:spPr bwMode="auto">
          <a:xfrm>
            <a:off x="1246188" y="2668588"/>
            <a:ext cx="197961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2800">
                <a:solidFill>
                  <a:srgbClr val="595959"/>
                </a:solidFill>
                <a:latin typeface="ヒラギノ角ゴ ProN W6" panose="020B0600000000000000" pitchFamily="34" charset="-128"/>
                <a:ea typeface="ヒラギノ角ゴ ProN W6" panose="020B0600000000000000" pitchFamily="34" charset="-128"/>
              </a:rPr>
              <a:t>実世界空間</a:t>
            </a:r>
          </a:p>
        </p:txBody>
      </p:sp>
      <p:sp>
        <p:nvSpPr>
          <p:cNvPr id="14344" name="テキスト ボックス 88"/>
          <p:cNvSpPr txBox="1">
            <a:spLocks noChangeArrowheads="1"/>
          </p:cNvSpPr>
          <p:nvPr/>
        </p:nvSpPr>
        <p:spPr bwMode="auto">
          <a:xfrm>
            <a:off x="1246188" y="5484813"/>
            <a:ext cx="23383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2800">
                <a:solidFill>
                  <a:srgbClr val="595959"/>
                </a:solidFill>
                <a:latin typeface="ヒラギノ角ゴ ProN W6" panose="020B0600000000000000" pitchFamily="34" charset="-128"/>
                <a:ea typeface="ヒラギノ角ゴ ProN W6" panose="020B0600000000000000" pitchFamily="34" charset="-128"/>
              </a:rPr>
              <a:t>コンテンツ・</a:t>
            </a:r>
            <a:r>
              <a:rPr lang="en-US" altLang="ja-JP" sz="2800">
                <a:solidFill>
                  <a:srgbClr val="595959"/>
                </a:solidFill>
                <a:latin typeface="ヒラギノ角ゴ ProN W6" panose="020B0600000000000000" pitchFamily="34" charset="-128"/>
                <a:ea typeface="ヒラギノ角ゴ ProN W6" panose="020B0600000000000000" pitchFamily="34" charset="-128"/>
              </a:rPr>
              <a:t/>
            </a:r>
            <a:br>
              <a:rPr lang="en-US" altLang="ja-JP" sz="2800">
                <a:solidFill>
                  <a:srgbClr val="595959"/>
                </a:solidFill>
                <a:latin typeface="ヒラギノ角ゴ ProN W6" panose="020B0600000000000000" pitchFamily="34" charset="-128"/>
                <a:ea typeface="ヒラギノ角ゴ ProN W6" panose="020B0600000000000000" pitchFamily="34" charset="-128"/>
              </a:rPr>
            </a:br>
            <a:r>
              <a:rPr lang="ja-JP" altLang="en-US" sz="2800">
                <a:solidFill>
                  <a:srgbClr val="595959"/>
                </a:solidFill>
                <a:latin typeface="ヒラギノ角ゴ ProN W6" panose="020B0600000000000000" pitchFamily="34" charset="-128"/>
                <a:ea typeface="ヒラギノ角ゴ ProN W6" panose="020B0600000000000000" pitchFamily="34" charset="-128"/>
              </a:rPr>
              <a:t>サービス空間</a:t>
            </a:r>
          </a:p>
        </p:txBody>
      </p:sp>
      <p:sp>
        <p:nvSpPr>
          <p:cNvPr id="14345" name="テキスト ボックス 89"/>
          <p:cNvSpPr txBox="1">
            <a:spLocks noChangeArrowheads="1"/>
          </p:cNvSpPr>
          <p:nvPr/>
        </p:nvSpPr>
        <p:spPr bwMode="auto">
          <a:xfrm>
            <a:off x="1246188" y="8148638"/>
            <a:ext cx="90328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2800">
                <a:solidFill>
                  <a:srgbClr val="595959"/>
                </a:solidFill>
                <a:latin typeface="ヒラギノ角ゴ ProN W6" panose="020B0600000000000000" pitchFamily="34" charset="-128"/>
                <a:ea typeface="ヒラギノ角ゴ ProN W6" panose="020B0600000000000000" pitchFamily="34" charset="-128"/>
              </a:rPr>
              <a:t>地図</a:t>
            </a:r>
          </a:p>
        </p:txBody>
      </p:sp>
      <p:sp>
        <p:nvSpPr>
          <p:cNvPr id="2" name="フッター プレースホルダー 1"/>
          <p:cNvSpPr>
            <a:spLocks noGrp="1"/>
          </p:cNvSpPr>
          <p:nvPr>
            <p:ph type="ftr" sz="quarter" idx="4294967295"/>
          </p:nvPr>
        </p:nvSpPr>
        <p:spPr>
          <a:xfrm>
            <a:off x="8616950" y="301625"/>
            <a:ext cx="4391025" cy="311150"/>
          </a:xfrm>
        </p:spPr>
        <p:txBody>
          <a:bodyPr/>
          <a:lstStyle/>
          <a:p>
            <a:endParaRPr kumimoji="1" lang="ja-JP" altLang="en-US" dirty="0"/>
          </a:p>
        </p:txBody>
      </p:sp>
    </p:spTree>
    <p:extLst>
      <p:ext uri="{BB962C8B-B14F-4D97-AF65-F5344CB8AC3E}">
        <p14:creationId xmlns:p14="http://schemas.microsoft.com/office/powerpoint/2010/main" val="512796610"/>
      </p:ext>
    </p:extLst>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津和野町ユビキタス観光ガイド「ユビナビ」</a:t>
            </a:r>
          </a:p>
        </p:txBody>
      </p:sp>
      <p:pic>
        <p:nvPicPr>
          <p:cNvPr id="140291" name="Picture 6"/>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15250" r="-15250"/>
          <a:stretch>
            <a:fillRect/>
          </a:stretch>
        </p:blipFill>
        <p:spPr/>
      </p:pic>
      <p:pic>
        <p:nvPicPr>
          <p:cNvPr id="140292" name="Picture 7"/>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15158" r="-15158"/>
          <a:stretch>
            <a:fillRect/>
          </a:stretch>
        </p:blipFill>
        <p:spPr/>
      </p:pic>
      <p:sp>
        <p:nvSpPr>
          <p:cNvPr id="140293" name="Rectangle 5"/>
          <p:cNvSpPr>
            <a:spLocks noGrp="1" noChangeArrowheads="1"/>
          </p:cNvSpPr>
          <p:nvPr>
            <p:ph type="body" sz="half" idx="3"/>
          </p:nvPr>
        </p:nvSpPr>
        <p:spPr/>
        <p:txBody>
          <a:bodyPr/>
          <a:lstStyle/>
          <a:p>
            <a:pPr>
              <a:lnSpc>
                <a:spcPct val="90000"/>
              </a:lnSpc>
            </a:pPr>
            <a:r>
              <a:rPr lang="ja-JP" altLang="en-US" smtClean="0">
                <a:latin typeface="Helvetica Neue Medium" pitchFamily="-1" charset="0"/>
                <a:ea typeface="ヒラギノ角ゴ Pro W6" pitchFamily="-1" charset="-128"/>
              </a:rPr>
              <a:t>概要</a:t>
            </a:r>
          </a:p>
          <a:p>
            <a:pPr lvl="1">
              <a:lnSpc>
                <a:spcPct val="90000"/>
              </a:lnSpc>
            </a:pPr>
            <a:r>
              <a:rPr lang="ja-JP" altLang="en-US" smtClean="0">
                <a:latin typeface="Arial" panose="020B0604020202020204" pitchFamily="34" charset="0"/>
                <a:ea typeface="ＭＳ Ｐゴシック" panose="020B0600070205080204" pitchFamily="50" charset="-128"/>
              </a:rPr>
              <a:t>町内の主要観光コース付近の屋外</a:t>
            </a:r>
            <a:r>
              <a:rPr lang="en-US" altLang="ja-JP" smtClean="0">
                <a:latin typeface="Arial" panose="020B0604020202020204" pitchFamily="34" charset="0"/>
                <a:ea typeface="ＭＳ Ｐゴシック" panose="020B0600070205080204" pitchFamily="50" charset="-128"/>
              </a:rPr>
              <a:t>30</a:t>
            </a:r>
            <a:r>
              <a:rPr lang="ja-JP" altLang="en-US" smtClean="0">
                <a:latin typeface="Arial" panose="020B0604020202020204" pitchFamily="34" charset="0"/>
                <a:ea typeface="ＭＳ Ｐゴシック" panose="020B0600070205080204" pitchFamily="50" charset="-128"/>
              </a:rPr>
              <a:t>箇所と美術館などの施設内</a:t>
            </a:r>
            <a:r>
              <a:rPr lang="en-US" altLang="ja-JP" smtClean="0">
                <a:latin typeface="Arial" panose="020B0604020202020204" pitchFamily="34" charset="0"/>
                <a:ea typeface="ＭＳ Ｐゴシック" panose="020B0600070205080204" pitchFamily="50" charset="-128"/>
              </a:rPr>
              <a:t>14 </a:t>
            </a:r>
            <a:r>
              <a:rPr lang="ja-JP" altLang="en-US" smtClean="0">
                <a:latin typeface="Arial" panose="020B0604020202020204" pitchFamily="34" charset="0"/>
                <a:ea typeface="ＭＳ Ｐゴシック" panose="020B0600070205080204" pitchFamily="50" charset="-128"/>
              </a:rPr>
              <a:t>箇所の計</a:t>
            </a:r>
            <a:r>
              <a:rPr lang="en-US" altLang="ja-JP" smtClean="0">
                <a:latin typeface="Arial" panose="020B0604020202020204" pitchFamily="34" charset="0"/>
                <a:ea typeface="ＭＳ Ｐゴシック" panose="020B0600070205080204" pitchFamily="50" charset="-128"/>
              </a:rPr>
              <a:t>44 </a:t>
            </a:r>
            <a:r>
              <a:rPr lang="ja-JP" altLang="en-US" smtClean="0">
                <a:latin typeface="Arial" panose="020B0604020202020204" pitchFamily="34" charset="0"/>
                <a:ea typeface="ＭＳ Ｐゴシック" panose="020B0600070205080204" pitchFamily="50" charset="-128"/>
              </a:rPr>
              <a:t>箇所に、電波や赤外線を発するマーカを取り付け、場所を示す</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を発信する仕組みを整備</a:t>
            </a:r>
          </a:p>
          <a:p>
            <a:pPr lvl="1">
              <a:lnSpc>
                <a:spcPct val="90000"/>
              </a:lnSpc>
            </a:pPr>
            <a:r>
              <a:rPr lang="ja-JP" altLang="en-US" smtClean="0">
                <a:latin typeface="Arial" panose="020B0604020202020204" pitchFamily="34" charset="0"/>
                <a:ea typeface="ＭＳ Ｐゴシック" panose="020B0600070205080204" pitchFamily="50" charset="-128"/>
              </a:rPr>
              <a:t>ユビキタス・コミュニケータを持った観光客が名所の近くにさしかかると、マーカの信号を受けて端末に自動的にそれぞれの場所に由来する情報が提供</a:t>
            </a:r>
          </a:p>
          <a:p>
            <a:pPr>
              <a:lnSpc>
                <a:spcPct val="90000"/>
              </a:lnSpc>
            </a:pPr>
            <a:r>
              <a:rPr lang="ja-JP" altLang="en-US" smtClean="0">
                <a:latin typeface="Helvetica Neue Medium" pitchFamily="-1" charset="0"/>
                <a:ea typeface="ヒラギノ角ゴ Pro W6" pitchFamily="-1" charset="-128"/>
              </a:rPr>
              <a:t>事業主体</a:t>
            </a:r>
          </a:p>
          <a:p>
            <a:pPr lvl="1">
              <a:lnSpc>
                <a:spcPct val="90000"/>
              </a:lnSpc>
            </a:pPr>
            <a:r>
              <a:rPr lang="ja-JP" altLang="en-US" smtClean="0">
                <a:latin typeface="Arial" panose="020B0604020202020204" pitchFamily="34" charset="0"/>
                <a:ea typeface="ＭＳ Ｐゴシック" panose="020B0600070205080204" pitchFamily="50" charset="-128"/>
              </a:rPr>
              <a:t>島根県津和野町</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130</a:t>
            </a:fld>
            <a:endParaRPr lang="en-US" altLang="ja-JP"/>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住宅履歴管理「いえかるて」</a:t>
            </a:r>
          </a:p>
        </p:txBody>
      </p:sp>
      <p:pic>
        <p:nvPicPr>
          <p:cNvPr id="142339" name="Picture 8"/>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32376" r="-32376"/>
          <a:stretch>
            <a:fillRect/>
          </a:stretch>
        </p:blipFill>
        <p:spPr/>
      </p:pic>
      <p:pic>
        <p:nvPicPr>
          <p:cNvPr id="142340" name="Picture 9"/>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t="-38235" b="-38235"/>
          <a:stretch>
            <a:fillRect/>
          </a:stretch>
        </p:blipFill>
        <p:spPr/>
      </p:pic>
      <p:sp>
        <p:nvSpPr>
          <p:cNvPr id="142341" name="Rectangle 7"/>
          <p:cNvSpPr>
            <a:spLocks noGrp="1" noChangeArrowheads="1"/>
          </p:cNvSpPr>
          <p:nvPr>
            <p:ph type="body" sz="half" idx="3"/>
          </p:nvPr>
        </p:nvSpPr>
        <p:spPr/>
        <p:txBody>
          <a:bodyPr/>
          <a:lstStyle/>
          <a:p>
            <a:pPr>
              <a:lnSpc>
                <a:spcPct val="90000"/>
              </a:lnSpc>
            </a:pPr>
            <a:r>
              <a:rPr lang="ja-JP" altLang="en-US" smtClean="0">
                <a:latin typeface="Helvetica Neue Medium" pitchFamily="-1" charset="0"/>
                <a:ea typeface="ヒラギノ角ゴ Pro W6" pitchFamily="-1" charset="-128"/>
              </a:rPr>
              <a:t>概要</a:t>
            </a:r>
          </a:p>
          <a:p>
            <a:pPr lvl="1">
              <a:lnSpc>
                <a:spcPct val="90000"/>
              </a:lnSpc>
            </a:pPr>
            <a:r>
              <a:rPr lang="ja-JP" altLang="en-US" smtClean="0">
                <a:latin typeface="Arial" panose="020B0604020202020204" pitchFamily="34" charset="0"/>
                <a:ea typeface="ＭＳ Ｐゴシック" panose="020B0600070205080204" pitchFamily="50" charset="-128"/>
              </a:rPr>
              <a:t>住宅の長期にわたる設備更新、修繕・リフォーム、売買などの局面で、その住宅の過去の諸情報（住宅履歴情報）を記録・活用する</a:t>
            </a:r>
          </a:p>
          <a:p>
            <a:pPr lvl="1">
              <a:lnSpc>
                <a:spcPct val="90000"/>
              </a:lnSpc>
            </a:pPr>
            <a:r>
              <a:rPr lang="ja-JP" altLang="en-US" smtClean="0">
                <a:latin typeface="Arial" panose="020B0604020202020204" pitchFamily="34" charset="0"/>
                <a:ea typeface="ＭＳ Ｐゴシック" panose="020B0600070205080204" pitchFamily="50" charset="-128"/>
              </a:rPr>
              <a:t>個々の住宅を唯一識別すると共に個人情報やプライバシを保護する目的で「共通</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」と呼ばれる個体識別番号（</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）の配布</a:t>
            </a:r>
          </a:p>
          <a:p>
            <a:pPr lvl="1">
              <a:lnSpc>
                <a:spcPct val="90000"/>
              </a:lnSpc>
            </a:pPr>
            <a:r>
              <a:rPr lang="en-US" altLang="ja-JP" smtClean="0">
                <a:latin typeface="Arial" panose="020B0604020202020204" pitchFamily="34" charset="0"/>
                <a:ea typeface="ＭＳ Ｐゴシック" panose="020B0600070205080204" pitchFamily="50" charset="-128"/>
              </a:rPr>
              <a:t>135 </a:t>
            </a:r>
            <a:r>
              <a:rPr lang="ja-JP" altLang="en-US" smtClean="0">
                <a:latin typeface="Arial" panose="020B0604020202020204" pitchFamily="34" charset="0"/>
                <a:ea typeface="ＭＳ Ｐゴシック" panose="020B0600070205080204" pitchFamily="50" charset="-128"/>
              </a:rPr>
              <a:t>万戸分の</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を発行済</a:t>
            </a:r>
          </a:p>
          <a:p>
            <a:pPr>
              <a:lnSpc>
                <a:spcPct val="90000"/>
              </a:lnSpc>
            </a:pPr>
            <a:r>
              <a:rPr lang="ja-JP" altLang="en-US" smtClean="0">
                <a:latin typeface="Helvetica Neue Medium" pitchFamily="-1" charset="0"/>
                <a:ea typeface="ヒラギノ角ゴ Pro W6" pitchFamily="-1" charset="-128"/>
              </a:rPr>
              <a:t>事業主体</a:t>
            </a:r>
          </a:p>
          <a:p>
            <a:pPr lvl="1">
              <a:lnSpc>
                <a:spcPct val="90000"/>
              </a:lnSpc>
            </a:pPr>
            <a:r>
              <a:rPr lang="ja-JP" altLang="en-US" smtClean="0">
                <a:latin typeface="Arial" panose="020B0604020202020204" pitchFamily="34" charset="0"/>
                <a:ea typeface="ＭＳ Ｐゴシック" panose="020B0600070205080204" pitchFamily="50" charset="-128"/>
              </a:rPr>
              <a:t>一般社団法人住宅履歴情報蓄積・活用推進協議会</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131</a:t>
            </a:fld>
            <a:endParaRPr lang="en-US" altLang="ja-JP"/>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住宅備品のトレーサビリティ／ベターリビング</a:t>
            </a:r>
          </a:p>
        </p:txBody>
      </p:sp>
      <p:pic>
        <p:nvPicPr>
          <p:cNvPr id="143363" name="Picture 9"/>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15150" r="-15150"/>
          <a:stretch>
            <a:fillRect/>
          </a:stretch>
        </p:blipFill>
        <p:spPr/>
      </p:pic>
      <p:pic>
        <p:nvPicPr>
          <p:cNvPr id="143364" name="Picture 7" descr="図４"/>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7401" r="-7401"/>
          <a:stretch>
            <a:fillRect/>
          </a:stretch>
        </p:blipFill>
        <p:spPr/>
      </p:pic>
      <p:sp>
        <p:nvSpPr>
          <p:cNvPr id="143365" name="Rectangle 5"/>
          <p:cNvSpPr>
            <a:spLocks noGrp="1" noChangeArrowheads="1"/>
          </p:cNvSpPr>
          <p:nvPr>
            <p:ph type="body" sz="half" idx="3"/>
          </p:nvPr>
        </p:nvSpPr>
        <p:spPr/>
        <p:txBody>
          <a:bodyPr/>
          <a:lstStyle/>
          <a:p>
            <a:pPr eaLnBrk="1" hangingPunct="1">
              <a:lnSpc>
                <a:spcPct val="90000"/>
              </a:lnSpc>
            </a:pPr>
            <a:r>
              <a:rPr lang="ja-JP" altLang="en-US" sz="3300" smtClean="0">
                <a:latin typeface="Helvetica Neue Medium" pitchFamily="-1" charset="0"/>
                <a:ea typeface="ヒラギノ角ゴ Pro W6" pitchFamily="-1" charset="-128"/>
              </a:rPr>
              <a:t>概要</a:t>
            </a:r>
            <a:endParaRPr lang="en-US" altLang="ja-JP" sz="3300" smtClean="0">
              <a:latin typeface="Helvetica Neue Medium" pitchFamily="-1" charset="0"/>
              <a:ea typeface="ヒラギノ角ゴ Pro W6" pitchFamily="-1" charset="-128"/>
            </a:endParaRPr>
          </a:p>
          <a:p>
            <a:pPr lvl="1" eaLnBrk="1" hangingPunct="1">
              <a:lnSpc>
                <a:spcPct val="90000"/>
              </a:lnSpc>
            </a:pPr>
            <a:r>
              <a:rPr lang="ja-JP" altLang="en-US" sz="2600" smtClean="0">
                <a:latin typeface="Arial" panose="020B0604020202020204" pitchFamily="34" charset="0"/>
                <a:ea typeface="ＭＳ Ｐゴシック" panose="020B0600070205080204" pitchFamily="50" charset="-128"/>
              </a:rPr>
              <a:t>メーカーが認定部品を販売する際、住宅部品ひとつひとつに</a:t>
            </a:r>
            <a:r>
              <a:rPr lang="en-US" altLang="ja-JP" sz="2600" smtClean="0">
                <a:latin typeface="Arial" panose="020B0604020202020204" pitchFamily="34" charset="0"/>
                <a:ea typeface="ＭＳ Ｐゴシック" panose="020B0600070205080204" pitchFamily="50" charset="-128"/>
              </a:rPr>
              <a:t>ucode</a:t>
            </a:r>
            <a:r>
              <a:rPr lang="ja-JP" altLang="en-US" sz="2600" smtClean="0">
                <a:latin typeface="Arial" panose="020B0604020202020204" pitchFamily="34" charset="0"/>
                <a:ea typeface="ＭＳ Ｐゴシック" panose="020B0600070205080204" pitchFamily="50" charset="-128"/>
              </a:rPr>
              <a:t>タグ（電子タグ）付きの証紙が貼られて出荷。</a:t>
            </a:r>
          </a:p>
          <a:p>
            <a:pPr lvl="1" eaLnBrk="1" hangingPunct="1">
              <a:lnSpc>
                <a:spcPct val="90000"/>
              </a:lnSpc>
            </a:pPr>
            <a:r>
              <a:rPr lang="ja-JP" altLang="en-US" sz="2600" smtClean="0">
                <a:latin typeface="Arial" panose="020B0604020202020204" pitchFamily="34" charset="0"/>
                <a:ea typeface="ＭＳ Ｐゴシック" panose="020B0600070205080204" pitchFamily="50" charset="-128"/>
              </a:rPr>
              <a:t>各認定部品の個品がどの家屋に設置されたかの管理を少ない手間で実施可能</a:t>
            </a:r>
          </a:p>
          <a:p>
            <a:pPr lvl="2" eaLnBrk="1" hangingPunct="1">
              <a:lnSpc>
                <a:spcPct val="90000"/>
              </a:lnSpc>
            </a:pPr>
            <a:r>
              <a:rPr lang="ja-JP" altLang="en-US" sz="2200" smtClean="0">
                <a:latin typeface="Arial" panose="020B0604020202020204" pitchFamily="34" charset="0"/>
                <a:ea typeface="ＭＳ Ｐゴシック" panose="020B0600070205080204" pitchFamily="50" charset="-128"/>
              </a:rPr>
              <a:t>既に、トラブル時の回収を効率化する実績</a:t>
            </a:r>
          </a:p>
          <a:p>
            <a:pPr lvl="1" eaLnBrk="1" hangingPunct="1">
              <a:lnSpc>
                <a:spcPct val="90000"/>
              </a:lnSpc>
            </a:pPr>
            <a:r>
              <a:rPr lang="ja-JP" altLang="en-US" sz="2600" smtClean="0">
                <a:latin typeface="Arial" panose="020B0604020202020204" pitchFamily="34" charset="0"/>
                <a:ea typeface="ＭＳ Ｐゴシック" panose="020B0600070205080204" pitchFamily="50" charset="-128"/>
              </a:rPr>
              <a:t>設置業者は、</a:t>
            </a:r>
            <a:r>
              <a:rPr lang="en-US" altLang="ja-JP" sz="2600" smtClean="0">
                <a:latin typeface="Arial" panose="020B0604020202020204" pitchFamily="34" charset="0"/>
                <a:ea typeface="ＭＳ Ｐゴシック" panose="020B0600070205080204" pitchFamily="50" charset="-128"/>
              </a:rPr>
              <a:t>RFID</a:t>
            </a:r>
            <a:r>
              <a:rPr lang="ja-JP" altLang="en-US" sz="2600" smtClean="0">
                <a:latin typeface="Arial" panose="020B0604020202020204" pitchFamily="34" charset="0"/>
                <a:ea typeface="ＭＳ Ｐゴシック" panose="020B0600070205080204" pitchFamily="50" charset="-128"/>
              </a:rPr>
              <a:t>上の</a:t>
            </a:r>
            <a:r>
              <a:rPr lang="en-US" altLang="ja-JP" sz="2600" smtClean="0">
                <a:latin typeface="Arial" panose="020B0604020202020204" pitchFamily="34" charset="0"/>
                <a:ea typeface="ＭＳ Ｐゴシック" panose="020B0600070205080204" pitchFamily="50" charset="-128"/>
              </a:rPr>
              <a:t>ucode</a:t>
            </a:r>
            <a:r>
              <a:rPr lang="ja-JP" altLang="en-US" sz="2600" smtClean="0">
                <a:latin typeface="Arial" panose="020B0604020202020204" pitchFamily="34" charset="0"/>
                <a:ea typeface="ＭＳ Ｐゴシック" panose="020B0600070205080204" pitchFamily="50" charset="-128"/>
              </a:rPr>
              <a:t>と設置・保全・廃棄等の作業情報を自動的に紐付けし、ベターリビングが運営するサーバに送信・登録し、トレーサビリティ情報を管理。</a:t>
            </a:r>
          </a:p>
          <a:p>
            <a:pPr eaLnBrk="1" hangingPunct="1">
              <a:lnSpc>
                <a:spcPct val="90000"/>
              </a:lnSpc>
            </a:pPr>
            <a:r>
              <a:rPr lang="ja-JP" altLang="en-US" sz="3300" smtClean="0">
                <a:latin typeface="Helvetica Neue Medium" pitchFamily="-1" charset="0"/>
                <a:ea typeface="ヒラギノ角ゴ Pro W6" pitchFamily="-1" charset="-128"/>
              </a:rPr>
              <a:t>事業主体</a:t>
            </a:r>
            <a:endParaRPr lang="en-US" altLang="ja-JP" sz="3300" smtClean="0">
              <a:latin typeface="Helvetica Neue Medium" pitchFamily="-1" charset="0"/>
              <a:ea typeface="ヒラギノ角ゴ Pro W6" pitchFamily="-1" charset="-128"/>
            </a:endParaRPr>
          </a:p>
          <a:p>
            <a:pPr lvl="1" eaLnBrk="1" hangingPunct="1">
              <a:lnSpc>
                <a:spcPct val="90000"/>
              </a:lnSpc>
            </a:pPr>
            <a:r>
              <a:rPr lang="ja-JP" altLang="en-US" sz="2600" smtClean="0">
                <a:latin typeface="Arial" panose="020B0604020202020204" pitchFamily="34" charset="0"/>
                <a:ea typeface="ＭＳ Ｐゴシック" panose="020B0600070205080204" pitchFamily="50" charset="-128"/>
              </a:rPr>
              <a:t>一般財団法人ベターリビング</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132</a:t>
            </a:fld>
            <a:endParaRPr lang="en-US" altLang="ja-JP"/>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上野まちナビ／東京都上野動物園</a:t>
            </a:r>
          </a:p>
        </p:txBody>
      </p:sp>
      <p:pic>
        <p:nvPicPr>
          <p:cNvPr id="132099" name="Picture 2"/>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t="-7706" b="-7706"/>
          <a:stretch>
            <a:fillRect/>
          </a:stretch>
        </p:blipFill>
        <p:spPr/>
      </p:pic>
      <p:sp>
        <p:nvSpPr>
          <p:cNvPr id="132100" name="Rectangle 4"/>
          <p:cNvSpPr>
            <a:spLocks noGrp="1" noChangeArrowheads="1"/>
          </p:cNvSpPr>
          <p:nvPr>
            <p:ph sz="half" idx="2"/>
          </p:nvPr>
        </p:nvSpPr>
        <p:spPr/>
        <p:txBody>
          <a:bodyPr/>
          <a:lstStyle/>
          <a:p>
            <a:r>
              <a:rPr lang="ja-JP" altLang="en-US" smtClean="0">
                <a:latin typeface="Helvetica Neue Medium" pitchFamily="-1" charset="0"/>
                <a:ea typeface="ヒラギノ角ゴ Pro W6" pitchFamily="-1" charset="-128"/>
              </a:rPr>
              <a:t>概要</a:t>
            </a:r>
          </a:p>
          <a:p>
            <a:pPr lvl="1"/>
            <a:r>
              <a:rPr lang="ja-JP" altLang="en-US" smtClean="0">
                <a:latin typeface="Arial" panose="020B0604020202020204" pitchFamily="34" charset="0"/>
                <a:ea typeface="ＭＳ Ｐゴシック" panose="020B0600070205080204" pitchFamily="50" charset="-128"/>
              </a:rPr>
              <a:t>公園・動物園の</a:t>
            </a:r>
            <a:r>
              <a:rPr lang="en-US" altLang="ja-JP" smtClean="0">
                <a:latin typeface="Arial" panose="020B0604020202020204" pitchFamily="34" charset="0"/>
                <a:ea typeface="ＭＳ Ｐゴシック" panose="020B0600070205080204" pitchFamily="50" charset="-128"/>
              </a:rPr>
              <a:t>300</a:t>
            </a:r>
            <a:r>
              <a:rPr lang="ja-JP" altLang="en-US" smtClean="0">
                <a:latin typeface="Arial" panose="020B0604020202020204" pitchFamily="34" charset="0"/>
                <a:ea typeface="ＭＳ Ｐゴシック" panose="020B0600070205080204" pitchFamily="50" charset="-128"/>
              </a:rPr>
              <a:t>箇所を越える主要な地点に</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タグや無線マーカ、赤外線マーカを設置</a:t>
            </a:r>
          </a:p>
          <a:p>
            <a:pPr lvl="1"/>
            <a:r>
              <a:rPr lang="ja-JP" altLang="en-US" smtClean="0">
                <a:latin typeface="Arial" panose="020B0604020202020204" pitchFamily="34" charset="0"/>
                <a:ea typeface="ＭＳ Ｐゴシック" panose="020B0600070205080204" pitchFamily="50" charset="-128"/>
              </a:rPr>
              <a:t>ユビキタスコミュニケーターを使って外国人を含めた来訪者に道案内や名所・動物園に関する情報を提供</a:t>
            </a:r>
          </a:p>
          <a:p>
            <a:pPr lvl="1"/>
            <a:r>
              <a:rPr lang="ja-JP" altLang="en-US" smtClean="0">
                <a:latin typeface="Arial" panose="020B0604020202020204" pitchFamily="34" charset="0"/>
                <a:ea typeface="ＭＳ Ｐゴシック" panose="020B0600070205080204" pitchFamily="50" charset="-128"/>
              </a:rPr>
              <a:t>平成</a:t>
            </a:r>
            <a:r>
              <a:rPr lang="en-US" altLang="ja-JP" smtClean="0">
                <a:latin typeface="Arial" panose="020B0604020202020204" pitchFamily="34" charset="0"/>
                <a:ea typeface="ＭＳ Ｐゴシック" panose="020B0600070205080204" pitchFamily="50" charset="-128"/>
              </a:rPr>
              <a:t>18</a:t>
            </a:r>
            <a:r>
              <a:rPr lang="ja-JP" altLang="en-US" smtClean="0">
                <a:latin typeface="Arial" panose="020B0604020202020204" pitchFamily="34" charset="0"/>
                <a:ea typeface="ＭＳ Ｐゴシック" panose="020B0600070205080204" pitchFamily="50" charset="-128"/>
              </a:rPr>
              <a:t>年度の実験を踏まえ、平成１９年度より実用化</a:t>
            </a:r>
          </a:p>
          <a:p>
            <a:r>
              <a:rPr lang="ja-JP" altLang="en-US" smtClean="0">
                <a:latin typeface="Helvetica Neue Medium" pitchFamily="-1" charset="0"/>
                <a:ea typeface="ヒラギノ角ゴ Pro W6" pitchFamily="-1" charset="-128"/>
              </a:rPr>
              <a:t>事業主体</a:t>
            </a:r>
          </a:p>
          <a:p>
            <a:pPr lvl="1"/>
            <a:r>
              <a:rPr lang="ja-JP" altLang="en-US" smtClean="0">
                <a:latin typeface="Arial" panose="020B0604020202020204" pitchFamily="34" charset="0"/>
                <a:ea typeface="ＭＳ Ｐゴシック" panose="020B0600070205080204" pitchFamily="50" charset="-128"/>
              </a:rPr>
              <a:t>東京都</a:t>
            </a:r>
          </a:p>
        </p:txBody>
      </p:sp>
      <p:sp>
        <p:nvSpPr>
          <p:cNvPr id="132101" name="スライド番号プレースホルダ 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fld id="{6A016FFF-3705-4D82-9396-F8233B13ADA0}" type="slidenum">
              <a:rPr lang="ja-JP" altLang="en-US" sz="1600">
                <a:latin typeface="Arial" panose="020B0604020202020204" pitchFamily="34" charset="0"/>
                <a:ea typeface="ＭＳ Ｐゴシック" panose="020B0600070205080204" pitchFamily="50" charset="-128"/>
                <a:cs typeface="Arial" panose="020B0604020202020204" pitchFamily="34" charset="0"/>
              </a:rPr>
              <a:pPr algn="r" eaLnBrk="1" hangingPunct="1">
                <a:spcBef>
                  <a:spcPct val="0"/>
                </a:spcBef>
                <a:buClrTx/>
                <a:buFontTx/>
                <a:buNone/>
              </a:pPr>
              <a:t>133</a:t>
            </a:fld>
            <a:endParaRPr lang="en-US" altLang="ja-JP" sz="1600">
              <a:latin typeface="Arial" panose="020B0604020202020204" pitchFamily="34" charset="0"/>
              <a:ea typeface="ＭＳ Ｐゴシック" panose="020B0600070205080204" pitchFamily="50" charset="-128"/>
              <a:cs typeface="Arial" panose="020B0604020202020204" pitchFamily="34" charset="0"/>
            </a:endParaRPr>
          </a:p>
        </p:txBody>
      </p:sp>
    </p:spTree>
  </p:cSld>
  <p:clrMapOvr>
    <a:masterClrMapping/>
  </p:clrMapOvr>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浜離宮恩賜公園「ユビキタス庭園ガイドシステム」</a:t>
            </a:r>
          </a:p>
        </p:txBody>
      </p:sp>
      <p:pic>
        <p:nvPicPr>
          <p:cNvPr id="134147" name="Picture 6"/>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7886" r="-7886"/>
          <a:stretch>
            <a:fillRect/>
          </a:stretch>
        </p:blipFill>
        <p:spPr/>
      </p:pic>
      <p:pic>
        <p:nvPicPr>
          <p:cNvPr id="134148" name="Picture 7"/>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8157" r="-8157"/>
          <a:stretch>
            <a:fillRect/>
          </a:stretch>
        </p:blipFill>
        <p:spPr/>
      </p:pic>
      <p:sp>
        <p:nvSpPr>
          <p:cNvPr id="134149" name="Rectangle 5"/>
          <p:cNvSpPr>
            <a:spLocks noGrp="1" noChangeArrowheads="1"/>
          </p:cNvSpPr>
          <p:nvPr>
            <p:ph type="body" sz="half" idx="3"/>
          </p:nvPr>
        </p:nvSpPr>
        <p:spPr/>
        <p:txBody>
          <a:bodyPr/>
          <a:lstStyle/>
          <a:p>
            <a:r>
              <a:rPr lang="ja-JP" altLang="en-US" smtClean="0">
                <a:latin typeface="Helvetica Neue Medium" pitchFamily="-1" charset="0"/>
                <a:ea typeface="ヒラギノ角ゴ Pro W6" pitchFamily="-1" charset="-128"/>
              </a:rPr>
              <a:t>概要</a:t>
            </a:r>
          </a:p>
          <a:p>
            <a:pPr lvl="1"/>
            <a:r>
              <a:rPr lang="ja-JP" altLang="en-US" smtClean="0">
                <a:latin typeface="Arial" panose="020B0604020202020204" pitchFamily="34" charset="0"/>
                <a:ea typeface="ＭＳ Ｐゴシック" panose="020B0600070205080204" pitchFamily="50" charset="-128"/>
              </a:rPr>
              <a:t>園内に説明用の看板を立てる代わりに、ユビキタス・コミュニケータを用いて庭園の観光ガイドサービスを実施</a:t>
            </a:r>
          </a:p>
          <a:p>
            <a:pPr lvl="1"/>
            <a:r>
              <a:rPr lang="ja-JP" altLang="en-US" smtClean="0">
                <a:latin typeface="Arial" panose="020B0604020202020204" pitchFamily="34" charset="0"/>
                <a:ea typeface="ＭＳ Ｐゴシック" panose="020B0600070205080204" pitchFamily="50" charset="-128"/>
              </a:rPr>
              <a:t>庭園内に</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無線マーカを設置し、ユビキタス・コミュニケータでその</a:t>
            </a:r>
            <a:r>
              <a:rPr lang="en-US" altLang="ja-JP" smtClean="0">
                <a:latin typeface="Arial" panose="020B0604020202020204" pitchFamily="34" charset="0"/>
                <a:ea typeface="ＭＳ Ｐゴシック" panose="020B0600070205080204" pitchFamily="50" charset="-128"/>
              </a:rPr>
              <a:t>ucode </a:t>
            </a:r>
            <a:r>
              <a:rPr lang="ja-JP" altLang="en-US" smtClean="0">
                <a:latin typeface="Arial" panose="020B0604020202020204" pitchFamily="34" charset="0"/>
                <a:ea typeface="ＭＳ Ｐゴシック" panose="020B0600070205080204" pitchFamily="50" charset="-128"/>
              </a:rPr>
              <a:t>を取得することにより、場所に関する現在から過去に渡る数々の情報を来園者に提供</a:t>
            </a:r>
          </a:p>
          <a:p>
            <a:r>
              <a:rPr lang="ja-JP" altLang="en-US" smtClean="0">
                <a:latin typeface="Helvetica Neue Medium" pitchFamily="-1" charset="0"/>
                <a:ea typeface="ヒラギノ角ゴ Pro W6" pitchFamily="-1" charset="-128"/>
              </a:rPr>
              <a:t>事業主体</a:t>
            </a:r>
          </a:p>
          <a:p>
            <a:pPr lvl="1"/>
            <a:r>
              <a:rPr lang="ja-JP" altLang="en-US" smtClean="0">
                <a:latin typeface="Arial" panose="020B0604020202020204" pitchFamily="34" charset="0"/>
                <a:ea typeface="ＭＳ Ｐゴシック" panose="020B0600070205080204" pitchFamily="50" charset="-128"/>
              </a:rPr>
              <a:t>東京都</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134</a:t>
            </a:fld>
            <a:endParaRPr lang="en-US" altLang="ja-JP"/>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p:txBody>
          <a:bodyPr/>
          <a:lstStyle/>
          <a:p>
            <a:r>
              <a:rPr lang="ja-JP" altLang="en-US" dirty="0" smtClean="0">
                <a:latin typeface="Helvetica Neue Medium" pitchFamily="-1" charset="0"/>
                <a:ea typeface="ヒラギノ角ゴ ProN W6" panose="020B0600000000000000" pitchFamily="34" charset="-128"/>
              </a:rPr>
              <a:t>デジタルサイネージシステム「</a:t>
            </a:r>
            <a:r>
              <a:rPr lang="en-US" altLang="ja-JP" dirty="0" smtClean="0">
                <a:latin typeface="Helvetica Neue Medium" pitchFamily="-1" charset="0"/>
                <a:ea typeface="ヒラギノ角ゴ ProN W6" panose="020B0600000000000000" pitchFamily="34" charset="-128"/>
              </a:rPr>
              <a:t>Let’s </a:t>
            </a:r>
            <a:r>
              <a:rPr lang="ja-JP" altLang="en-US" dirty="0" smtClean="0">
                <a:latin typeface="Helvetica Neue Medium" pitchFamily="-1" charset="0"/>
                <a:ea typeface="ヒラギノ角ゴ ProN W6" panose="020B0600000000000000" pitchFamily="34" charset="-128"/>
              </a:rPr>
              <a:t>サイネージ」</a:t>
            </a:r>
          </a:p>
        </p:txBody>
      </p:sp>
      <p:pic>
        <p:nvPicPr>
          <p:cNvPr id="135171" name="Picture 6"/>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8066" r="-8066"/>
          <a:stretch>
            <a:fillRect/>
          </a:stretch>
        </p:blipFill>
        <p:spPr/>
      </p:pic>
      <p:pic>
        <p:nvPicPr>
          <p:cNvPr id="135172" name="Picture 7"/>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19620" r="-19620"/>
          <a:stretch>
            <a:fillRect/>
          </a:stretch>
        </p:blipFill>
        <p:spPr/>
      </p:pic>
      <p:sp>
        <p:nvSpPr>
          <p:cNvPr id="135173" name="Rectangle 5"/>
          <p:cNvSpPr>
            <a:spLocks noGrp="1" noChangeArrowheads="1"/>
          </p:cNvSpPr>
          <p:nvPr>
            <p:ph type="body" sz="half" idx="3"/>
          </p:nvPr>
        </p:nvSpPr>
        <p:spPr/>
        <p:txBody>
          <a:bodyPr/>
          <a:lstStyle/>
          <a:p>
            <a:r>
              <a:rPr lang="ja-JP" altLang="en-US" smtClean="0">
                <a:latin typeface="Helvetica Neue Medium" pitchFamily="-1" charset="0"/>
                <a:ea typeface="ヒラギノ角ゴ Pro W6" pitchFamily="-1" charset="-128"/>
              </a:rPr>
              <a:t>概要</a:t>
            </a:r>
          </a:p>
          <a:p>
            <a:pPr lvl="1"/>
            <a:r>
              <a:rPr lang="ja-JP" altLang="en-US" smtClean="0">
                <a:latin typeface="Arial" panose="020B0604020202020204" pitchFamily="34" charset="0"/>
                <a:ea typeface="ＭＳ Ｐゴシック" panose="020B0600070205080204" pitchFamily="50" charset="-128"/>
              </a:rPr>
              <a:t>最先端のユビキタス技術を活用した顧客・来街者向けのパイロットサービス</a:t>
            </a:r>
          </a:p>
          <a:p>
            <a:pPr lvl="1"/>
            <a:r>
              <a:rPr lang="ja-JP" altLang="en-US" smtClean="0">
                <a:latin typeface="Arial" panose="020B0604020202020204" pitchFamily="34" charset="0"/>
                <a:ea typeface="ＭＳ Ｐゴシック" panose="020B0600070205080204" pitchFamily="50" charset="-128"/>
              </a:rPr>
              <a:t>利用者とのインタラクションや、場所、時間、利用者などの状況に応じたきめ細かな情報提供</a:t>
            </a:r>
          </a:p>
          <a:p>
            <a:r>
              <a:rPr lang="ja-JP" altLang="en-US" smtClean="0">
                <a:latin typeface="Helvetica Neue Medium" pitchFamily="-1" charset="0"/>
                <a:ea typeface="ヒラギノ角ゴ Pro W6" pitchFamily="-1" charset="-128"/>
              </a:rPr>
              <a:t>事業主体</a:t>
            </a:r>
          </a:p>
          <a:p>
            <a:pPr lvl="1"/>
            <a:r>
              <a:rPr lang="ja-JP" altLang="en-US" smtClean="0">
                <a:latin typeface="Arial" panose="020B0604020202020204" pitchFamily="34" charset="0"/>
                <a:ea typeface="ＭＳ Ｐゴシック" panose="020B0600070205080204" pitchFamily="50" charset="-128"/>
              </a:rPr>
              <a:t>三井不動産株式会社</a:t>
            </a:r>
          </a:p>
          <a:p>
            <a:pPr lvl="1"/>
            <a:r>
              <a:rPr lang="en-US" altLang="ja-JP" smtClean="0">
                <a:latin typeface="Arial" panose="020B0604020202020204" pitchFamily="34" charset="0"/>
                <a:ea typeface="ＭＳ Ｐゴシック" panose="020B0600070205080204" pitchFamily="50" charset="-128"/>
              </a:rPr>
              <a:t>YRP-UNL</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135</a:t>
            </a:fld>
            <a:endParaRPr lang="en-US" altLang="ja-JP"/>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6"/>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ミヤ観光おもてなしガイド／宇都宮市</a:t>
            </a:r>
          </a:p>
        </p:txBody>
      </p:sp>
      <p:pic>
        <p:nvPicPr>
          <p:cNvPr id="136195" name="Picture 9"/>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t="-55614" b="-55614"/>
          <a:stretch>
            <a:fillRect/>
          </a:stretch>
        </p:blipFill>
        <p:spPr/>
      </p:pic>
      <p:sp>
        <p:nvSpPr>
          <p:cNvPr id="136196" name="Rectangle 8"/>
          <p:cNvSpPr>
            <a:spLocks noGrp="1" noChangeArrowheads="1"/>
          </p:cNvSpPr>
          <p:nvPr>
            <p:ph sz="half" idx="2"/>
          </p:nvPr>
        </p:nvSpPr>
        <p:spPr/>
        <p:txBody>
          <a:bodyPr/>
          <a:lstStyle/>
          <a:p>
            <a:r>
              <a:rPr lang="ja-JP" altLang="en-US" smtClean="0">
                <a:latin typeface="Helvetica Neue Medium" pitchFamily="-1" charset="0"/>
                <a:ea typeface="ヒラギノ角ゴ Pro W6" pitchFamily="-1" charset="-128"/>
              </a:rPr>
              <a:t>概要</a:t>
            </a:r>
          </a:p>
          <a:p>
            <a:pPr lvl="1"/>
            <a:r>
              <a:rPr lang="ja-JP" altLang="en-US" smtClean="0">
                <a:latin typeface="Arial" panose="020B0604020202020204" pitchFamily="34" charset="0"/>
                <a:ea typeface="ＭＳ Ｐゴシック" panose="020B0600070205080204" pitchFamily="50" charset="-128"/>
              </a:rPr>
              <a:t>店舗で配布される「ユクポン」というカードに印刷された</a:t>
            </a:r>
            <a:r>
              <a:rPr lang="en-US" altLang="ja-JP" smtClean="0">
                <a:latin typeface="Arial" panose="020B0604020202020204" pitchFamily="34" charset="0"/>
                <a:ea typeface="ＭＳ Ｐゴシック" panose="020B0600070205080204" pitchFamily="50" charset="-128"/>
              </a:rPr>
              <a:t>ucodeQR </a:t>
            </a:r>
            <a:r>
              <a:rPr lang="ja-JP" altLang="en-US" smtClean="0">
                <a:latin typeface="Arial" panose="020B0604020202020204" pitchFamily="34" charset="0"/>
                <a:ea typeface="ＭＳ Ｐゴシック" panose="020B0600070205080204" pitchFamily="50" charset="-128"/>
              </a:rPr>
              <a:t>を携帯電話で読み取ると、「今だけ」「ここだけ」「あなただけ」の宇都宮情報が配信される</a:t>
            </a:r>
          </a:p>
          <a:p>
            <a:pPr lvl="1"/>
            <a:r>
              <a:rPr lang="ja-JP" altLang="en-US" smtClean="0">
                <a:latin typeface="Arial" panose="020B0604020202020204" pitchFamily="34" charset="0"/>
                <a:ea typeface="ＭＳ Ｐゴシック" panose="020B0600070205080204" pitchFamily="50" charset="-128"/>
              </a:rPr>
              <a:t>情報の発信と利用の記録を収集し、利用者の行動分析を実施</a:t>
            </a:r>
          </a:p>
          <a:p>
            <a:r>
              <a:rPr lang="ja-JP" altLang="en-US" smtClean="0">
                <a:latin typeface="Helvetica Neue Medium" pitchFamily="-1" charset="0"/>
                <a:ea typeface="ヒラギノ角ゴ Pro W6" pitchFamily="-1" charset="-128"/>
              </a:rPr>
              <a:t>事業主体</a:t>
            </a:r>
          </a:p>
          <a:p>
            <a:pPr lvl="1"/>
            <a:r>
              <a:rPr lang="ja-JP" altLang="en-US" smtClean="0">
                <a:latin typeface="Arial" panose="020B0604020202020204" pitchFamily="34" charset="0"/>
                <a:ea typeface="ＭＳ Ｐゴシック" panose="020B0600070205080204" pitchFamily="50" charset="-128"/>
              </a:rPr>
              <a:t>宇都宮市</a:t>
            </a:r>
          </a:p>
        </p:txBody>
      </p:sp>
      <p:sp>
        <p:nvSpPr>
          <p:cNvPr id="2" name="スライド番号プレースホルダー 1"/>
          <p:cNvSpPr>
            <a:spLocks noGrp="1"/>
          </p:cNvSpPr>
          <p:nvPr>
            <p:ph type="sldNum" sz="quarter" idx="10"/>
          </p:nvPr>
        </p:nvSpPr>
        <p:spPr/>
        <p:txBody>
          <a:bodyPr/>
          <a:lstStyle/>
          <a:p>
            <a:fld id="{2E50060B-E108-4CE2-B4C8-8D99842E0EBF}" type="slidenum">
              <a:rPr lang="en-US" altLang="ja-JP" smtClean="0"/>
              <a:pPr/>
              <a:t>136</a:t>
            </a:fld>
            <a:endParaRPr lang="en-US" altLang="ja-JP"/>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ふるさとユビキタス</a:t>
            </a:r>
          </a:p>
        </p:txBody>
      </p:sp>
      <p:pic>
        <p:nvPicPr>
          <p:cNvPr id="137219" name="Picture 8"/>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14386" r="-14386"/>
          <a:stretch>
            <a:fillRect/>
          </a:stretch>
        </p:blipFill>
        <p:spPr/>
      </p:pic>
      <p:pic>
        <p:nvPicPr>
          <p:cNvPr id="137220" name="Picture 9"/>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38527" r="-38527"/>
          <a:stretch>
            <a:fillRect/>
          </a:stretch>
        </p:blipFill>
        <p:spPr/>
      </p:pic>
      <p:sp>
        <p:nvSpPr>
          <p:cNvPr id="137221" name="Rectangle 7"/>
          <p:cNvSpPr>
            <a:spLocks noGrp="1" noChangeArrowheads="1"/>
          </p:cNvSpPr>
          <p:nvPr>
            <p:ph type="body" sz="half" idx="3"/>
          </p:nvPr>
        </p:nvSpPr>
        <p:spPr/>
        <p:txBody>
          <a:bodyPr/>
          <a:lstStyle/>
          <a:p>
            <a:pPr eaLnBrk="1" hangingPunct="1"/>
            <a:r>
              <a:rPr lang="ja-JP" altLang="en-US" smtClean="0">
                <a:latin typeface="Helvetica Neue Medium" pitchFamily="-1" charset="0"/>
                <a:ea typeface="ヒラギノ角ゴ Pro W6" pitchFamily="-1" charset="-128"/>
              </a:rPr>
              <a:t>概要</a:t>
            </a:r>
          </a:p>
          <a:p>
            <a:pPr lvl="1" eaLnBrk="1" hangingPunct="1"/>
            <a:r>
              <a:rPr lang="ja-JP" altLang="en-US" smtClean="0">
                <a:latin typeface="Arial" panose="020B0604020202020204" pitchFamily="34" charset="0"/>
                <a:ea typeface="ＭＳ Ｐゴシック" panose="020B0600070205080204" pitchFamily="50" charset="-128"/>
              </a:rPr>
              <a:t>自治体や観光協会など、地域が保有していた情報（コンテンツ）を一元管理し、自然、文学、歴史、文化、祭りなどの共通テーマで複数自治体が連携し、情報発信するための「ふるさとユビキタス共通プラットフォーム」を運用</a:t>
            </a:r>
          </a:p>
          <a:p>
            <a:pPr lvl="1" eaLnBrk="1" hangingPunct="1"/>
            <a:r>
              <a:rPr lang="ja-JP" altLang="en-US" smtClean="0">
                <a:latin typeface="Arial" panose="020B0604020202020204" pitchFamily="34" charset="0"/>
                <a:ea typeface="ＭＳ Ｐゴシック" panose="020B0600070205080204" pitchFamily="50" charset="-128"/>
              </a:rPr>
              <a:t>約</a:t>
            </a:r>
            <a:r>
              <a:rPr lang="en-US" altLang="ja-JP" smtClean="0">
                <a:latin typeface="Arial" panose="020B0604020202020204" pitchFamily="34" charset="0"/>
                <a:ea typeface="ＭＳ Ｐゴシック" panose="020B0600070205080204" pitchFamily="50" charset="-128"/>
              </a:rPr>
              <a:t>190</a:t>
            </a:r>
            <a:r>
              <a:rPr lang="ja-JP" altLang="en-US" smtClean="0">
                <a:latin typeface="Arial" panose="020B0604020202020204" pitchFamily="34" charset="0"/>
                <a:ea typeface="ＭＳ Ｐゴシック" panose="020B0600070205080204" pitchFamily="50" charset="-128"/>
              </a:rPr>
              <a:t>の自治体が</a:t>
            </a:r>
            <a:r>
              <a:rPr lang="en-US" altLang="ja-JP" smtClean="0">
                <a:latin typeface="Arial" panose="020B0604020202020204" pitchFamily="34" charset="0"/>
                <a:ea typeface="ＭＳ Ｐゴシック" panose="020B0600070205080204" pitchFamily="50" charset="-128"/>
              </a:rPr>
              <a:t>23</a:t>
            </a:r>
            <a:r>
              <a:rPr lang="ja-JP" altLang="en-US" smtClean="0">
                <a:latin typeface="Arial" panose="020B0604020202020204" pitchFamily="34" charset="0"/>
                <a:ea typeface="ＭＳ Ｐゴシック" panose="020B0600070205080204" pitchFamily="50" charset="-128"/>
              </a:rPr>
              <a:t>の協議会を構成し、本プラットフォーム上で情報発信</a:t>
            </a:r>
          </a:p>
          <a:p>
            <a:pPr eaLnBrk="1" hangingPunct="1"/>
            <a:r>
              <a:rPr lang="ja-JP" altLang="en-US" smtClean="0">
                <a:latin typeface="Helvetica Neue Medium" pitchFamily="-1" charset="0"/>
                <a:ea typeface="ヒラギノ角ゴ Pro W6" pitchFamily="-1" charset="-128"/>
              </a:rPr>
              <a:t>事業主体</a:t>
            </a:r>
          </a:p>
          <a:p>
            <a:pPr lvl="1" eaLnBrk="1" hangingPunct="1"/>
            <a:r>
              <a:rPr lang="ja-JP" altLang="en-US" smtClean="0">
                <a:latin typeface="Arial" panose="020B0604020202020204" pitchFamily="34" charset="0"/>
                <a:ea typeface="ＭＳ Ｐゴシック" panose="020B0600070205080204" pitchFamily="50" charset="-128"/>
              </a:rPr>
              <a:t>ふるさと財団</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137</a:t>
            </a:fld>
            <a:endParaRPr lang="en-US" altLang="ja-JP"/>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MR</a:t>
            </a:r>
            <a:r>
              <a:rPr lang="ja-JP" altLang="en-US" smtClean="0">
                <a:latin typeface="Helvetica Neue Medium" pitchFamily="-1" charset="0"/>
                <a:ea typeface="ヒラギノ角ゴ ProN W6" panose="020B0600000000000000" pitchFamily="34" charset="-128"/>
              </a:rPr>
              <a:t>（</a:t>
            </a:r>
            <a:r>
              <a:rPr lang="en-US" altLang="ja-JP" smtClean="0">
                <a:latin typeface="Helvetica Neue Medium" pitchFamily="-1" charset="0"/>
                <a:ea typeface="ヒラギノ角ゴ ProN W6" panose="020B0600000000000000" pitchFamily="34" charset="-128"/>
              </a:rPr>
              <a:t>Mixed Reality</a:t>
            </a:r>
            <a:r>
              <a:rPr lang="ja-JP" altLang="en-US" smtClean="0">
                <a:latin typeface="Helvetica Neue Medium" pitchFamily="-1" charset="0"/>
                <a:ea typeface="ヒラギノ角ゴ ProN W6" panose="020B0600000000000000" pitchFamily="34" charset="-128"/>
              </a:rPr>
              <a:t>） 技術を活用した</a:t>
            </a:r>
            <a:br>
              <a:rPr lang="ja-JP" altLang="en-US" smtClean="0">
                <a:latin typeface="Helvetica Neue Medium" pitchFamily="-1" charset="0"/>
                <a:ea typeface="ヒラギノ角ゴ ProN W6" panose="020B0600000000000000" pitchFamily="34" charset="-128"/>
              </a:rPr>
            </a:br>
            <a:r>
              <a:rPr lang="ja-JP" altLang="en-US" smtClean="0">
                <a:latin typeface="Helvetica Neue Medium" pitchFamily="-1" charset="0"/>
                <a:ea typeface="ヒラギノ角ゴ ProN W6" panose="020B0600000000000000" pitchFamily="34" charset="-128"/>
              </a:rPr>
              <a:t>インフォスコープ（</a:t>
            </a:r>
            <a:r>
              <a:rPr lang="en-US" altLang="ja-JP" smtClean="0">
                <a:latin typeface="Helvetica Neue Medium" pitchFamily="-1" charset="0"/>
                <a:ea typeface="ヒラギノ角ゴ ProN W6" panose="020B0600000000000000" pitchFamily="34" charset="-128"/>
              </a:rPr>
              <a:t>InfoScope</a:t>
            </a:r>
            <a:r>
              <a:rPr lang="ja-JP" altLang="en-US" smtClean="0">
                <a:latin typeface="Helvetica Neue Medium" pitchFamily="-1" charset="0"/>
                <a:ea typeface="ヒラギノ角ゴ ProN W6" panose="020B0600000000000000" pitchFamily="34" charset="-128"/>
              </a:rPr>
              <a:t>）</a:t>
            </a:r>
          </a:p>
        </p:txBody>
      </p:sp>
      <p:pic>
        <p:nvPicPr>
          <p:cNvPr id="138243" name="Picture 6"/>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8157" r="-8157"/>
          <a:stretch>
            <a:fillRect/>
          </a:stretch>
        </p:blipFill>
        <p:spPr/>
      </p:pic>
      <p:pic>
        <p:nvPicPr>
          <p:cNvPr id="138244" name="Picture 7"/>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8157" r="-8157"/>
          <a:stretch>
            <a:fillRect/>
          </a:stretch>
        </p:blipFill>
        <p:spPr/>
      </p:pic>
      <p:sp>
        <p:nvSpPr>
          <p:cNvPr id="138245" name="Rectangle 5"/>
          <p:cNvSpPr>
            <a:spLocks noGrp="1" noChangeArrowheads="1"/>
          </p:cNvSpPr>
          <p:nvPr>
            <p:ph type="body" sz="half" idx="3"/>
          </p:nvPr>
        </p:nvSpPr>
        <p:spPr/>
        <p:txBody>
          <a:bodyPr/>
          <a:lstStyle/>
          <a:p>
            <a:r>
              <a:rPr lang="ja-JP" altLang="en-US" smtClean="0">
                <a:latin typeface="Helvetica Neue Medium" pitchFamily="-1" charset="0"/>
                <a:ea typeface="ヒラギノ角ゴ Pro W6" pitchFamily="-1" charset="-128"/>
              </a:rPr>
              <a:t>概要</a:t>
            </a:r>
          </a:p>
          <a:p>
            <a:pPr lvl="1"/>
            <a:r>
              <a:rPr lang="ja-JP" altLang="en-US" smtClean="0">
                <a:latin typeface="Arial" panose="020B0604020202020204" pitchFamily="34" charset="0"/>
                <a:ea typeface="ＭＳ Ｐゴシック" panose="020B0600070205080204" pitchFamily="50" charset="-128"/>
              </a:rPr>
              <a:t>現実の風景に重ね合わせて観光地の周辺情報を提供することで、滞在時間延長や来街者・観光客数増加等による地域活性化を図ることを目的とした情報提供サービス「インフォスコープ」を、横須賀市で運用</a:t>
            </a:r>
          </a:p>
          <a:p>
            <a:r>
              <a:rPr lang="ja-JP" altLang="en-US" smtClean="0">
                <a:latin typeface="Helvetica Neue Medium" pitchFamily="-1" charset="0"/>
                <a:ea typeface="ヒラギノ角ゴ Pro W6" pitchFamily="-1" charset="-128"/>
              </a:rPr>
              <a:t>事業主体</a:t>
            </a:r>
          </a:p>
          <a:p>
            <a:pPr lvl="1"/>
            <a:r>
              <a:rPr lang="ja-JP" altLang="en-US" smtClean="0">
                <a:latin typeface="Arial" panose="020B0604020202020204" pitchFamily="34" charset="0"/>
                <a:ea typeface="ＭＳ Ｐゴシック" panose="020B0600070205080204" pitchFamily="50" charset="-128"/>
              </a:rPr>
              <a:t>横須賀市</a:t>
            </a:r>
          </a:p>
          <a:p>
            <a:pPr lvl="1"/>
            <a:r>
              <a:rPr lang="en-US" altLang="ja-JP" smtClean="0">
                <a:latin typeface="Arial" panose="020B0604020202020204" pitchFamily="34" charset="0"/>
                <a:ea typeface="ＭＳ Ｐゴシック" panose="020B0600070205080204" pitchFamily="50" charset="-128"/>
              </a:rPr>
              <a:t>YRP-UNL</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138</a:t>
            </a:fld>
            <a:endParaRPr lang="en-US" altLang="ja-JP"/>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r>
              <a:rPr lang="ja-JP" altLang="en-US" dirty="0" smtClean="0">
                <a:latin typeface="Helvetica Neue Medium" pitchFamily="-1" charset="0"/>
                <a:ea typeface="ヒラギノ角ゴ ProN W6" panose="020B0600000000000000" pitchFamily="34" charset="-128"/>
              </a:rPr>
              <a:t>高津大山街道における</a:t>
            </a:r>
            <a:br>
              <a:rPr lang="ja-JP" altLang="en-US" dirty="0" smtClean="0">
                <a:latin typeface="Helvetica Neue Medium" pitchFamily="-1" charset="0"/>
                <a:ea typeface="ヒラギノ角ゴ ProN W6" panose="020B0600000000000000" pitchFamily="34" charset="-128"/>
              </a:rPr>
            </a:br>
            <a:r>
              <a:rPr lang="ja-JP" altLang="en-US" dirty="0" smtClean="0">
                <a:latin typeface="Helvetica Neue Medium" pitchFamily="-1" charset="0"/>
                <a:ea typeface="ヒラギノ角ゴ ProN W6" panose="020B0600000000000000" pitchFamily="34" charset="-128"/>
              </a:rPr>
              <a:t>ユビキタス情報発信システムの常設化</a:t>
            </a:r>
          </a:p>
        </p:txBody>
      </p:sp>
      <p:pic>
        <p:nvPicPr>
          <p:cNvPr id="141315" name="Picture 5"/>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t="-38197" b="-38197"/>
          <a:stretch>
            <a:fillRect/>
          </a:stretch>
        </p:blipFill>
        <p:spPr/>
      </p:pic>
      <p:sp>
        <p:nvSpPr>
          <p:cNvPr id="141316" name="Rectangle 4"/>
          <p:cNvSpPr>
            <a:spLocks noGrp="1" noChangeArrowheads="1"/>
          </p:cNvSpPr>
          <p:nvPr>
            <p:ph sz="half" idx="2"/>
          </p:nvPr>
        </p:nvSpPr>
        <p:spPr/>
        <p:txBody>
          <a:bodyPr/>
          <a:lstStyle/>
          <a:p>
            <a:r>
              <a:rPr lang="ja-JP" altLang="en-US" smtClean="0">
                <a:latin typeface="Helvetica Neue Medium" pitchFamily="-1" charset="0"/>
                <a:ea typeface="ヒラギノ角ゴ Pro W6" pitchFamily="-1" charset="-128"/>
              </a:rPr>
              <a:t>概要</a:t>
            </a:r>
          </a:p>
          <a:p>
            <a:pPr lvl="1"/>
            <a:r>
              <a:rPr lang="en-US" altLang="ja-JP" smtClean="0">
                <a:latin typeface="Arial" panose="020B0604020202020204" pitchFamily="34" charset="0"/>
                <a:ea typeface="ＭＳ Ｐゴシック" panose="020B0600070205080204" pitchFamily="50" charset="-128"/>
              </a:rPr>
              <a:t>ucodeQR </a:t>
            </a:r>
            <a:r>
              <a:rPr lang="ja-JP" altLang="en-US" smtClean="0">
                <a:latin typeface="Arial" panose="020B0604020202020204" pitchFamily="34" charset="0"/>
                <a:ea typeface="ＭＳ Ｐゴシック" panose="020B0600070205080204" pitchFamily="50" charset="-128"/>
              </a:rPr>
              <a:t>付きパネルを街に設置し、地域住民と連携して、参加型ユビキタスコンテンツの構築、管理システムの検討、およびユビキタス情報発信システムの常設化に向けた取り組みを実施</a:t>
            </a:r>
          </a:p>
          <a:p>
            <a:r>
              <a:rPr lang="ja-JP" altLang="en-US" smtClean="0">
                <a:latin typeface="Helvetica Neue Medium" pitchFamily="-1" charset="0"/>
                <a:ea typeface="ヒラギノ角ゴ Pro W6" pitchFamily="-1" charset="-128"/>
              </a:rPr>
              <a:t>事業主体</a:t>
            </a:r>
          </a:p>
          <a:p>
            <a:pPr lvl="1"/>
            <a:r>
              <a:rPr lang="ja-JP" altLang="en-US" smtClean="0">
                <a:latin typeface="Arial" panose="020B0604020202020204" pitchFamily="34" charset="0"/>
                <a:ea typeface="ＭＳ Ｐゴシック" panose="020B0600070205080204" pitchFamily="50" charset="-128"/>
              </a:rPr>
              <a:t>大山街道アクションフォーラム</a:t>
            </a:r>
          </a:p>
          <a:p>
            <a:pPr lvl="1"/>
            <a:r>
              <a:rPr lang="ja-JP" altLang="en-US" smtClean="0">
                <a:latin typeface="Arial" panose="020B0604020202020204" pitchFamily="34" charset="0"/>
                <a:ea typeface="ＭＳ Ｐゴシック" panose="020B0600070205080204" pitchFamily="50" charset="-128"/>
              </a:rPr>
              <a:t>川崎市高津区</a:t>
            </a:r>
          </a:p>
        </p:txBody>
      </p:sp>
      <p:sp>
        <p:nvSpPr>
          <p:cNvPr id="2" name="スライド番号プレースホルダー 1"/>
          <p:cNvSpPr>
            <a:spLocks noGrp="1"/>
          </p:cNvSpPr>
          <p:nvPr>
            <p:ph type="sldNum" sz="quarter" idx="10"/>
          </p:nvPr>
        </p:nvSpPr>
        <p:spPr/>
        <p:txBody>
          <a:bodyPr/>
          <a:lstStyle/>
          <a:p>
            <a:fld id="{2E50060B-E108-4CE2-B4C8-8D99842E0EBF}" type="slidenum">
              <a:rPr lang="en-US" altLang="ja-JP" smtClean="0"/>
              <a:pPr/>
              <a:t>139</a:t>
            </a:fld>
            <a:endParaRPr lang="en-US" altLang="ja-JP"/>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タイトル 4"/>
          <p:cNvSpPr>
            <a:spLocks noGrp="1"/>
          </p:cNvSpPr>
          <p:nvPr>
            <p:ph type="title"/>
          </p:nvPr>
        </p:nvSpPr>
        <p:spPr/>
        <p:txBody>
          <a:bodyPr/>
          <a:lstStyle/>
          <a:p>
            <a:r>
              <a:rPr lang="ja-JP" altLang="en-US" dirty="0" smtClean="0">
                <a:latin typeface="Helvetica Neue Medium" pitchFamily="-1" charset="0"/>
                <a:ea typeface="ヒラギノ角ゴ ProN W6" panose="020B0600000000000000" pitchFamily="34" charset="-128"/>
              </a:rPr>
              <a:t>実世界情報基盤</a:t>
            </a:r>
          </a:p>
        </p:txBody>
      </p:sp>
      <p:sp>
        <p:nvSpPr>
          <p:cNvPr id="15363" name="スライド番号プレースホルダ 56"/>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fld id="{ADE47A35-CB49-48A0-8BA4-06DCD3110C3F}" type="slidenum">
              <a:rPr lang="en-US" altLang="ja-JP" sz="1600">
                <a:latin typeface="Arial" panose="020B0604020202020204" pitchFamily="34" charset="0"/>
                <a:ea typeface="ＭＳ Ｐゴシック" panose="020B0600070205080204" pitchFamily="50" charset="-128"/>
                <a:cs typeface="Arial" panose="020B0604020202020204" pitchFamily="34" charset="0"/>
              </a:rPr>
              <a:pPr algn="r" eaLnBrk="1" hangingPunct="1">
                <a:spcBef>
                  <a:spcPct val="0"/>
                </a:spcBef>
                <a:buClrTx/>
                <a:buFontTx/>
                <a:buNone/>
              </a:pPr>
              <a:t>14</a:t>
            </a:fld>
            <a:endParaRPr lang="en-US" altLang="ja-JP" sz="1600">
              <a:latin typeface="Arial" panose="020B0604020202020204" pitchFamily="34" charset="0"/>
              <a:ea typeface="ＭＳ Ｐゴシック" panose="020B0600070205080204" pitchFamily="50" charset="-128"/>
              <a:cs typeface="Arial" panose="020B0604020202020204" pitchFamily="34" charset="0"/>
            </a:endParaRPr>
          </a:p>
        </p:txBody>
      </p:sp>
      <p:cxnSp>
        <p:nvCxnSpPr>
          <p:cNvPr id="59" name="直線コネクタ 58"/>
          <p:cNvCxnSpPr>
            <a:cxnSpLocks noChangeShapeType="1"/>
          </p:cNvCxnSpPr>
          <p:nvPr/>
        </p:nvCxnSpPr>
        <p:spPr bwMode="auto">
          <a:xfrm rot="5400000" flipH="1" flipV="1">
            <a:off x="5180807" y="6684169"/>
            <a:ext cx="912812" cy="76200"/>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pic>
        <p:nvPicPr>
          <p:cNvPr id="15365" name="図 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36675" y="4743450"/>
            <a:ext cx="1022350"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図 6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68688" y="4743450"/>
            <a:ext cx="1022350"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図 6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99113" y="4743450"/>
            <a:ext cx="1022350"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8" name="図 6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426325" y="4743450"/>
            <a:ext cx="1022350"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図 7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77338" y="4743450"/>
            <a:ext cx="1022350"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図 7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231563" y="4743450"/>
            <a:ext cx="1022350"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2" descr="FieldSerevr2_002a"/>
          <p:cNvPicPr>
            <a:picLocks noChangeAspect="1" noChangeArrowheads="1"/>
          </p:cNvPicPr>
          <p:nvPr/>
        </p:nvPicPr>
        <p:blipFill>
          <a:blip r:embed="rId4"/>
          <a:srcRect/>
          <a:stretch>
            <a:fillRect/>
          </a:stretch>
        </p:blipFill>
        <p:spPr bwMode="auto">
          <a:xfrm>
            <a:off x="575527" y="6570132"/>
            <a:ext cx="803637" cy="1065413"/>
          </a:xfrm>
          <a:prstGeom prst="rect">
            <a:avLst/>
          </a:prstGeom>
          <a:ln>
            <a:noFill/>
          </a:ln>
          <a:effectLst>
            <a:softEdge rad="112500"/>
          </a:effectLst>
        </p:spPr>
      </p:pic>
      <p:pic>
        <p:nvPicPr>
          <p:cNvPr id="79" name="Picture 2" descr="FieldSerevr2_002a"/>
          <p:cNvPicPr>
            <a:picLocks noChangeAspect="1" noChangeArrowheads="1"/>
          </p:cNvPicPr>
          <p:nvPr/>
        </p:nvPicPr>
        <p:blipFill>
          <a:blip r:embed="rId4"/>
          <a:srcRect/>
          <a:stretch>
            <a:fillRect/>
          </a:stretch>
        </p:blipFill>
        <p:spPr bwMode="auto">
          <a:xfrm>
            <a:off x="1108342" y="6874536"/>
            <a:ext cx="803637" cy="1065413"/>
          </a:xfrm>
          <a:prstGeom prst="rect">
            <a:avLst/>
          </a:prstGeom>
          <a:ln>
            <a:noFill/>
          </a:ln>
          <a:effectLst>
            <a:softEdge rad="112500"/>
          </a:effectLst>
        </p:spPr>
      </p:pic>
      <p:pic>
        <p:nvPicPr>
          <p:cNvPr id="80" name="図 79"/>
          <p:cNvPicPr>
            <a:picLocks noChangeAspect="1"/>
          </p:cNvPicPr>
          <p:nvPr/>
        </p:nvPicPr>
        <p:blipFill>
          <a:blip r:embed="rId5"/>
          <a:stretch>
            <a:fillRect/>
          </a:stretch>
        </p:blipFill>
        <p:spPr>
          <a:xfrm>
            <a:off x="10699007" y="6874536"/>
            <a:ext cx="1623816" cy="1217615"/>
          </a:xfrm>
          <a:prstGeom prst="rect">
            <a:avLst/>
          </a:prstGeom>
          <a:ln>
            <a:noFill/>
          </a:ln>
          <a:effectLst>
            <a:softEdge rad="112500"/>
          </a:effectLst>
        </p:spPr>
      </p:pic>
      <p:cxnSp>
        <p:nvCxnSpPr>
          <p:cNvPr id="81" name="直線コネクタ 80"/>
          <p:cNvCxnSpPr>
            <a:cxnSpLocks noChangeShapeType="1"/>
          </p:cNvCxnSpPr>
          <p:nvPr/>
        </p:nvCxnSpPr>
        <p:spPr bwMode="auto">
          <a:xfrm rot="5400000" flipH="1" flipV="1">
            <a:off x="1413669" y="6188869"/>
            <a:ext cx="684212" cy="533400"/>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cxnSp>
        <p:nvCxnSpPr>
          <p:cNvPr id="82" name="直線コネクタ 81"/>
          <p:cNvCxnSpPr>
            <a:cxnSpLocks noChangeShapeType="1"/>
          </p:cNvCxnSpPr>
          <p:nvPr/>
        </p:nvCxnSpPr>
        <p:spPr bwMode="auto">
          <a:xfrm rot="5400000" flipH="1" flipV="1">
            <a:off x="2859882" y="6493669"/>
            <a:ext cx="760412" cy="304800"/>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cxnSp>
        <p:nvCxnSpPr>
          <p:cNvPr id="94" name="直線コネクタ 93"/>
          <p:cNvCxnSpPr>
            <a:cxnSpLocks noChangeShapeType="1"/>
          </p:cNvCxnSpPr>
          <p:nvPr/>
        </p:nvCxnSpPr>
        <p:spPr bwMode="auto">
          <a:xfrm rot="5400000" flipH="1" flipV="1">
            <a:off x="4306094" y="6493669"/>
            <a:ext cx="684212" cy="228600"/>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cxnSp>
        <p:nvCxnSpPr>
          <p:cNvPr id="95" name="直線コネクタ 94"/>
          <p:cNvCxnSpPr>
            <a:cxnSpLocks noChangeShapeType="1"/>
          </p:cNvCxnSpPr>
          <p:nvPr/>
        </p:nvCxnSpPr>
        <p:spPr bwMode="auto">
          <a:xfrm rot="16200000" flipV="1">
            <a:off x="6283326" y="6723062"/>
            <a:ext cx="836612" cy="74613"/>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cxnSp>
        <p:nvCxnSpPr>
          <p:cNvPr id="96" name="直線コネクタ 95"/>
          <p:cNvCxnSpPr>
            <a:cxnSpLocks noChangeShapeType="1"/>
            <a:stCxn id="15428" idx="0"/>
          </p:cNvCxnSpPr>
          <p:nvPr/>
        </p:nvCxnSpPr>
        <p:spPr bwMode="auto">
          <a:xfrm flipH="1" flipV="1">
            <a:off x="8948738" y="6037263"/>
            <a:ext cx="1090612" cy="1068387"/>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cxnSp>
        <p:nvCxnSpPr>
          <p:cNvPr id="97" name="直線コネクタ 96"/>
          <p:cNvCxnSpPr>
            <a:cxnSpLocks noChangeShapeType="1"/>
          </p:cNvCxnSpPr>
          <p:nvPr/>
        </p:nvCxnSpPr>
        <p:spPr bwMode="auto">
          <a:xfrm rot="16200000" flipV="1">
            <a:off x="10572751" y="5935662"/>
            <a:ext cx="836612" cy="1039813"/>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cxnSp>
        <p:nvCxnSpPr>
          <p:cNvPr id="98" name="直線コネクタ 97"/>
          <p:cNvCxnSpPr>
            <a:cxnSpLocks noChangeShapeType="1"/>
          </p:cNvCxnSpPr>
          <p:nvPr/>
        </p:nvCxnSpPr>
        <p:spPr bwMode="auto">
          <a:xfrm rot="16200000" flipV="1">
            <a:off x="1754982" y="5771356"/>
            <a:ext cx="685800" cy="455613"/>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cxnSp>
        <p:nvCxnSpPr>
          <p:cNvPr id="100" name="直線コネクタ 99"/>
          <p:cNvCxnSpPr>
            <a:cxnSpLocks noChangeShapeType="1"/>
          </p:cNvCxnSpPr>
          <p:nvPr/>
        </p:nvCxnSpPr>
        <p:spPr bwMode="auto">
          <a:xfrm rot="16200000" flipV="1">
            <a:off x="3695700" y="5884863"/>
            <a:ext cx="609600" cy="152400"/>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cxnSp>
        <p:nvCxnSpPr>
          <p:cNvPr id="101" name="直線コネクタ 100"/>
          <p:cNvCxnSpPr>
            <a:cxnSpLocks noChangeShapeType="1"/>
          </p:cNvCxnSpPr>
          <p:nvPr/>
        </p:nvCxnSpPr>
        <p:spPr bwMode="auto">
          <a:xfrm rot="16200000" flipV="1">
            <a:off x="5903913" y="5884863"/>
            <a:ext cx="533400" cy="76200"/>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cxnSp>
        <p:nvCxnSpPr>
          <p:cNvPr id="102" name="直線コネクタ 101"/>
          <p:cNvCxnSpPr>
            <a:cxnSpLocks noChangeShapeType="1"/>
          </p:cNvCxnSpPr>
          <p:nvPr/>
        </p:nvCxnSpPr>
        <p:spPr bwMode="auto">
          <a:xfrm rot="5400000" flipH="1" flipV="1">
            <a:off x="7653338" y="5884863"/>
            <a:ext cx="533400" cy="76200"/>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cxnSp>
        <p:nvCxnSpPr>
          <p:cNvPr id="103" name="直線コネクタ 102"/>
          <p:cNvCxnSpPr>
            <a:cxnSpLocks noChangeShapeType="1"/>
          </p:cNvCxnSpPr>
          <p:nvPr/>
        </p:nvCxnSpPr>
        <p:spPr bwMode="auto">
          <a:xfrm rot="5400000" flipH="1" flipV="1">
            <a:off x="9137650" y="5846763"/>
            <a:ext cx="609600" cy="228600"/>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cxnSp>
        <p:nvCxnSpPr>
          <p:cNvPr id="104" name="直線コネクタ 103"/>
          <p:cNvCxnSpPr>
            <a:cxnSpLocks noChangeShapeType="1"/>
          </p:cNvCxnSpPr>
          <p:nvPr/>
        </p:nvCxnSpPr>
        <p:spPr bwMode="auto">
          <a:xfrm flipV="1">
            <a:off x="11002963" y="5732463"/>
            <a:ext cx="762000" cy="533400"/>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sp>
        <p:nvSpPr>
          <p:cNvPr id="15386" name="テキスト ボックス 111"/>
          <p:cNvSpPr txBox="1">
            <a:spLocks noChangeArrowheads="1"/>
          </p:cNvSpPr>
          <p:nvPr/>
        </p:nvSpPr>
        <p:spPr bwMode="auto">
          <a:xfrm>
            <a:off x="561975" y="8243888"/>
            <a:ext cx="1293813"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lnSpc>
                <a:spcPct val="90000"/>
              </a:lnSpc>
              <a:spcBef>
                <a:spcPct val="50000"/>
              </a:spcBef>
              <a:buClrTx/>
              <a:buFontTx/>
              <a:buNone/>
            </a:pPr>
            <a:r>
              <a:rPr lang="ja-JP" altLang="en-US" sz="1000">
                <a:solidFill>
                  <a:srgbClr val="595959"/>
                </a:solidFill>
                <a:latin typeface="ＤＦＧ平成ゴシック体W7" panose="020B0400000000000000" pitchFamily="50" charset="-128"/>
                <a:ea typeface="ＤＦＧ平成ゴシック体W7" panose="020B0400000000000000" pitchFamily="50" charset="-128"/>
              </a:rPr>
              <a:t>農園・圃場センサー</a:t>
            </a:r>
            <a:r>
              <a:rPr lang="en-US" altLang="ja-JP"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t/>
            </a:r>
            <a:br>
              <a:rPr lang="en-US" altLang="ja-JP"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br>
            <a:r>
              <a:rPr lang="en-US" altLang="ja-JP"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t>(</a:t>
            </a:r>
            <a:r>
              <a:rPr lang="ja-JP" altLang="en-US" sz="1000">
                <a:solidFill>
                  <a:srgbClr val="595959"/>
                </a:solidFill>
                <a:latin typeface="ＤＦＧ平成ゴシック体W7" panose="020B0400000000000000" pitchFamily="50" charset="-128"/>
                <a:ea typeface="ＤＦＧ平成ゴシック体W7" panose="020B0400000000000000" pitchFamily="50" charset="-128"/>
              </a:rPr>
              <a:t>フィールドサーバー</a:t>
            </a:r>
            <a:r>
              <a:rPr lang="en-US" altLang="ja-JP" sz="1000">
                <a:solidFill>
                  <a:srgbClr val="595959"/>
                </a:solidFill>
                <a:latin typeface="ＤＦＧ平成ゴシック体W7" panose="020B0400000000000000" pitchFamily="50" charset="-128"/>
                <a:ea typeface="ＭＳ Ｐゴシック" panose="020B0600070205080204" pitchFamily="50" charset="-128"/>
              </a:rPr>
              <a:t>)</a:t>
            </a:r>
            <a:endParaRPr lang="ja-JP" altLang="en-US" sz="1000">
              <a:solidFill>
                <a:srgbClr val="595959"/>
              </a:solidFill>
              <a:latin typeface="ＤＦＧ平成ゴシック体W7" panose="020B0400000000000000" pitchFamily="50" charset="-128"/>
              <a:ea typeface="ＤＦＧ平成ゴシック体W7" panose="020B0400000000000000" pitchFamily="50" charset="-128"/>
            </a:endParaRPr>
          </a:p>
        </p:txBody>
      </p:sp>
      <p:sp>
        <p:nvSpPr>
          <p:cNvPr id="15387" name="テキスト ボックス 112"/>
          <p:cNvSpPr txBox="1">
            <a:spLocks noChangeArrowheads="1"/>
          </p:cNvSpPr>
          <p:nvPr/>
        </p:nvSpPr>
        <p:spPr bwMode="auto">
          <a:xfrm>
            <a:off x="11274425" y="8243888"/>
            <a:ext cx="730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lnSpc>
                <a:spcPct val="90000"/>
              </a:lnSpc>
              <a:spcBef>
                <a:spcPct val="50000"/>
              </a:spcBef>
              <a:buClrTx/>
              <a:buFontTx/>
              <a:buNone/>
            </a:pPr>
            <a:r>
              <a:rPr lang="ja-JP" altLang="en-US" sz="1000">
                <a:solidFill>
                  <a:srgbClr val="595959"/>
                </a:solidFill>
                <a:latin typeface="ＤＦＧ平成ゴシック体W7" panose="020B0400000000000000" pitchFamily="50" charset="-128"/>
                <a:ea typeface="ＤＦＧ平成ゴシック体W7" panose="020B0400000000000000" pitchFamily="50" charset="-128"/>
              </a:rPr>
              <a:t>作業往訪</a:t>
            </a:r>
          </a:p>
        </p:txBody>
      </p:sp>
      <p:sp>
        <p:nvSpPr>
          <p:cNvPr id="15388" name="テキスト ボックス 113"/>
          <p:cNvSpPr txBox="1">
            <a:spLocks noChangeArrowheads="1"/>
          </p:cNvSpPr>
          <p:nvPr/>
        </p:nvSpPr>
        <p:spPr bwMode="auto">
          <a:xfrm>
            <a:off x="1412875" y="8701088"/>
            <a:ext cx="142557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lnSpc>
                <a:spcPct val="90000"/>
              </a:lnSpc>
              <a:spcBef>
                <a:spcPct val="50000"/>
              </a:spcBef>
              <a:buClrTx/>
              <a:buFontTx/>
              <a:buNone/>
            </a:pPr>
            <a:r>
              <a:rPr lang="ja-JP" altLang="en-US" sz="1400">
                <a:solidFill>
                  <a:srgbClr val="595959"/>
                </a:solidFill>
                <a:latin typeface="ＤＦＧ平成ゴシック体W7" panose="020B0400000000000000" pitchFamily="50" charset="-128"/>
                <a:ea typeface="ＤＦＧ平成ゴシック体W7" panose="020B0400000000000000" pitchFamily="50" charset="-128"/>
              </a:rPr>
              <a:t>センサー系情報</a:t>
            </a:r>
          </a:p>
        </p:txBody>
      </p:sp>
      <p:sp>
        <p:nvSpPr>
          <p:cNvPr id="15389" name="テキスト ボックス 117"/>
          <p:cNvSpPr txBox="1">
            <a:spLocks noChangeArrowheads="1"/>
          </p:cNvSpPr>
          <p:nvPr/>
        </p:nvSpPr>
        <p:spPr bwMode="auto">
          <a:xfrm>
            <a:off x="2054225" y="8243888"/>
            <a:ext cx="108902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lnSpc>
                <a:spcPct val="90000"/>
              </a:lnSpc>
              <a:spcBef>
                <a:spcPct val="50000"/>
              </a:spcBef>
              <a:buClrTx/>
              <a:buFontTx/>
              <a:buNone/>
            </a:pPr>
            <a:r>
              <a:rPr lang="ja-JP" altLang="en-US" sz="1000">
                <a:solidFill>
                  <a:srgbClr val="595959"/>
                </a:solidFill>
                <a:latin typeface="ＤＦＧ平成ゴシック体W7" panose="020B0400000000000000" pitchFamily="50" charset="-128"/>
                <a:ea typeface="ＤＦＧ平成ゴシック体W7" panose="020B0400000000000000" pitchFamily="50" charset="-128"/>
              </a:rPr>
              <a:t>スマート</a:t>
            </a:r>
            <a:r>
              <a:rPr lang="en-US" altLang="ja-JP"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t/>
            </a:r>
            <a:br>
              <a:rPr lang="en-US" altLang="ja-JP"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br>
            <a:r>
              <a:rPr lang="ja-JP" altLang="en-US" sz="1000">
                <a:solidFill>
                  <a:srgbClr val="595959"/>
                </a:solidFill>
                <a:latin typeface="ＤＦＧ平成ゴシック体W7" panose="020B0400000000000000" pitchFamily="50" charset="-128"/>
                <a:ea typeface="ＤＦＧ平成ゴシック体W7" panose="020B0400000000000000" pitchFamily="50" charset="-128"/>
              </a:rPr>
              <a:t>フィットネス機器</a:t>
            </a:r>
          </a:p>
        </p:txBody>
      </p:sp>
      <p:sp>
        <p:nvSpPr>
          <p:cNvPr id="15390" name="テキスト ボックス 118"/>
          <p:cNvSpPr txBox="1">
            <a:spLocks noChangeArrowheads="1"/>
          </p:cNvSpPr>
          <p:nvPr/>
        </p:nvSpPr>
        <p:spPr bwMode="auto">
          <a:xfrm>
            <a:off x="3200400" y="8243888"/>
            <a:ext cx="6778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lnSpc>
                <a:spcPct val="90000"/>
              </a:lnSpc>
              <a:spcBef>
                <a:spcPct val="50000"/>
              </a:spcBef>
              <a:buClrTx/>
              <a:buFontTx/>
              <a:buNone/>
            </a:pPr>
            <a:r>
              <a:rPr lang="ja-JP" altLang="en-US" sz="1000">
                <a:solidFill>
                  <a:srgbClr val="595959"/>
                </a:solidFill>
                <a:latin typeface="ＤＦＧ平成ゴシック体W7" panose="020B0400000000000000" pitchFamily="50" charset="-128"/>
                <a:ea typeface="ＤＦＧ平成ゴシック体W7" panose="020B0400000000000000" pitchFamily="50" charset="-128"/>
              </a:rPr>
              <a:t>スマート</a:t>
            </a:r>
            <a:r>
              <a:rPr lang="en-US" altLang="ja-JP"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t/>
            </a:r>
            <a:br>
              <a:rPr lang="en-US" altLang="ja-JP"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br>
            <a:r>
              <a:rPr lang="ja-JP" altLang="en-US" sz="1000">
                <a:solidFill>
                  <a:srgbClr val="595959"/>
                </a:solidFill>
                <a:latin typeface="ＤＦＧ平成ゴシック体W7" panose="020B0400000000000000" pitchFamily="50" charset="-128"/>
                <a:ea typeface="ＤＦＧ平成ゴシック体W7" panose="020B0400000000000000" pitchFamily="50" charset="-128"/>
              </a:rPr>
              <a:t>体重計</a:t>
            </a:r>
          </a:p>
        </p:txBody>
      </p:sp>
      <p:sp>
        <p:nvSpPr>
          <p:cNvPr id="15391" name="テキスト ボックス 119"/>
          <p:cNvSpPr txBox="1">
            <a:spLocks noChangeArrowheads="1"/>
          </p:cNvSpPr>
          <p:nvPr/>
        </p:nvSpPr>
        <p:spPr bwMode="auto">
          <a:xfrm>
            <a:off x="4113213" y="8243888"/>
            <a:ext cx="67945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lnSpc>
                <a:spcPct val="90000"/>
              </a:lnSpc>
              <a:spcBef>
                <a:spcPct val="50000"/>
              </a:spcBef>
              <a:buClrTx/>
              <a:buFontTx/>
              <a:buNone/>
            </a:pPr>
            <a:r>
              <a:rPr lang="ja-JP" altLang="en-US" sz="1000">
                <a:solidFill>
                  <a:srgbClr val="595959"/>
                </a:solidFill>
                <a:latin typeface="ＤＦＧ平成ゴシック体W7" panose="020B0400000000000000" pitchFamily="50" charset="-128"/>
                <a:ea typeface="ＤＦＧ平成ゴシック体W7" panose="020B0400000000000000" pitchFamily="50" charset="-128"/>
              </a:rPr>
              <a:t>スマート</a:t>
            </a:r>
            <a:r>
              <a:rPr lang="en-US" altLang="ja-JP"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t/>
            </a:r>
            <a:br>
              <a:rPr lang="en-US" altLang="ja-JP"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br>
            <a:r>
              <a:rPr lang="ja-JP" altLang="en-US" sz="1000">
                <a:solidFill>
                  <a:srgbClr val="595959"/>
                </a:solidFill>
                <a:latin typeface="ＤＦＧ平成ゴシック体W7" panose="020B0400000000000000" pitchFamily="50" charset="-128"/>
                <a:ea typeface="ＤＦＧ平成ゴシック体W7" panose="020B0400000000000000" pitchFamily="50" charset="-128"/>
              </a:rPr>
              <a:t>万歩計</a:t>
            </a:r>
          </a:p>
        </p:txBody>
      </p:sp>
      <p:pic>
        <p:nvPicPr>
          <p:cNvPr id="15392" name="図 12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163888" y="7254875"/>
            <a:ext cx="836612"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93" name="図 121"/>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097088" y="7178675"/>
            <a:ext cx="1046162"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94" name="図 122"/>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000500" y="7254875"/>
            <a:ext cx="914400"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95" name="テキスト ボックス 123"/>
          <p:cNvSpPr txBox="1">
            <a:spLocks noChangeArrowheads="1"/>
          </p:cNvSpPr>
          <p:nvPr/>
        </p:nvSpPr>
        <p:spPr bwMode="auto">
          <a:xfrm>
            <a:off x="11079163" y="8701088"/>
            <a:ext cx="94773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lnSpc>
                <a:spcPct val="90000"/>
              </a:lnSpc>
              <a:spcBef>
                <a:spcPct val="50000"/>
              </a:spcBef>
              <a:buClrTx/>
              <a:buFontTx/>
              <a:buNone/>
            </a:pPr>
            <a:r>
              <a:rPr lang="ja-JP" altLang="en-US" sz="1400">
                <a:solidFill>
                  <a:srgbClr val="595959"/>
                </a:solidFill>
                <a:latin typeface="ＤＦＧ平成ゴシック体W7" panose="020B0400000000000000" pitchFamily="50" charset="-128"/>
                <a:ea typeface="ＤＦＧ平成ゴシック体W7" panose="020B0400000000000000" pitchFamily="50" charset="-128"/>
              </a:rPr>
              <a:t>人的情報</a:t>
            </a:r>
          </a:p>
        </p:txBody>
      </p:sp>
      <p:sp>
        <p:nvSpPr>
          <p:cNvPr id="15396" name="テキスト ボックス 124"/>
          <p:cNvSpPr txBox="1">
            <a:spLocks noChangeArrowheads="1"/>
          </p:cNvSpPr>
          <p:nvPr/>
        </p:nvSpPr>
        <p:spPr bwMode="auto">
          <a:xfrm>
            <a:off x="8491538" y="8624888"/>
            <a:ext cx="1306512"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lnSpc>
                <a:spcPct val="90000"/>
              </a:lnSpc>
              <a:spcBef>
                <a:spcPct val="50000"/>
              </a:spcBef>
              <a:buClrTx/>
              <a:buFontTx/>
              <a:buNone/>
            </a:pPr>
            <a:r>
              <a:rPr lang="ja-JP" altLang="en-US" sz="1400">
                <a:solidFill>
                  <a:srgbClr val="595959"/>
                </a:solidFill>
                <a:latin typeface="ＤＦＧ平成ゴシック体W7" panose="020B0400000000000000" pitchFamily="50" charset="-128"/>
                <a:ea typeface="ＤＦＧ平成ゴシック体W7" panose="020B0400000000000000" pitchFamily="50" charset="-128"/>
              </a:rPr>
              <a:t>社会事象情報</a:t>
            </a:r>
          </a:p>
        </p:txBody>
      </p:sp>
      <p:sp>
        <p:nvSpPr>
          <p:cNvPr id="15397" name="テキスト ボックス 126"/>
          <p:cNvSpPr txBox="1">
            <a:spLocks noChangeArrowheads="1"/>
          </p:cNvSpPr>
          <p:nvPr/>
        </p:nvSpPr>
        <p:spPr bwMode="auto">
          <a:xfrm>
            <a:off x="9428163" y="8243888"/>
            <a:ext cx="7302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lnSpc>
                <a:spcPct val="90000"/>
              </a:lnSpc>
              <a:spcBef>
                <a:spcPct val="50000"/>
              </a:spcBef>
              <a:buClrTx/>
              <a:buFontTx/>
              <a:buNone/>
            </a:pPr>
            <a:r>
              <a:rPr lang="ja-JP" altLang="en-US" sz="1000">
                <a:solidFill>
                  <a:srgbClr val="595959"/>
                </a:solidFill>
                <a:latin typeface="ＤＦＧ平成ゴシック体W7" panose="020B0400000000000000" pitchFamily="50" charset="-128"/>
                <a:ea typeface="ＤＦＧ平成ゴシック体W7" panose="020B0400000000000000" pitchFamily="50" charset="-128"/>
              </a:rPr>
              <a:t>電話通報</a:t>
            </a:r>
          </a:p>
        </p:txBody>
      </p:sp>
      <p:sp>
        <p:nvSpPr>
          <p:cNvPr id="15398" name="テキスト ボックス 129"/>
          <p:cNvSpPr txBox="1">
            <a:spLocks noChangeArrowheads="1"/>
          </p:cNvSpPr>
          <p:nvPr/>
        </p:nvSpPr>
        <p:spPr bwMode="auto">
          <a:xfrm>
            <a:off x="8164513" y="8243888"/>
            <a:ext cx="9667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lnSpc>
                <a:spcPct val="90000"/>
              </a:lnSpc>
              <a:spcBef>
                <a:spcPct val="50000"/>
              </a:spcBef>
              <a:buClrTx/>
              <a:buFontTx/>
              <a:buNone/>
            </a:pPr>
            <a:r>
              <a:rPr lang="en-US" altLang="ja-JP"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t>SNS</a:t>
            </a:r>
            <a:r>
              <a:rPr lang="en-US" altLang="en-US"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t>投稿情報</a:t>
            </a:r>
            <a:endParaRPr lang="ja-JP" altLang="en-US" sz="1000">
              <a:solidFill>
                <a:srgbClr val="595959"/>
              </a:solidFill>
              <a:latin typeface="ＤＦＧ平成ゴシック体W7" panose="020B0400000000000000" pitchFamily="50" charset="-128"/>
              <a:ea typeface="ＤＦＧ平成ゴシック体W7" panose="020B0400000000000000" pitchFamily="50" charset="-128"/>
              <a:cs typeface="Arial" panose="020B0604020202020204" pitchFamily="34" charset="0"/>
            </a:endParaRPr>
          </a:p>
        </p:txBody>
      </p:sp>
      <p:sp>
        <p:nvSpPr>
          <p:cNvPr id="15399" name="テキスト ボックス 130"/>
          <p:cNvSpPr txBox="1">
            <a:spLocks noChangeArrowheads="1"/>
          </p:cNvSpPr>
          <p:nvPr/>
        </p:nvSpPr>
        <p:spPr bwMode="auto">
          <a:xfrm>
            <a:off x="5018088" y="8243888"/>
            <a:ext cx="122872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lnSpc>
                <a:spcPct val="90000"/>
              </a:lnSpc>
              <a:spcBef>
                <a:spcPct val="50000"/>
              </a:spcBef>
              <a:buClrTx/>
              <a:buFontTx/>
              <a:buNone/>
            </a:pPr>
            <a:r>
              <a:rPr lang="ja-JP" altLang="en-US" sz="1000">
                <a:solidFill>
                  <a:srgbClr val="595959"/>
                </a:solidFill>
                <a:latin typeface="ＤＦＧ平成ゴシック体W7" panose="020B0400000000000000" pitchFamily="50" charset="-128"/>
                <a:ea typeface="ＤＦＧ平成ゴシック体W7" panose="020B0400000000000000" pitchFamily="50" charset="-128"/>
              </a:rPr>
              <a:t>スマートメーター</a:t>
            </a:r>
            <a:r>
              <a:rPr lang="en-US" altLang="ja-JP"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t/>
            </a:r>
            <a:br>
              <a:rPr lang="en-US" altLang="ja-JP" sz="10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br>
            <a:r>
              <a:rPr lang="ja-JP" altLang="en-US" sz="1000">
                <a:solidFill>
                  <a:srgbClr val="595959"/>
                </a:solidFill>
                <a:latin typeface="ＤＦＧ平成ゴシック体W7" panose="020B0400000000000000" pitchFamily="50" charset="-128"/>
                <a:ea typeface="ＤＦＧ平成ゴシック体W7" panose="020B0400000000000000" pitchFamily="50" charset="-128"/>
              </a:rPr>
              <a:t>（電気、ガス、水道）</a:t>
            </a:r>
          </a:p>
        </p:txBody>
      </p:sp>
      <p:sp>
        <p:nvSpPr>
          <p:cNvPr id="15400" name="テキスト ボックス 131"/>
          <p:cNvSpPr txBox="1">
            <a:spLocks noChangeArrowheads="1"/>
          </p:cNvSpPr>
          <p:nvPr/>
        </p:nvSpPr>
        <p:spPr bwMode="auto">
          <a:xfrm>
            <a:off x="6878638" y="8320088"/>
            <a:ext cx="79375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lnSpc>
                <a:spcPct val="90000"/>
              </a:lnSpc>
              <a:spcBef>
                <a:spcPct val="50000"/>
              </a:spcBef>
              <a:buClrTx/>
              <a:buFontTx/>
              <a:buNone/>
            </a:pPr>
            <a:r>
              <a:rPr lang="en-US" altLang="ja-JP" sz="1000">
                <a:solidFill>
                  <a:srgbClr val="595959"/>
                </a:solidFill>
                <a:latin typeface="ＤＦＧ平成ゴシック体W7" panose="020B0400000000000000" pitchFamily="50" charset="-128"/>
                <a:ea typeface="ＤＦＧ平成ゴシック体W7" panose="020B0400000000000000" pitchFamily="50" charset="-128"/>
                <a:cs typeface="Arial" panose="020B0604020202020204" pitchFamily="34" charset="0"/>
              </a:rPr>
              <a:t>RFID R/W</a:t>
            </a:r>
            <a:endParaRPr lang="ja-JP" altLang="en-US" sz="1000">
              <a:solidFill>
                <a:srgbClr val="595959"/>
              </a:solidFill>
              <a:latin typeface="ＤＦＧ平成ゴシック体W7" panose="020B0400000000000000" pitchFamily="50" charset="-128"/>
              <a:ea typeface="ＤＦＧ平成ゴシック体W7" panose="020B0400000000000000" pitchFamily="50" charset="-128"/>
              <a:cs typeface="Arial" panose="020B0604020202020204" pitchFamily="34" charset="0"/>
            </a:endParaRPr>
          </a:p>
        </p:txBody>
      </p:sp>
      <p:sp>
        <p:nvSpPr>
          <p:cNvPr id="15401" name="テキスト ボックス 132"/>
          <p:cNvSpPr txBox="1">
            <a:spLocks noChangeArrowheads="1"/>
          </p:cNvSpPr>
          <p:nvPr/>
        </p:nvSpPr>
        <p:spPr bwMode="auto">
          <a:xfrm>
            <a:off x="4838700" y="8701088"/>
            <a:ext cx="142240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lnSpc>
                <a:spcPct val="90000"/>
              </a:lnSpc>
              <a:spcBef>
                <a:spcPct val="50000"/>
              </a:spcBef>
              <a:buClrTx/>
              <a:buFontTx/>
              <a:buNone/>
            </a:pPr>
            <a:r>
              <a:rPr lang="ja-JP" altLang="en-US" sz="1400">
                <a:solidFill>
                  <a:srgbClr val="595959"/>
                </a:solidFill>
                <a:latin typeface="ＤＦＧ平成ゴシック体W7" panose="020B0400000000000000" pitchFamily="50" charset="-128"/>
                <a:ea typeface="ＤＦＧ平成ゴシック体W7" panose="020B0400000000000000" pitchFamily="50" charset="-128"/>
              </a:rPr>
              <a:t>エネルギー情報</a:t>
            </a:r>
          </a:p>
        </p:txBody>
      </p:sp>
      <p:sp>
        <p:nvSpPr>
          <p:cNvPr id="15402" name="テキスト ボックス 133"/>
          <p:cNvSpPr txBox="1">
            <a:spLocks noChangeArrowheads="1"/>
          </p:cNvSpPr>
          <p:nvPr/>
        </p:nvSpPr>
        <p:spPr bwMode="auto">
          <a:xfrm>
            <a:off x="6778625" y="8624888"/>
            <a:ext cx="1246188"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7870" tIns="66526" rIns="107870" bIns="6652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lnSpc>
                <a:spcPct val="90000"/>
              </a:lnSpc>
              <a:spcBef>
                <a:spcPct val="50000"/>
              </a:spcBef>
              <a:buClrTx/>
              <a:buFontTx/>
              <a:buNone/>
            </a:pPr>
            <a:r>
              <a:rPr lang="ja-JP" altLang="en-US" sz="1400">
                <a:solidFill>
                  <a:srgbClr val="595959"/>
                </a:solidFill>
                <a:latin typeface="ＤＦＧ平成ゴシック体W7" panose="020B0400000000000000" pitchFamily="50" charset="-128"/>
                <a:ea typeface="ＤＦＧ平成ゴシック体W7" panose="020B0400000000000000" pitchFamily="50" charset="-128"/>
              </a:rPr>
              <a:t>物流、トレーサ</a:t>
            </a:r>
            <a:r>
              <a:rPr lang="en-US" altLang="ja-JP" sz="14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t/>
            </a:r>
            <a:br>
              <a:rPr lang="en-US" altLang="ja-JP" sz="1400">
                <a:solidFill>
                  <a:srgbClr val="595959"/>
                </a:solidFill>
                <a:latin typeface="ＤＦＧ平成ゴシック体W7" panose="020B0400000000000000" pitchFamily="50" charset="-128"/>
                <a:ea typeface="ＭＳ Ｐゴシック" panose="020B0600070205080204" pitchFamily="50" charset="-128"/>
                <a:cs typeface="Arial" panose="020B0604020202020204" pitchFamily="34" charset="0"/>
              </a:rPr>
            </a:br>
            <a:r>
              <a:rPr lang="ja-JP" altLang="en-US" sz="1400">
                <a:solidFill>
                  <a:srgbClr val="595959"/>
                </a:solidFill>
                <a:latin typeface="ＤＦＧ平成ゴシック体W7" panose="020B0400000000000000" pitchFamily="50" charset="-128"/>
                <a:ea typeface="ＤＦＧ平成ゴシック体W7" panose="020B0400000000000000" pitchFamily="50" charset="-128"/>
              </a:rPr>
              <a:t>ビリティ情報</a:t>
            </a:r>
          </a:p>
        </p:txBody>
      </p:sp>
      <p:pic>
        <p:nvPicPr>
          <p:cNvPr id="15403" name="図 134"/>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914900" y="7178675"/>
            <a:ext cx="652463"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04" name="図 135"/>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751513" y="7254875"/>
            <a:ext cx="760412" cy="7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405" name="図形グループ 136"/>
          <p:cNvGrpSpPr>
            <a:grpSpLocks/>
          </p:cNvGrpSpPr>
          <p:nvPr/>
        </p:nvGrpSpPr>
        <p:grpSpPr bwMode="auto">
          <a:xfrm>
            <a:off x="6664325" y="7331075"/>
            <a:ext cx="1581150" cy="989013"/>
            <a:chOff x="3844131" y="4960937"/>
            <a:chExt cx="2028483" cy="1270000"/>
          </a:xfrm>
        </p:grpSpPr>
        <p:pic>
          <p:nvPicPr>
            <p:cNvPr id="15434" name="図 137"/>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3844131" y="5418137"/>
              <a:ext cx="103788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35" name="図 138"/>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4834731" y="5418137"/>
              <a:ext cx="103788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36" name="図 139"/>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3844131" y="4960937"/>
              <a:ext cx="406400" cy="36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37" name="図 140"/>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4910931" y="4960937"/>
              <a:ext cx="406400" cy="36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406" name="テキスト ボックス 141"/>
          <p:cNvSpPr txBox="1">
            <a:spLocks noChangeArrowheads="1"/>
          </p:cNvSpPr>
          <p:nvPr/>
        </p:nvSpPr>
        <p:spPr bwMode="auto">
          <a:xfrm>
            <a:off x="4144963" y="9232900"/>
            <a:ext cx="67024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solidFill>
                  <a:srgbClr val="595959"/>
                </a:solidFill>
                <a:latin typeface="ヒラギノ角ゴ ProN W6" panose="020B0600000000000000" pitchFamily="34" charset="-128"/>
                <a:ea typeface="ヒラギノ角ゴ ProN W6" panose="020B0600000000000000" pitchFamily="34" charset="-128"/>
              </a:rPr>
              <a:t>実空間と関連する多様で膨大な情報</a:t>
            </a:r>
          </a:p>
        </p:txBody>
      </p:sp>
      <p:sp>
        <p:nvSpPr>
          <p:cNvPr id="15407" name="テキスト ボックス 142"/>
          <p:cNvSpPr txBox="1">
            <a:spLocks noChangeArrowheads="1"/>
          </p:cNvSpPr>
          <p:nvPr/>
        </p:nvSpPr>
        <p:spPr bwMode="auto">
          <a:xfrm>
            <a:off x="1252538" y="4362450"/>
            <a:ext cx="11826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800" b="1">
                <a:solidFill>
                  <a:srgbClr val="595959"/>
                </a:solidFill>
                <a:latin typeface="Arial" panose="020B0604020202020204" pitchFamily="34" charset="0"/>
                <a:ea typeface="ヒラギノ角ゴ ProN W6" panose="020B0600000000000000" pitchFamily="34" charset="-128"/>
                <a:cs typeface="Arial" panose="020B0604020202020204" pitchFamily="34" charset="0"/>
              </a:rPr>
              <a:t>ucR Data</a:t>
            </a:r>
            <a:endParaRPr lang="ja-JP" altLang="en-US" sz="1800" b="1">
              <a:solidFill>
                <a:srgbClr val="595959"/>
              </a:solidFill>
              <a:latin typeface="Arial" panose="020B0604020202020204" pitchFamily="34" charset="0"/>
              <a:ea typeface="ヒラギノ角ゴ ProN W6" panose="020B0600000000000000" pitchFamily="34" charset="-128"/>
              <a:cs typeface="Arial" panose="020B0604020202020204" pitchFamily="34" charset="0"/>
            </a:endParaRPr>
          </a:p>
        </p:txBody>
      </p:sp>
      <p:sp>
        <p:nvSpPr>
          <p:cNvPr id="15408" name="テキスト ボックス 143"/>
          <p:cNvSpPr txBox="1">
            <a:spLocks noChangeArrowheads="1"/>
          </p:cNvSpPr>
          <p:nvPr/>
        </p:nvSpPr>
        <p:spPr bwMode="auto">
          <a:xfrm>
            <a:off x="3459163" y="4362450"/>
            <a:ext cx="1184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800" b="1">
                <a:solidFill>
                  <a:srgbClr val="595959"/>
                </a:solidFill>
                <a:latin typeface="Arial" panose="020B0604020202020204" pitchFamily="34" charset="0"/>
                <a:ea typeface="ヒラギノ角ゴ ProN W6" panose="020B0600000000000000" pitchFamily="34" charset="-128"/>
                <a:cs typeface="Arial" panose="020B0604020202020204" pitchFamily="34" charset="0"/>
              </a:rPr>
              <a:t>ucR Data</a:t>
            </a:r>
            <a:endParaRPr lang="ja-JP" altLang="en-US" sz="1800" b="1">
              <a:solidFill>
                <a:srgbClr val="595959"/>
              </a:solidFill>
              <a:latin typeface="Arial" panose="020B0604020202020204" pitchFamily="34" charset="0"/>
              <a:ea typeface="ヒラギノ角ゴ ProN W6" panose="020B0600000000000000" pitchFamily="34" charset="-128"/>
              <a:cs typeface="Arial" panose="020B0604020202020204" pitchFamily="34" charset="0"/>
            </a:endParaRPr>
          </a:p>
        </p:txBody>
      </p:sp>
      <p:sp>
        <p:nvSpPr>
          <p:cNvPr id="15409" name="テキスト ボックス 144"/>
          <p:cNvSpPr txBox="1">
            <a:spLocks noChangeArrowheads="1"/>
          </p:cNvSpPr>
          <p:nvPr/>
        </p:nvSpPr>
        <p:spPr bwMode="auto">
          <a:xfrm>
            <a:off x="5514975" y="4362450"/>
            <a:ext cx="11826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800" b="1">
                <a:solidFill>
                  <a:srgbClr val="595959"/>
                </a:solidFill>
                <a:latin typeface="Arial" panose="020B0604020202020204" pitchFamily="34" charset="0"/>
                <a:ea typeface="ヒラギノ角ゴ ProN W6" panose="020B0600000000000000" pitchFamily="34" charset="-128"/>
                <a:cs typeface="Arial" panose="020B0604020202020204" pitchFamily="34" charset="0"/>
              </a:rPr>
              <a:t>ucR Data</a:t>
            </a:r>
            <a:endParaRPr lang="ja-JP" altLang="en-US" sz="1800" b="1">
              <a:solidFill>
                <a:srgbClr val="595959"/>
              </a:solidFill>
              <a:latin typeface="Arial" panose="020B0604020202020204" pitchFamily="34" charset="0"/>
              <a:ea typeface="ヒラギノ角ゴ ProN W6" panose="020B0600000000000000" pitchFamily="34" charset="-128"/>
              <a:cs typeface="Arial" panose="020B0604020202020204" pitchFamily="34" charset="0"/>
            </a:endParaRPr>
          </a:p>
        </p:txBody>
      </p:sp>
      <p:sp>
        <p:nvSpPr>
          <p:cNvPr id="15410" name="テキスト ボックス 145"/>
          <p:cNvSpPr txBox="1">
            <a:spLocks noChangeArrowheads="1"/>
          </p:cNvSpPr>
          <p:nvPr/>
        </p:nvSpPr>
        <p:spPr bwMode="auto">
          <a:xfrm>
            <a:off x="7416800" y="4362450"/>
            <a:ext cx="1184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800" b="1">
                <a:solidFill>
                  <a:srgbClr val="595959"/>
                </a:solidFill>
                <a:latin typeface="Arial" panose="020B0604020202020204" pitchFamily="34" charset="0"/>
                <a:ea typeface="ヒラギノ角ゴ ProN W6" panose="020B0600000000000000" pitchFamily="34" charset="-128"/>
                <a:cs typeface="Arial" panose="020B0604020202020204" pitchFamily="34" charset="0"/>
              </a:rPr>
              <a:t>ucR Data</a:t>
            </a:r>
            <a:endParaRPr lang="ja-JP" altLang="en-US" sz="1800" b="1">
              <a:solidFill>
                <a:srgbClr val="595959"/>
              </a:solidFill>
              <a:latin typeface="Arial" panose="020B0604020202020204" pitchFamily="34" charset="0"/>
              <a:ea typeface="ヒラギノ角ゴ ProN W6" panose="020B0600000000000000" pitchFamily="34" charset="-128"/>
              <a:cs typeface="Arial" panose="020B0604020202020204" pitchFamily="34" charset="0"/>
            </a:endParaRPr>
          </a:p>
        </p:txBody>
      </p:sp>
      <p:sp>
        <p:nvSpPr>
          <p:cNvPr id="15411" name="テキスト ボックス 146"/>
          <p:cNvSpPr txBox="1">
            <a:spLocks noChangeArrowheads="1"/>
          </p:cNvSpPr>
          <p:nvPr/>
        </p:nvSpPr>
        <p:spPr bwMode="auto">
          <a:xfrm>
            <a:off x="9167813" y="4362450"/>
            <a:ext cx="1184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800" b="1">
                <a:solidFill>
                  <a:srgbClr val="595959"/>
                </a:solidFill>
                <a:latin typeface="Arial" panose="020B0604020202020204" pitchFamily="34" charset="0"/>
                <a:ea typeface="ヒラギノ角ゴ ProN W6" panose="020B0600000000000000" pitchFamily="34" charset="-128"/>
                <a:cs typeface="Arial" panose="020B0604020202020204" pitchFamily="34" charset="0"/>
              </a:rPr>
              <a:t>ucR Data</a:t>
            </a:r>
            <a:endParaRPr lang="ja-JP" altLang="en-US" sz="1800" b="1">
              <a:solidFill>
                <a:srgbClr val="595959"/>
              </a:solidFill>
              <a:latin typeface="Arial" panose="020B0604020202020204" pitchFamily="34" charset="0"/>
              <a:ea typeface="ヒラギノ角ゴ ProN W6" panose="020B0600000000000000" pitchFamily="34" charset="-128"/>
              <a:cs typeface="Arial" panose="020B0604020202020204" pitchFamily="34" charset="0"/>
            </a:endParaRPr>
          </a:p>
        </p:txBody>
      </p:sp>
      <p:sp>
        <p:nvSpPr>
          <p:cNvPr id="15412" name="テキスト ボックス 147"/>
          <p:cNvSpPr txBox="1">
            <a:spLocks noChangeArrowheads="1"/>
          </p:cNvSpPr>
          <p:nvPr/>
        </p:nvSpPr>
        <p:spPr bwMode="auto">
          <a:xfrm>
            <a:off x="11071225" y="4362450"/>
            <a:ext cx="1184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800" b="1">
                <a:solidFill>
                  <a:srgbClr val="595959"/>
                </a:solidFill>
                <a:latin typeface="Arial" panose="020B0604020202020204" pitchFamily="34" charset="0"/>
                <a:ea typeface="ヒラギノ角ゴ ProN W6" panose="020B0600000000000000" pitchFamily="34" charset="-128"/>
                <a:cs typeface="Arial" panose="020B0604020202020204" pitchFamily="34" charset="0"/>
              </a:rPr>
              <a:t>ucR Data</a:t>
            </a:r>
            <a:endParaRPr lang="ja-JP" altLang="en-US" sz="1800" b="1">
              <a:solidFill>
                <a:srgbClr val="595959"/>
              </a:solidFill>
              <a:latin typeface="Arial" panose="020B0604020202020204" pitchFamily="34" charset="0"/>
              <a:ea typeface="ヒラギノ角ゴ ProN W6" panose="020B0600000000000000" pitchFamily="34" charset="-128"/>
              <a:cs typeface="Arial" panose="020B0604020202020204" pitchFamily="34" charset="0"/>
            </a:endParaRPr>
          </a:p>
        </p:txBody>
      </p:sp>
      <p:pic>
        <p:nvPicPr>
          <p:cNvPr id="15413" name="図 148"/>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023938" y="1927225"/>
            <a:ext cx="2195512" cy="162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14" name="図 149"/>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3611563" y="2003425"/>
            <a:ext cx="2055812"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15" name="図 150"/>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5818188" y="2003425"/>
            <a:ext cx="1979612"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16" name="図 151"/>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874000" y="2003425"/>
            <a:ext cx="2263775" cy="152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417" name="図 152"/>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10233025" y="2003425"/>
            <a:ext cx="1903413" cy="153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418" name="テキスト ボックス 153"/>
          <p:cNvSpPr txBox="1">
            <a:spLocks noChangeArrowheads="1"/>
          </p:cNvSpPr>
          <p:nvPr/>
        </p:nvSpPr>
        <p:spPr bwMode="auto">
          <a:xfrm>
            <a:off x="1404938" y="3525838"/>
            <a:ext cx="1617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en-US" sz="1400">
                <a:solidFill>
                  <a:srgbClr val="595959"/>
                </a:solidFill>
                <a:latin typeface="ヒラギノ角ゴ ProN W6" panose="020B0600000000000000" pitchFamily="34" charset="-128"/>
                <a:ea typeface="ヒラギノ角ゴ ProN W6" panose="020B0600000000000000" pitchFamily="34" charset="-128"/>
              </a:rPr>
              <a:t>観光情報サービス</a:t>
            </a:r>
            <a:endParaRPr lang="ja-JP" altLang="en-US" sz="1400">
              <a:solidFill>
                <a:srgbClr val="595959"/>
              </a:solidFill>
              <a:latin typeface="ヒラギノ角ゴ ProN W6" panose="020B0600000000000000" pitchFamily="34" charset="-128"/>
              <a:ea typeface="ヒラギノ角ゴ ProN W6" panose="020B0600000000000000" pitchFamily="34" charset="-128"/>
            </a:endParaRPr>
          </a:p>
        </p:txBody>
      </p:sp>
      <p:sp>
        <p:nvSpPr>
          <p:cNvPr id="15419" name="テキスト ボックス 154"/>
          <p:cNvSpPr txBox="1">
            <a:spLocks noChangeArrowheads="1"/>
          </p:cNvSpPr>
          <p:nvPr/>
        </p:nvSpPr>
        <p:spPr bwMode="auto">
          <a:xfrm>
            <a:off x="3611563" y="3525838"/>
            <a:ext cx="1978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400">
                <a:solidFill>
                  <a:srgbClr val="595959"/>
                </a:solidFill>
                <a:latin typeface="ヒラギノ角ゴ ProN W6" panose="020B0600000000000000" pitchFamily="34" charset="-128"/>
                <a:ea typeface="ヒラギノ角ゴ ProN W6" panose="020B0600000000000000" pitchFamily="34" charset="-128"/>
              </a:rPr>
              <a:t>教育支援</a:t>
            </a:r>
            <a:r>
              <a:rPr lang="en-US" altLang="en-US" sz="1400">
                <a:solidFill>
                  <a:srgbClr val="595959"/>
                </a:solidFill>
                <a:latin typeface="ヒラギノ角ゴ ProN W6" panose="020B0600000000000000" pitchFamily="34" charset="-128"/>
                <a:ea typeface="ヒラギノ角ゴ ProN W6" panose="020B0600000000000000" pitchFamily="34" charset="-128"/>
              </a:rPr>
              <a:t>情報サービス</a:t>
            </a:r>
            <a:endParaRPr lang="ja-JP" altLang="en-US" sz="1400">
              <a:solidFill>
                <a:srgbClr val="595959"/>
              </a:solidFill>
              <a:latin typeface="ヒラギノ角ゴ ProN W6" panose="020B0600000000000000" pitchFamily="34" charset="-128"/>
              <a:ea typeface="ヒラギノ角ゴ ProN W6" panose="020B0600000000000000" pitchFamily="34" charset="-128"/>
            </a:endParaRPr>
          </a:p>
        </p:txBody>
      </p:sp>
      <p:sp>
        <p:nvSpPr>
          <p:cNvPr id="15420" name="テキスト ボックス 155"/>
          <p:cNvSpPr txBox="1">
            <a:spLocks noChangeArrowheads="1"/>
          </p:cNvSpPr>
          <p:nvPr/>
        </p:nvSpPr>
        <p:spPr bwMode="auto">
          <a:xfrm>
            <a:off x="5818188" y="3525838"/>
            <a:ext cx="1978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400">
                <a:solidFill>
                  <a:srgbClr val="595959"/>
                </a:solidFill>
                <a:latin typeface="ヒラギノ角ゴ ProN W6" panose="020B0600000000000000" pitchFamily="34" charset="-128"/>
                <a:ea typeface="ヒラギノ角ゴ ProN W6" panose="020B0600000000000000" pitchFamily="34" charset="-128"/>
              </a:rPr>
              <a:t>施設管理</a:t>
            </a:r>
            <a:r>
              <a:rPr lang="en-US" altLang="en-US" sz="1400">
                <a:solidFill>
                  <a:srgbClr val="595959"/>
                </a:solidFill>
                <a:latin typeface="ヒラギノ角ゴ ProN W6" panose="020B0600000000000000" pitchFamily="34" charset="-128"/>
                <a:ea typeface="ヒラギノ角ゴ ProN W6" panose="020B0600000000000000" pitchFamily="34" charset="-128"/>
              </a:rPr>
              <a:t>情報サービス</a:t>
            </a:r>
            <a:endParaRPr lang="ja-JP" altLang="en-US" sz="1400">
              <a:solidFill>
                <a:srgbClr val="595959"/>
              </a:solidFill>
              <a:latin typeface="ヒラギノ角ゴ ProN W6" panose="020B0600000000000000" pitchFamily="34" charset="-128"/>
              <a:ea typeface="ヒラギノ角ゴ ProN W6" panose="020B0600000000000000" pitchFamily="34" charset="-128"/>
            </a:endParaRPr>
          </a:p>
        </p:txBody>
      </p:sp>
      <p:sp>
        <p:nvSpPr>
          <p:cNvPr id="15421" name="テキスト ボックス 156"/>
          <p:cNvSpPr txBox="1">
            <a:spLocks noChangeArrowheads="1"/>
          </p:cNvSpPr>
          <p:nvPr/>
        </p:nvSpPr>
        <p:spPr bwMode="auto">
          <a:xfrm>
            <a:off x="7950200" y="3525838"/>
            <a:ext cx="2157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400">
                <a:solidFill>
                  <a:srgbClr val="595959"/>
                </a:solidFill>
                <a:latin typeface="ヒラギノ角ゴ ProN W6" panose="020B0600000000000000" pitchFamily="34" charset="-128"/>
                <a:ea typeface="ヒラギノ角ゴ ProN W6" panose="020B0600000000000000" pitchFamily="34" charset="-128"/>
              </a:rPr>
              <a:t>障碍者支援</a:t>
            </a:r>
            <a:r>
              <a:rPr lang="en-US" altLang="en-US" sz="1400">
                <a:solidFill>
                  <a:srgbClr val="595959"/>
                </a:solidFill>
                <a:latin typeface="ヒラギノ角ゴ ProN W6" panose="020B0600000000000000" pitchFamily="34" charset="-128"/>
                <a:ea typeface="ヒラギノ角ゴ ProN W6" panose="020B0600000000000000" pitchFamily="34" charset="-128"/>
              </a:rPr>
              <a:t>情報サービス</a:t>
            </a:r>
            <a:endParaRPr lang="ja-JP" altLang="en-US" sz="1400">
              <a:solidFill>
                <a:srgbClr val="595959"/>
              </a:solidFill>
              <a:latin typeface="ヒラギノ角ゴ ProN W6" panose="020B0600000000000000" pitchFamily="34" charset="-128"/>
              <a:ea typeface="ヒラギノ角ゴ ProN W6" panose="020B0600000000000000" pitchFamily="34" charset="-128"/>
            </a:endParaRPr>
          </a:p>
        </p:txBody>
      </p:sp>
      <p:sp>
        <p:nvSpPr>
          <p:cNvPr id="15422" name="テキスト ボックス 157"/>
          <p:cNvSpPr txBox="1">
            <a:spLocks noChangeArrowheads="1"/>
          </p:cNvSpPr>
          <p:nvPr/>
        </p:nvSpPr>
        <p:spPr bwMode="auto">
          <a:xfrm>
            <a:off x="10156825" y="3525838"/>
            <a:ext cx="19780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400">
                <a:solidFill>
                  <a:srgbClr val="595959"/>
                </a:solidFill>
                <a:latin typeface="ヒラギノ角ゴ ProN W6" panose="020B0600000000000000" pitchFamily="34" charset="-128"/>
                <a:ea typeface="ヒラギノ角ゴ ProN W6" panose="020B0600000000000000" pitchFamily="34" charset="-128"/>
              </a:rPr>
              <a:t>土地管理</a:t>
            </a:r>
            <a:r>
              <a:rPr lang="en-US" altLang="en-US" sz="1400">
                <a:solidFill>
                  <a:srgbClr val="595959"/>
                </a:solidFill>
                <a:latin typeface="ヒラギノ角ゴ ProN W6" panose="020B0600000000000000" pitchFamily="34" charset="-128"/>
                <a:ea typeface="ヒラギノ角ゴ ProN W6" panose="020B0600000000000000" pitchFamily="34" charset="-128"/>
              </a:rPr>
              <a:t>情報サービス</a:t>
            </a:r>
            <a:endParaRPr lang="ja-JP" altLang="en-US" sz="1400">
              <a:solidFill>
                <a:srgbClr val="595959"/>
              </a:solidFill>
              <a:latin typeface="ヒラギノ角ゴ ProN W6" panose="020B0600000000000000" pitchFamily="34" charset="-128"/>
              <a:ea typeface="ヒラギノ角ゴ ProN W6" panose="020B0600000000000000" pitchFamily="34" charset="-128"/>
            </a:endParaRPr>
          </a:p>
        </p:txBody>
      </p:sp>
      <p:sp>
        <p:nvSpPr>
          <p:cNvPr id="159" name="上矢印 158"/>
          <p:cNvSpPr/>
          <p:nvPr/>
        </p:nvSpPr>
        <p:spPr bwMode="auto">
          <a:xfrm>
            <a:off x="1784350" y="3906838"/>
            <a:ext cx="457200" cy="228600"/>
          </a:xfrm>
          <a:prstGeom prst="upArrow">
            <a:avLst/>
          </a:prstGeom>
          <a:solidFill>
            <a:schemeClr val="accent1"/>
          </a:solidFill>
          <a:ln w="12700" cap="sq" cmpd="sng" algn="ctr">
            <a:solidFill>
              <a:schemeClr val="tx1"/>
            </a:solidFill>
            <a:prstDash val="solid"/>
            <a:round/>
            <a:headEnd type="none" w="sm" len="sm"/>
            <a:tailEnd type="none" w="sm" len="sm"/>
          </a:ln>
          <a:effectLst/>
        </p:spPr>
        <p:txBody>
          <a:bodyPr wrap="none" lIns="91330" tIns="45665" rIns="91330" bIns="45665" anchor="ctr"/>
          <a:lstStyle/>
          <a:p>
            <a:pPr defTabSz="913303" latinLnBrk="1">
              <a:defRPr/>
            </a:pPr>
            <a:endParaRPr kumimoji="0" lang="ja-JP" altLang="en-US" sz="2400" dirty="0">
              <a:solidFill>
                <a:schemeClr val="tx1">
                  <a:lumMod val="65000"/>
                  <a:lumOff val="35000"/>
                </a:schemeClr>
              </a:solidFill>
              <a:latin typeface="ＤＦＧ華康ゴシック体W5" pitchFamily="50" charset="-128"/>
              <a:ea typeface="ＤＦＧ華康ゴシック体W5" pitchFamily="50" charset="-128"/>
              <a:cs typeface="ＭＳ Ｐゴシック" pitchFamily="-1" charset="-128"/>
            </a:endParaRPr>
          </a:p>
        </p:txBody>
      </p:sp>
      <p:sp>
        <p:nvSpPr>
          <p:cNvPr id="160" name="上矢印 159"/>
          <p:cNvSpPr/>
          <p:nvPr/>
        </p:nvSpPr>
        <p:spPr bwMode="auto">
          <a:xfrm>
            <a:off x="4297363" y="3906838"/>
            <a:ext cx="455612" cy="228600"/>
          </a:xfrm>
          <a:prstGeom prst="upArrow">
            <a:avLst/>
          </a:prstGeom>
          <a:solidFill>
            <a:schemeClr val="accent1"/>
          </a:solidFill>
          <a:ln w="12700" cap="sq" cmpd="sng" algn="ctr">
            <a:solidFill>
              <a:schemeClr val="tx1"/>
            </a:solidFill>
            <a:prstDash val="solid"/>
            <a:round/>
            <a:headEnd type="none" w="sm" len="sm"/>
            <a:tailEnd type="none" w="sm" len="sm"/>
          </a:ln>
          <a:effectLst/>
        </p:spPr>
        <p:txBody>
          <a:bodyPr wrap="none" lIns="91330" tIns="45665" rIns="91330" bIns="45665" anchor="ctr"/>
          <a:lstStyle/>
          <a:p>
            <a:pPr defTabSz="913303" latinLnBrk="1">
              <a:defRPr/>
            </a:pPr>
            <a:endParaRPr kumimoji="0" lang="ja-JP" altLang="en-US" sz="2400" dirty="0">
              <a:solidFill>
                <a:schemeClr val="tx1">
                  <a:lumMod val="65000"/>
                  <a:lumOff val="35000"/>
                </a:schemeClr>
              </a:solidFill>
              <a:latin typeface="ＤＦＧ華康ゴシック体W5" pitchFamily="50" charset="-128"/>
              <a:ea typeface="ＤＦＧ華康ゴシック体W5" pitchFamily="50" charset="-128"/>
              <a:cs typeface="ＭＳ Ｐゴシック" pitchFamily="-1" charset="-128"/>
            </a:endParaRPr>
          </a:p>
        </p:txBody>
      </p:sp>
      <p:sp>
        <p:nvSpPr>
          <p:cNvPr id="161" name="上矢印 160"/>
          <p:cNvSpPr/>
          <p:nvPr/>
        </p:nvSpPr>
        <p:spPr bwMode="auto">
          <a:xfrm>
            <a:off x="6351588" y="3906838"/>
            <a:ext cx="457200" cy="228600"/>
          </a:xfrm>
          <a:prstGeom prst="upArrow">
            <a:avLst/>
          </a:prstGeom>
          <a:solidFill>
            <a:schemeClr val="accent1"/>
          </a:solidFill>
          <a:ln w="12700" cap="sq" cmpd="sng" algn="ctr">
            <a:solidFill>
              <a:schemeClr val="tx1"/>
            </a:solidFill>
            <a:prstDash val="solid"/>
            <a:round/>
            <a:headEnd type="none" w="sm" len="sm"/>
            <a:tailEnd type="none" w="sm" len="sm"/>
          </a:ln>
          <a:effectLst/>
        </p:spPr>
        <p:txBody>
          <a:bodyPr wrap="none" lIns="91330" tIns="45665" rIns="91330" bIns="45665" anchor="ctr"/>
          <a:lstStyle/>
          <a:p>
            <a:pPr defTabSz="913303" latinLnBrk="1">
              <a:defRPr/>
            </a:pPr>
            <a:endParaRPr kumimoji="0" lang="ja-JP" altLang="en-US" sz="2400" dirty="0">
              <a:solidFill>
                <a:schemeClr val="tx1">
                  <a:lumMod val="65000"/>
                  <a:lumOff val="35000"/>
                </a:schemeClr>
              </a:solidFill>
              <a:latin typeface="ＤＦＧ華康ゴシック体W5" pitchFamily="50" charset="-128"/>
              <a:ea typeface="ＤＦＧ華康ゴシック体W5" pitchFamily="50" charset="-128"/>
              <a:cs typeface="ＭＳ Ｐゴシック" pitchFamily="-1" charset="-128"/>
            </a:endParaRPr>
          </a:p>
        </p:txBody>
      </p:sp>
      <p:sp>
        <p:nvSpPr>
          <p:cNvPr id="162" name="上矢印 161"/>
          <p:cNvSpPr/>
          <p:nvPr/>
        </p:nvSpPr>
        <p:spPr bwMode="auto">
          <a:xfrm>
            <a:off x="8863013" y="3906838"/>
            <a:ext cx="457200" cy="228600"/>
          </a:xfrm>
          <a:prstGeom prst="upArrow">
            <a:avLst/>
          </a:prstGeom>
          <a:solidFill>
            <a:schemeClr val="accent1"/>
          </a:solidFill>
          <a:ln w="12700" cap="sq" cmpd="sng" algn="ctr">
            <a:solidFill>
              <a:schemeClr val="tx1"/>
            </a:solidFill>
            <a:prstDash val="solid"/>
            <a:round/>
            <a:headEnd type="none" w="sm" len="sm"/>
            <a:tailEnd type="none" w="sm" len="sm"/>
          </a:ln>
          <a:effectLst/>
        </p:spPr>
        <p:txBody>
          <a:bodyPr wrap="none" lIns="91330" tIns="45665" rIns="91330" bIns="45665" anchor="ctr"/>
          <a:lstStyle/>
          <a:p>
            <a:pPr defTabSz="913303" latinLnBrk="1">
              <a:defRPr/>
            </a:pPr>
            <a:endParaRPr kumimoji="0" lang="ja-JP" altLang="en-US" sz="2400" dirty="0">
              <a:solidFill>
                <a:schemeClr val="tx1">
                  <a:lumMod val="65000"/>
                  <a:lumOff val="35000"/>
                </a:schemeClr>
              </a:solidFill>
              <a:latin typeface="ＤＦＧ華康ゴシック体W5" pitchFamily="50" charset="-128"/>
              <a:ea typeface="ＤＦＧ華康ゴシック体W5" pitchFamily="50" charset="-128"/>
              <a:cs typeface="ＭＳ Ｐゴシック" pitchFamily="-1" charset="-128"/>
            </a:endParaRPr>
          </a:p>
        </p:txBody>
      </p:sp>
      <p:sp>
        <p:nvSpPr>
          <p:cNvPr id="163" name="上矢印 162"/>
          <p:cNvSpPr/>
          <p:nvPr/>
        </p:nvSpPr>
        <p:spPr bwMode="auto">
          <a:xfrm>
            <a:off x="10842625" y="3906838"/>
            <a:ext cx="457200" cy="228600"/>
          </a:xfrm>
          <a:prstGeom prst="upArrow">
            <a:avLst/>
          </a:prstGeom>
          <a:solidFill>
            <a:schemeClr val="accent1"/>
          </a:solidFill>
          <a:ln w="12700" cap="sq" cmpd="sng" algn="ctr">
            <a:solidFill>
              <a:schemeClr val="tx1"/>
            </a:solidFill>
            <a:prstDash val="solid"/>
            <a:round/>
            <a:headEnd type="none" w="sm" len="sm"/>
            <a:tailEnd type="none" w="sm" len="sm"/>
          </a:ln>
          <a:effectLst/>
        </p:spPr>
        <p:txBody>
          <a:bodyPr wrap="none" lIns="91330" tIns="45665" rIns="91330" bIns="45665" anchor="ctr"/>
          <a:lstStyle/>
          <a:p>
            <a:pPr defTabSz="913303" latinLnBrk="1">
              <a:defRPr/>
            </a:pPr>
            <a:endParaRPr kumimoji="0" lang="ja-JP" altLang="en-US" sz="2400" dirty="0">
              <a:solidFill>
                <a:schemeClr val="tx1">
                  <a:lumMod val="65000"/>
                  <a:lumOff val="35000"/>
                </a:schemeClr>
              </a:solidFill>
              <a:latin typeface="ＤＦＧ華康ゴシック体W5" pitchFamily="50" charset="-128"/>
              <a:ea typeface="ＤＦＧ華康ゴシック体W5" pitchFamily="50" charset="-128"/>
              <a:cs typeface="ＭＳ Ｐゴシック" pitchFamily="-1" charset="-128"/>
            </a:endParaRPr>
          </a:p>
        </p:txBody>
      </p:sp>
      <p:pic>
        <p:nvPicPr>
          <p:cNvPr id="15428" name="Picture 80" descr="C:\Users\shindo\AppData\Local\Microsoft\Windows\Temporary Internet Files\Content.IE5\10HE1Z0O\MC900409947[1].wmf"/>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9558338" y="7105650"/>
            <a:ext cx="962025"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3" name="直線コネクタ 82"/>
          <p:cNvCxnSpPr>
            <a:cxnSpLocks noChangeShapeType="1"/>
            <a:stCxn id="15398" idx="0"/>
          </p:cNvCxnSpPr>
          <p:nvPr/>
        </p:nvCxnSpPr>
        <p:spPr bwMode="auto">
          <a:xfrm flipH="1" flipV="1">
            <a:off x="7667625" y="5999163"/>
            <a:ext cx="981075" cy="2244725"/>
          </a:xfrm>
          <a:prstGeom prst="line">
            <a:avLst/>
          </a:prstGeom>
          <a:noFill/>
          <a:ln w="57150">
            <a:solidFill>
              <a:srgbClr val="A6A6A6"/>
            </a:solidFill>
            <a:round/>
            <a:headEnd/>
            <a:tailEnd/>
          </a:ln>
          <a:effectLst>
            <a:outerShdw blurRad="50800" dist="38100" dir="2700000" rotWithShape="0">
              <a:srgbClr val="808080">
                <a:alpha val="42999"/>
              </a:srgbClr>
            </a:outerShdw>
          </a:effectLst>
          <a:extLst>
            <a:ext uri="{909E8E84-426E-40DD-AFC4-6F175D3DCCD1}">
              <a14:hiddenFill xmlns:a14="http://schemas.microsoft.com/office/drawing/2010/main">
                <a:noFill/>
              </a14:hiddenFill>
            </a:ext>
          </a:extLst>
        </p:spPr>
      </p:cxnSp>
      <p:sp>
        <p:nvSpPr>
          <p:cNvPr id="105" name="雲 104"/>
          <p:cNvSpPr/>
          <p:nvPr/>
        </p:nvSpPr>
        <p:spPr>
          <a:xfrm>
            <a:off x="879993" y="5961325"/>
            <a:ext cx="11493575" cy="684908"/>
          </a:xfrm>
          <a:prstGeom prst="cloud">
            <a:avLst/>
          </a:prstGeom>
          <a:solidFill>
            <a:schemeClr val="bg1"/>
          </a:solidFill>
          <a:ln>
            <a:solidFill>
              <a:schemeClr val="bg1">
                <a:lumMod val="65000"/>
              </a:schemeClr>
            </a:solidFill>
          </a:ln>
        </p:spPr>
        <p:style>
          <a:lnRef idx="0">
            <a:schemeClr val="accent6"/>
          </a:lnRef>
          <a:fillRef idx="3">
            <a:schemeClr val="accent6"/>
          </a:fillRef>
          <a:effectRef idx="3">
            <a:schemeClr val="accent6"/>
          </a:effectRef>
          <a:fontRef idx="minor">
            <a:schemeClr val="lt1"/>
          </a:fontRef>
        </p:style>
        <p:txBody>
          <a:bodyPr lIns="91330" tIns="45665" rIns="91330" bIns="45665" anchor="ctr"/>
          <a:lstStyle/>
          <a:p>
            <a:pPr>
              <a:defRPr/>
            </a:pPr>
            <a:endParaRPr lang="ja-JP" altLang="en-US" b="1" dirty="0" err="1">
              <a:solidFill>
                <a:srgbClr val="595959"/>
              </a:solidFill>
              <a:latin typeface="Century Gothic"/>
              <a:cs typeface="Century Gothic"/>
            </a:endParaRPr>
          </a:p>
        </p:txBody>
      </p:sp>
      <p:sp>
        <p:nvSpPr>
          <p:cNvPr id="15433" name="正方形/長方形 116"/>
          <p:cNvSpPr>
            <a:spLocks noChangeArrowheads="1"/>
          </p:cNvSpPr>
          <p:nvPr/>
        </p:nvSpPr>
        <p:spPr bwMode="auto">
          <a:xfrm>
            <a:off x="6027738" y="6037263"/>
            <a:ext cx="15065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330" tIns="45665" rIns="91330" bIns="45665">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b="1">
                <a:solidFill>
                  <a:srgbClr val="595959"/>
                </a:solidFill>
                <a:latin typeface="Century Gothic" panose="020B0502020202020204" pitchFamily="34" charset="0"/>
                <a:ea typeface="ＭＳ Ｐゴシック" panose="020B0600070205080204" pitchFamily="50" charset="-128"/>
              </a:rPr>
              <a:t>Internet</a:t>
            </a:r>
            <a:endParaRPr lang="ja-JP" altLang="en-US" sz="2800" b="1">
              <a:solidFill>
                <a:srgbClr val="595959"/>
              </a:solidFill>
              <a:latin typeface="Century Gothic" panose="020B0502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2215486312"/>
      </p:ext>
    </p:extLst>
  </p:cSld>
  <p:clrMapOvr>
    <a:masterClrMapping/>
  </p:clrMapOvr>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ja-JP" altLang="en-US" dirty="0" smtClean="0">
                <a:latin typeface="Helvetica Neue Medium" pitchFamily="-1" charset="0"/>
                <a:ea typeface="ヒラギノ角ゴ ProN W6" panose="020B0600000000000000" pitchFamily="34" charset="-128"/>
              </a:rPr>
              <a:t>アパレル国際物流／青山商事</a:t>
            </a:r>
          </a:p>
        </p:txBody>
      </p:sp>
      <p:pic>
        <p:nvPicPr>
          <p:cNvPr id="144387" name="Picture 12" descr="IMG_2196"/>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8057" r="-8057"/>
          <a:stretch>
            <a:fillRect/>
          </a:stretch>
        </p:blipFill>
        <p:spPr/>
      </p:pic>
      <p:pic>
        <p:nvPicPr>
          <p:cNvPr id="144388" name="Picture 13" descr="4 IMG_2304"/>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8057" r="-8057"/>
          <a:stretch>
            <a:fillRect/>
          </a:stretch>
        </p:blipFill>
        <p:spPr/>
      </p:pic>
      <p:sp>
        <p:nvSpPr>
          <p:cNvPr id="144389" name="Rectangle 5"/>
          <p:cNvSpPr>
            <a:spLocks noGrp="1" noChangeArrowheads="1"/>
          </p:cNvSpPr>
          <p:nvPr>
            <p:ph type="body" sz="half" idx="3"/>
          </p:nvPr>
        </p:nvSpPr>
        <p:spPr/>
        <p:txBody>
          <a:bodyPr/>
          <a:lstStyle/>
          <a:p>
            <a:r>
              <a:rPr lang="ja-JP" altLang="en-US" dirty="0" smtClean="0">
                <a:latin typeface="Helvetica Neue Medium" pitchFamily="-1" charset="0"/>
                <a:ea typeface="ヒラギノ角ゴ Pro W6" pitchFamily="-1" charset="-128"/>
              </a:rPr>
              <a:t>概要</a:t>
            </a:r>
          </a:p>
          <a:p>
            <a:pPr lvl="1"/>
            <a:r>
              <a:rPr lang="ja-JP" altLang="en-US" dirty="0" smtClean="0">
                <a:latin typeface="Arial" panose="020B0604020202020204" pitchFamily="34" charset="0"/>
                <a:ea typeface="ＭＳ Ｐゴシック" panose="020B0600070205080204" pitchFamily="50" charset="-128"/>
              </a:rPr>
              <a:t>中国で生産されたスーツ個品に</a:t>
            </a:r>
            <a:r>
              <a:rPr lang="en-US" altLang="ja-JP" dirty="0" smtClean="0">
                <a:latin typeface="Arial" panose="020B0604020202020204" pitchFamily="34" charset="0"/>
                <a:ea typeface="ＭＳ Ｐゴシック" panose="020B0600070205080204" pitchFamily="50" charset="-128"/>
              </a:rPr>
              <a:t>RFID</a:t>
            </a:r>
            <a:r>
              <a:rPr lang="ja-JP" altLang="en-US" dirty="0" smtClean="0">
                <a:latin typeface="Arial" panose="020B0604020202020204" pitchFamily="34" charset="0"/>
                <a:ea typeface="ＭＳ Ｐゴシック" panose="020B0600070205080204" pitchFamily="50" charset="-128"/>
              </a:rPr>
              <a:t>の</a:t>
            </a:r>
            <a:r>
              <a:rPr lang="en-US" altLang="ja-JP" dirty="0" err="1" smtClean="0">
                <a:latin typeface="Arial" panose="020B0604020202020204" pitchFamily="34" charset="0"/>
                <a:ea typeface="ＭＳ Ｐゴシック" panose="020B0600070205080204" pitchFamily="50" charset="-128"/>
              </a:rPr>
              <a:t>ucode</a:t>
            </a:r>
            <a:r>
              <a:rPr lang="ja-JP" altLang="en-US" dirty="0" smtClean="0">
                <a:latin typeface="Arial" panose="020B0604020202020204" pitchFamily="34" charset="0"/>
                <a:ea typeface="ＭＳ Ｐゴシック" panose="020B0600070205080204" pitchFamily="50" charset="-128"/>
              </a:rPr>
              <a:t>タグを装着。</a:t>
            </a:r>
          </a:p>
          <a:p>
            <a:pPr lvl="1"/>
            <a:r>
              <a:rPr lang="ja-JP" altLang="en-US" dirty="0" smtClean="0">
                <a:latin typeface="Arial" panose="020B0604020202020204" pitchFamily="34" charset="0"/>
                <a:ea typeface="ＭＳ Ｐゴシック" panose="020B0600070205080204" pitchFamily="50" charset="-128"/>
              </a:rPr>
              <a:t>流通管理、販売支援、顧客に対するスーツに関する情報提供サービスを実施。</a:t>
            </a:r>
          </a:p>
          <a:p>
            <a:r>
              <a:rPr lang="ja-JP" altLang="en-US" dirty="0" smtClean="0">
                <a:latin typeface="Helvetica Neue Medium" pitchFamily="-1" charset="0"/>
                <a:ea typeface="ヒラギノ角ゴ Pro W6" pitchFamily="-1" charset="-128"/>
              </a:rPr>
              <a:t>事業主体</a:t>
            </a:r>
          </a:p>
          <a:p>
            <a:pPr lvl="1"/>
            <a:r>
              <a:rPr lang="ja-JP" altLang="en-US" dirty="0" smtClean="0">
                <a:latin typeface="Arial" panose="020B0604020202020204" pitchFamily="34" charset="0"/>
                <a:ea typeface="ＭＳ Ｐゴシック" panose="020B0600070205080204" pitchFamily="50" charset="-128"/>
              </a:rPr>
              <a:t>青山商事</a:t>
            </a:r>
          </a:p>
          <a:p>
            <a:pPr lvl="1"/>
            <a:r>
              <a:rPr lang="en-US" altLang="ja-JP" dirty="0" smtClean="0">
                <a:latin typeface="Arial" panose="020B0604020202020204" pitchFamily="34" charset="0"/>
                <a:ea typeface="ＭＳ Ｐゴシック" panose="020B0600070205080204" pitchFamily="50" charset="-128"/>
              </a:rPr>
              <a:t>YRP-UNL</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140</a:t>
            </a:fld>
            <a:endParaRPr lang="en-US" altLang="ja-JP"/>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光るタグ／東邦薬品</a:t>
            </a:r>
          </a:p>
        </p:txBody>
      </p:sp>
      <p:pic>
        <p:nvPicPr>
          <p:cNvPr id="145411" name="Picture 6" descr="IMG_9439"/>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8029" r="-8029"/>
          <a:stretch>
            <a:fillRect/>
          </a:stretch>
        </p:blipFill>
        <p:spPr/>
      </p:pic>
      <p:pic>
        <p:nvPicPr>
          <p:cNvPr id="145412" name="Picture 7" descr="IMG_9432"/>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8029" r="-8029"/>
          <a:stretch>
            <a:fillRect/>
          </a:stretch>
        </p:blipFill>
        <p:spPr/>
      </p:pic>
      <p:sp>
        <p:nvSpPr>
          <p:cNvPr id="145413" name="Rectangle 5"/>
          <p:cNvSpPr>
            <a:spLocks noGrp="1" noChangeArrowheads="1"/>
          </p:cNvSpPr>
          <p:nvPr>
            <p:ph type="body" sz="half" idx="3"/>
          </p:nvPr>
        </p:nvSpPr>
        <p:spPr/>
        <p:txBody>
          <a:bodyPr/>
          <a:lstStyle/>
          <a:p>
            <a:r>
              <a:rPr lang="ja-JP" altLang="en-US" smtClean="0">
                <a:latin typeface="Helvetica Neue Medium" pitchFamily="-1" charset="0"/>
                <a:ea typeface="ヒラギノ角ゴ Pro W6" pitchFamily="-1" charset="-128"/>
              </a:rPr>
              <a:t>概要</a:t>
            </a:r>
          </a:p>
          <a:p>
            <a:pPr lvl="1"/>
            <a:r>
              <a:rPr lang="ja-JP" altLang="en-US" smtClean="0">
                <a:latin typeface="Arial" panose="020B0604020202020204" pitchFamily="34" charset="0"/>
                <a:ea typeface="ＭＳ Ｐゴシック" panose="020B0600070205080204" pitchFamily="50" charset="-128"/>
              </a:rPr>
              <a:t>アクティブタグを活用した物流業務用フラッシング</a:t>
            </a:r>
            <a:r>
              <a:rPr lang="en-US" altLang="ja-JP" smtClean="0">
                <a:latin typeface="Arial" panose="020B0604020202020204" pitchFamily="34" charset="0"/>
                <a:ea typeface="ＭＳ Ｐゴシック" panose="020B0600070205080204" pitchFamily="50" charset="-128"/>
              </a:rPr>
              <a:t>IC</a:t>
            </a:r>
            <a:r>
              <a:rPr lang="ja-JP" altLang="en-US" smtClean="0">
                <a:latin typeface="Arial" panose="020B0604020202020204" pitchFamily="34" charset="0"/>
                <a:ea typeface="ＭＳ Ｐゴシック" panose="020B0600070205080204" pitchFamily="50" charset="-128"/>
              </a:rPr>
              <a:t>タグと</a:t>
            </a:r>
            <a:r>
              <a:rPr lang="en-US" altLang="ja-JP" smtClean="0">
                <a:latin typeface="Arial" panose="020B0604020202020204" pitchFamily="34" charset="0"/>
                <a:ea typeface="ＭＳ Ｐゴシック" panose="020B0600070205080204" pitchFamily="50" charset="-128"/>
              </a:rPr>
              <a:t>IC</a:t>
            </a:r>
            <a:r>
              <a:rPr lang="ja-JP" altLang="en-US" smtClean="0">
                <a:latin typeface="Arial" panose="020B0604020202020204" pitchFamily="34" charset="0"/>
                <a:ea typeface="ＭＳ Ｐゴシック" panose="020B0600070205080204" pitchFamily="50" charset="-128"/>
              </a:rPr>
              <a:t>タグ管理基地局、タグ</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情報管理サーバを含めた、ピッキング業務支援システム「光るタグ」。</a:t>
            </a:r>
          </a:p>
          <a:p>
            <a:pPr lvl="1"/>
            <a:r>
              <a:rPr lang="ja-JP" altLang="en-US" smtClean="0">
                <a:latin typeface="Arial" panose="020B0604020202020204" pitchFamily="34" charset="0"/>
                <a:ea typeface="ＭＳ Ｐゴシック" panose="020B0600070205080204" pitchFamily="50" charset="-128"/>
              </a:rPr>
              <a:t>関東圏の主幹となる新物流センター「</a:t>
            </a:r>
            <a:r>
              <a:rPr lang="en-US" altLang="ja-JP" smtClean="0">
                <a:latin typeface="Arial" panose="020B0604020202020204" pitchFamily="34" charset="0"/>
                <a:ea typeface="ＭＳ Ｐゴシック" panose="020B0600070205080204" pitchFamily="50" charset="-128"/>
              </a:rPr>
              <a:t>TBC</a:t>
            </a:r>
            <a:r>
              <a:rPr lang="ja-JP" altLang="en-US" smtClean="0">
                <a:latin typeface="Arial" panose="020B0604020202020204" pitchFamily="34" charset="0"/>
                <a:ea typeface="ＭＳ Ｐゴシック" panose="020B0600070205080204" pitchFamily="50" charset="-128"/>
              </a:rPr>
              <a:t>東京」（</a:t>
            </a:r>
            <a:r>
              <a:rPr lang="en-US" altLang="ja-JP" smtClean="0">
                <a:latin typeface="Arial" panose="020B0604020202020204" pitchFamily="34" charset="0"/>
                <a:ea typeface="ＭＳ Ｐゴシック" panose="020B0600070205080204" pitchFamily="50" charset="-128"/>
              </a:rPr>
              <a:t>2006</a:t>
            </a:r>
            <a:r>
              <a:rPr lang="ja-JP" altLang="en-US" smtClean="0">
                <a:latin typeface="Arial" panose="020B0604020202020204" pitchFamily="34" charset="0"/>
                <a:ea typeface="ＭＳ Ｐゴシック" panose="020B0600070205080204" pitchFamily="50" charset="-128"/>
              </a:rPr>
              <a:t>年</a:t>
            </a:r>
            <a:r>
              <a:rPr lang="en-US" altLang="ja-JP" smtClean="0">
                <a:latin typeface="Arial" panose="020B0604020202020204" pitchFamily="34" charset="0"/>
                <a:ea typeface="ＭＳ Ｐゴシック" panose="020B0600070205080204" pitchFamily="50" charset="-128"/>
              </a:rPr>
              <a:t>11</a:t>
            </a:r>
            <a:r>
              <a:rPr lang="ja-JP" altLang="en-US" smtClean="0">
                <a:latin typeface="Arial" panose="020B0604020202020204" pitchFamily="34" charset="0"/>
                <a:ea typeface="ＭＳ Ｐゴシック" panose="020B0600070205080204" pitchFamily="50" charset="-128"/>
              </a:rPr>
              <a:t>月オープン）に導入し、本格運用を開始。</a:t>
            </a:r>
          </a:p>
          <a:p>
            <a:r>
              <a:rPr lang="ja-JP" altLang="en-US" smtClean="0">
                <a:latin typeface="Helvetica Neue Medium" pitchFamily="-1" charset="0"/>
                <a:ea typeface="ヒラギノ角ゴ Pro W6" pitchFamily="-1" charset="-128"/>
              </a:rPr>
              <a:t>事業主体</a:t>
            </a:r>
          </a:p>
          <a:p>
            <a:pPr lvl="1"/>
            <a:r>
              <a:rPr lang="ja-JP" altLang="en-US" smtClean="0">
                <a:latin typeface="Arial" panose="020B0604020202020204" pitchFamily="34" charset="0"/>
                <a:ea typeface="ＭＳ Ｐゴシック" panose="020B0600070205080204" pitchFamily="50" charset="-128"/>
              </a:rPr>
              <a:t>東邦薬品株式会社</a:t>
            </a:r>
          </a:p>
          <a:p>
            <a:pPr lvl="1"/>
            <a:r>
              <a:rPr lang="en-US" altLang="ja-JP" smtClean="0">
                <a:latin typeface="Arial" panose="020B0604020202020204" pitchFamily="34" charset="0"/>
                <a:ea typeface="ＭＳ Ｐゴシック" panose="020B0600070205080204" pitchFamily="50" charset="-128"/>
              </a:rPr>
              <a:t>YRP-UNL</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141</a:t>
            </a:fld>
            <a:endParaRPr lang="en-US" altLang="ja-JP"/>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r>
              <a:rPr lang="ja-JP" altLang="en-US" dirty="0" smtClean="0">
                <a:latin typeface="Helvetica Neue Medium" pitchFamily="-1" charset="0"/>
                <a:ea typeface="ヒラギノ角ゴ ProN W6" panose="020B0600000000000000" pitchFamily="34" charset="-128"/>
              </a:rPr>
              <a:t>アイ・ガーデンユビキタスガイド／伊勢丹新宿店</a:t>
            </a:r>
          </a:p>
        </p:txBody>
      </p:sp>
      <p:pic>
        <p:nvPicPr>
          <p:cNvPr id="146435" name="Picture 6"/>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15314" r="-15314"/>
          <a:stretch>
            <a:fillRect/>
          </a:stretch>
        </p:blipFill>
        <p:spPr/>
      </p:pic>
      <p:pic>
        <p:nvPicPr>
          <p:cNvPr id="146436" name="Picture 7"/>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15047" r="-15047"/>
          <a:stretch>
            <a:fillRect/>
          </a:stretch>
        </p:blipFill>
        <p:spPr/>
      </p:pic>
      <p:sp>
        <p:nvSpPr>
          <p:cNvPr id="146437" name="Rectangle 5"/>
          <p:cNvSpPr>
            <a:spLocks noGrp="1" noChangeArrowheads="1"/>
          </p:cNvSpPr>
          <p:nvPr>
            <p:ph type="body" sz="half" idx="3"/>
          </p:nvPr>
        </p:nvSpPr>
        <p:spPr/>
        <p:txBody>
          <a:bodyPr/>
          <a:lstStyle/>
          <a:p>
            <a:r>
              <a:rPr lang="ja-JP" altLang="en-US" smtClean="0">
                <a:latin typeface="Helvetica Neue Medium" pitchFamily="-1" charset="0"/>
                <a:ea typeface="ヒラギノ角ゴ Pro W6" pitchFamily="-1" charset="-128"/>
              </a:rPr>
              <a:t>概要</a:t>
            </a:r>
            <a:endParaRPr lang="en-US" altLang="ja-JP" smtClean="0">
              <a:latin typeface="Helvetica Neue Medium" pitchFamily="-1" charset="0"/>
              <a:ea typeface="ヒラギノ角ゴ Pro W6" pitchFamily="-1" charset="-128"/>
            </a:endParaRPr>
          </a:p>
          <a:p>
            <a:pPr lvl="1"/>
            <a:r>
              <a:rPr lang="ja-JP" altLang="en-US" smtClean="0">
                <a:latin typeface="Arial" panose="020B0604020202020204" pitchFamily="34" charset="0"/>
                <a:ea typeface="ＭＳ Ｐゴシック" panose="020B0600070205080204" pitchFamily="50" charset="-128"/>
              </a:rPr>
              <a:t>ユビキタスコミュニケーターを使って、伊勢丹新宿店屋上の植物園「アイ・ガーデン」内の</a:t>
            </a:r>
            <a:r>
              <a:rPr lang="en-US" altLang="ja-JP" smtClean="0">
                <a:latin typeface="Arial" panose="020B0604020202020204" pitchFamily="34" charset="0"/>
                <a:ea typeface="ＭＳ Ｐゴシック" panose="020B0600070205080204" pitchFamily="50" charset="-128"/>
              </a:rPr>
              <a:t>11</a:t>
            </a:r>
            <a:r>
              <a:rPr lang="ja-JP" altLang="en-US" smtClean="0">
                <a:latin typeface="Arial" panose="020B0604020202020204" pitchFamily="34" charset="0"/>
                <a:ea typeface="ＭＳ Ｐゴシック" panose="020B0600070205080204" pitchFamily="50" charset="-128"/>
              </a:rPr>
              <a:t>か所に設置された</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タグプレートから、読み取った情報を基に、画面と音声で草花の説明やクイズ、ヒートアイランド対策効果などの環境学習クイズなどのコンテンツを提供。</a:t>
            </a:r>
          </a:p>
          <a:p>
            <a:r>
              <a:rPr lang="ja-JP" altLang="en-US" smtClean="0">
                <a:latin typeface="Helvetica Neue Medium" pitchFamily="-1" charset="0"/>
                <a:ea typeface="ヒラギノ角ゴ Pro W6" pitchFamily="-1" charset="-128"/>
              </a:rPr>
              <a:t>事業主体</a:t>
            </a:r>
            <a:endParaRPr lang="en-US" altLang="ja-JP" smtClean="0">
              <a:latin typeface="Helvetica Neue Medium" pitchFamily="-1" charset="0"/>
              <a:ea typeface="ヒラギノ角ゴ Pro W6" pitchFamily="-1" charset="-128"/>
            </a:endParaRPr>
          </a:p>
          <a:p>
            <a:pPr lvl="1"/>
            <a:r>
              <a:rPr lang="ja-JP" altLang="en-US" smtClean="0">
                <a:latin typeface="Arial" panose="020B0604020202020204" pitchFamily="34" charset="0"/>
                <a:ea typeface="ＭＳ Ｐゴシック" panose="020B0600070205080204" pitchFamily="50" charset="-128"/>
              </a:rPr>
              <a:t>株式会社三越伊勢丹</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142</a:t>
            </a:fld>
            <a:endParaRPr lang="en-US" altLang="ja-JP"/>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8"/>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電脳コンクリート／住友大阪セメント</a:t>
            </a:r>
          </a:p>
        </p:txBody>
      </p:sp>
      <p:pic>
        <p:nvPicPr>
          <p:cNvPr id="147459" name="Picture 9"/>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7848" r="-7848"/>
          <a:stretch>
            <a:fillRect/>
          </a:stretch>
        </p:blipFill>
        <p:spPr/>
      </p:pic>
      <p:pic>
        <p:nvPicPr>
          <p:cNvPr id="147460" name="Picture 10"/>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27084" r="-27084"/>
          <a:stretch>
            <a:fillRect/>
          </a:stretch>
        </p:blipFill>
        <p:spPr/>
      </p:pic>
      <p:sp>
        <p:nvSpPr>
          <p:cNvPr id="147461" name="Rectangle 11"/>
          <p:cNvSpPr>
            <a:spLocks noGrp="1" noChangeArrowheads="1"/>
          </p:cNvSpPr>
          <p:nvPr>
            <p:ph type="body" sz="half" idx="3"/>
          </p:nvPr>
        </p:nvSpPr>
        <p:spPr/>
        <p:txBody>
          <a:bodyPr/>
          <a:lstStyle/>
          <a:p>
            <a:pPr>
              <a:lnSpc>
                <a:spcPct val="80000"/>
              </a:lnSpc>
            </a:pPr>
            <a:r>
              <a:rPr lang="ja-JP" altLang="en-US" sz="2500" smtClean="0">
                <a:latin typeface="Helvetica Neue Medium" pitchFamily="-1" charset="0"/>
                <a:ea typeface="ヒラギノ角ゴ Pro W6" pitchFamily="-1" charset="-128"/>
              </a:rPr>
              <a:t>概要</a:t>
            </a:r>
            <a:endParaRPr lang="en-US" altLang="ja-JP" sz="2500" smtClean="0">
              <a:latin typeface="Helvetica Neue Medium" pitchFamily="-1" charset="0"/>
              <a:ea typeface="ヒラギノ角ゴ Pro W6" pitchFamily="-1" charset="-128"/>
            </a:endParaRPr>
          </a:p>
          <a:p>
            <a:pPr lvl="1">
              <a:lnSpc>
                <a:spcPct val="80000"/>
              </a:lnSpc>
            </a:pPr>
            <a:r>
              <a:rPr lang="ja-JP" altLang="en-US" sz="2000" smtClean="0">
                <a:latin typeface="Arial" panose="020B0604020202020204" pitchFamily="34" charset="0"/>
                <a:ea typeface="ＭＳ Ｐゴシック" panose="020B0600070205080204" pitchFamily="50" charset="-128"/>
              </a:rPr>
              <a:t>供試体（きょうしたい）トレーサビリティシステム</a:t>
            </a:r>
          </a:p>
          <a:p>
            <a:pPr lvl="1">
              <a:lnSpc>
                <a:spcPct val="80000"/>
              </a:lnSpc>
            </a:pPr>
            <a:r>
              <a:rPr lang="ja-JP" altLang="en-US" sz="2000" smtClean="0">
                <a:latin typeface="Arial" panose="020B0604020202020204" pitchFamily="34" charset="0"/>
                <a:ea typeface="ＭＳ Ｐゴシック" panose="020B0600070205080204" pitchFamily="50" charset="-128"/>
              </a:rPr>
              <a:t>大量の供試体の固体管理と試験の効率化・正確性の向上</a:t>
            </a:r>
          </a:p>
          <a:p>
            <a:pPr lvl="1">
              <a:lnSpc>
                <a:spcPct val="80000"/>
              </a:lnSpc>
            </a:pPr>
            <a:r>
              <a:rPr lang="ja-JP" altLang="en-US" sz="2000" smtClean="0">
                <a:latin typeface="Arial" panose="020B0604020202020204" pitchFamily="34" charset="0"/>
                <a:ea typeface="ＭＳ Ｐゴシック" panose="020B0600070205080204" pitchFamily="50" charset="-128"/>
              </a:rPr>
              <a:t>供試体とは</a:t>
            </a:r>
          </a:p>
          <a:p>
            <a:pPr lvl="2">
              <a:lnSpc>
                <a:spcPct val="80000"/>
              </a:lnSpc>
            </a:pPr>
            <a:r>
              <a:rPr lang="ja-JP" altLang="en-US" sz="1700" smtClean="0">
                <a:latin typeface="Arial" panose="020B0604020202020204" pitchFamily="34" charset="0"/>
                <a:ea typeface="ＭＳ Ｐゴシック" panose="020B0600070205080204" pitchFamily="50" charset="-128"/>
              </a:rPr>
              <a:t>練り混ぜ直後のコンクリートから取ったサンプル</a:t>
            </a:r>
          </a:p>
          <a:p>
            <a:pPr lvl="2">
              <a:lnSpc>
                <a:spcPct val="80000"/>
              </a:lnSpc>
            </a:pPr>
            <a:r>
              <a:rPr lang="ja-JP" altLang="en-US" sz="1700" smtClean="0">
                <a:latin typeface="Arial" panose="020B0604020202020204" pitchFamily="34" charset="0"/>
                <a:ea typeface="ＭＳ Ｐゴシック" panose="020B0600070205080204" pitchFamily="50" charset="-128"/>
              </a:rPr>
              <a:t>多数作り、</a:t>
            </a:r>
            <a:r>
              <a:rPr lang="en-US" altLang="ja-JP" sz="1700" smtClean="0">
                <a:latin typeface="Arial" panose="020B0604020202020204" pitchFamily="34" charset="0"/>
                <a:ea typeface="ＭＳ Ｐゴシック" panose="020B0600070205080204" pitchFamily="50" charset="-128"/>
              </a:rPr>
              <a:t>28</a:t>
            </a:r>
            <a:r>
              <a:rPr lang="ja-JP" altLang="en-US" sz="1700" smtClean="0">
                <a:latin typeface="Arial" panose="020B0604020202020204" pitchFamily="34" charset="0"/>
                <a:ea typeface="ＭＳ Ｐゴシック" panose="020B0600070205080204" pitchFamily="50" charset="-128"/>
              </a:rPr>
              <a:t>日後に圧縮力を加えて目標強度が得られているかどうかをテストする</a:t>
            </a:r>
          </a:p>
          <a:p>
            <a:pPr lvl="2">
              <a:lnSpc>
                <a:spcPct val="80000"/>
              </a:lnSpc>
            </a:pPr>
            <a:r>
              <a:rPr lang="ja-JP" altLang="en-US" sz="1700" smtClean="0">
                <a:latin typeface="Arial" panose="020B0604020202020204" pitchFamily="34" charset="0"/>
                <a:ea typeface="ＭＳ Ｐゴシック" panose="020B0600070205080204" pitchFamily="50" charset="-128"/>
              </a:rPr>
              <a:t>従来、固化後に表面に手書きで情報を書き込んできた</a:t>
            </a:r>
          </a:p>
          <a:p>
            <a:pPr lvl="1">
              <a:lnSpc>
                <a:spcPct val="80000"/>
              </a:lnSpc>
            </a:pPr>
            <a:r>
              <a:rPr lang="ja-JP" altLang="en-US" sz="2000" smtClean="0">
                <a:latin typeface="Arial" panose="020B0604020202020204" pitchFamily="34" charset="0"/>
                <a:ea typeface="ＭＳ Ｐゴシック" panose="020B0600070205080204" pitchFamily="50" charset="-128"/>
              </a:rPr>
              <a:t>コンクリート製品トレーサビリティシステム</a:t>
            </a:r>
          </a:p>
          <a:p>
            <a:pPr lvl="2">
              <a:lnSpc>
                <a:spcPct val="80000"/>
              </a:lnSpc>
            </a:pPr>
            <a:r>
              <a:rPr lang="ja-JP" altLang="en-US" sz="1700" smtClean="0">
                <a:latin typeface="Arial" panose="020B0604020202020204" pitchFamily="34" charset="0"/>
                <a:ea typeface="ＭＳ Ｐゴシック" panose="020B0600070205080204" pitchFamily="50" charset="-128"/>
              </a:rPr>
              <a:t>「品質」、「製造方法」、「生産年月日」など、各製品固有のデータを購入者も確認</a:t>
            </a:r>
          </a:p>
          <a:p>
            <a:pPr lvl="2">
              <a:lnSpc>
                <a:spcPct val="80000"/>
              </a:lnSpc>
            </a:pPr>
            <a:r>
              <a:rPr lang="ja-JP" altLang="en-US" sz="1700" smtClean="0">
                <a:latin typeface="Arial" panose="020B0604020202020204" pitchFamily="34" charset="0"/>
                <a:ea typeface="ＭＳ Ｐゴシック" panose="020B0600070205080204" pitchFamily="50" charset="-128"/>
              </a:rPr>
              <a:t>建築物のユーザの方々の品質に関する不安を解消し、知りたい情報をいつでも提供できる「建築物トレーサビリティシステム」へと発展予定</a:t>
            </a:r>
          </a:p>
          <a:p>
            <a:pPr>
              <a:lnSpc>
                <a:spcPct val="80000"/>
              </a:lnSpc>
            </a:pPr>
            <a:r>
              <a:rPr lang="ja-JP" altLang="en-US" sz="2500" smtClean="0">
                <a:latin typeface="Helvetica Neue Medium" pitchFamily="-1" charset="0"/>
                <a:ea typeface="ヒラギノ角ゴ Pro W6" pitchFamily="-1" charset="-128"/>
              </a:rPr>
              <a:t>事業主体</a:t>
            </a:r>
            <a:endParaRPr lang="en-US" altLang="ja-JP" sz="2500" smtClean="0">
              <a:latin typeface="Helvetica Neue Medium" pitchFamily="-1" charset="0"/>
              <a:ea typeface="ヒラギノ角ゴ Pro W6" pitchFamily="-1" charset="-128"/>
            </a:endParaRPr>
          </a:p>
          <a:p>
            <a:pPr lvl="1">
              <a:lnSpc>
                <a:spcPct val="80000"/>
              </a:lnSpc>
            </a:pPr>
            <a:r>
              <a:rPr lang="ja-JP" altLang="en-US" sz="2000" smtClean="0">
                <a:latin typeface="Arial" panose="020B0604020202020204" pitchFamily="34" charset="0"/>
                <a:ea typeface="ＭＳ Ｐゴシック" panose="020B0600070205080204" pitchFamily="50" charset="-128"/>
              </a:rPr>
              <a:t>住友大阪セメント株式会社</a:t>
            </a:r>
          </a:p>
          <a:p>
            <a:pPr lvl="1">
              <a:lnSpc>
                <a:spcPct val="80000"/>
              </a:lnSpc>
            </a:pPr>
            <a:r>
              <a:rPr lang="en-US" altLang="ja-JP" sz="2000" smtClean="0">
                <a:latin typeface="Arial" panose="020B0604020202020204" pitchFamily="34" charset="0"/>
                <a:ea typeface="ＭＳ Ｐゴシック" panose="020B0600070205080204" pitchFamily="50" charset="-128"/>
              </a:rPr>
              <a:t>YRP-UNL</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143</a:t>
            </a:fld>
            <a:endParaRPr lang="en-US" altLang="ja-JP"/>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ユニバーサルな誘導システム／東京大学</a:t>
            </a:r>
          </a:p>
        </p:txBody>
      </p:sp>
      <p:pic>
        <p:nvPicPr>
          <p:cNvPr id="149507" name="Picture 6"/>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7896" r="-7896"/>
          <a:stretch>
            <a:fillRect/>
          </a:stretch>
        </p:blipFill>
        <p:spPr/>
      </p:pic>
      <p:pic>
        <p:nvPicPr>
          <p:cNvPr id="149508" name="Picture 7"/>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14915" r="-14915"/>
          <a:stretch>
            <a:fillRect/>
          </a:stretch>
        </p:blipFill>
        <p:spPr/>
      </p:pic>
      <p:sp>
        <p:nvSpPr>
          <p:cNvPr id="149509" name="Rectangle 5"/>
          <p:cNvSpPr>
            <a:spLocks noGrp="1" noChangeArrowheads="1"/>
          </p:cNvSpPr>
          <p:nvPr>
            <p:ph type="body" sz="half" idx="3"/>
          </p:nvPr>
        </p:nvSpPr>
        <p:spPr/>
        <p:txBody>
          <a:bodyPr/>
          <a:lstStyle/>
          <a:p>
            <a:pPr>
              <a:lnSpc>
                <a:spcPct val="90000"/>
              </a:lnSpc>
            </a:pPr>
            <a:r>
              <a:rPr lang="ja-JP" altLang="en-US" sz="3300" smtClean="0">
                <a:latin typeface="Helvetica Neue Medium" pitchFamily="-1" charset="0"/>
                <a:ea typeface="ヒラギノ角ゴ Pro W6" pitchFamily="-1" charset="-128"/>
              </a:rPr>
              <a:t>概要</a:t>
            </a:r>
            <a:endParaRPr lang="en-US" altLang="ja-JP" sz="3300" smtClean="0">
              <a:latin typeface="Helvetica Neue Medium" pitchFamily="-1" charset="0"/>
              <a:ea typeface="ヒラギノ角ゴ Pro W6" pitchFamily="-1" charset="-128"/>
            </a:endParaRPr>
          </a:p>
          <a:p>
            <a:pPr lvl="1">
              <a:lnSpc>
                <a:spcPct val="90000"/>
              </a:lnSpc>
            </a:pPr>
            <a:r>
              <a:rPr lang="ja-JP" altLang="en-US" sz="2600" smtClean="0">
                <a:latin typeface="Arial" panose="020B0604020202020204" pitchFamily="34" charset="0"/>
                <a:ea typeface="ＭＳ Ｐゴシック" panose="020B0600070205080204" pitchFamily="50" charset="-128"/>
              </a:rPr>
              <a:t>東京大学本郷キャンパス内に、視覚障害者用誘導システムを構築</a:t>
            </a:r>
          </a:p>
          <a:p>
            <a:pPr lvl="1">
              <a:lnSpc>
                <a:spcPct val="90000"/>
              </a:lnSpc>
            </a:pPr>
            <a:r>
              <a:rPr lang="ja-JP" altLang="en-US" sz="2600" smtClean="0">
                <a:latin typeface="Arial" panose="020B0604020202020204" pitchFamily="34" charset="0"/>
                <a:ea typeface="ＭＳ Ｐゴシック" panose="020B0600070205080204" pitchFamily="50" charset="-128"/>
              </a:rPr>
              <a:t>正門～安田講堂、小柴ホール、山上会議所、東大病院など、数ルートを設置</a:t>
            </a:r>
          </a:p>
          <a:p>
            <a:pPr>
              <a:lnSpc>
                <a:spcPct val="90000"/>
              </a:lnSpc>
            </a:pPr>
            <a:r>
              <a:rPr lang="ja-JP" altLang="en-US" sz="3300" smtClean="0">
                <a:latin typeface="Helvetica Neue Medium" pitchFamily="-1" charset="0"/>
                <a:ea typeface="ヒラギノ角ゴ Pro W6" pitchFamily="-1" charset="-128"/>
              </a:rPr>
              <a:t>サービス</a:t>
            </a:r>
          </a:p>
          <a:p>
            <a:pPr lvl="1">
              <a:lnSpc>
                <a:spcPct val="90000"/>
              </a:lnSpc>
            </a:pPr>
            <a:r>
              <a:rPr lang="ja-JP" altLang="en-US" sz="2600" smtClean="0">
                <a:latin typeface="Arial" panose="020B0604020202020204" pitchFamily="34" charset="0"/>
                <a:ea typeface="ＭＳ Ｐゴシック" panose="020B0600070205080204" pitchFamily="50" charset="-128"/>
              </a:rPr>
              <a:t>誘導ブロックタグ／白杖リーダ／ユビキタスコミュニケーターによる、目的地までの誘導</a:t>
            </a:r>
          </a:p>
          <a:p>
            <a:pPr lvl="1">
              <a:lnSpc>
                <a:spcPct val="90000"/>
              </a:lnSpc>
            </a:pPr>
            <a:r>
              <a:rPr lang="ja-JP" altLang="en-US" sz="2600" smtClean="0">
                <a:latin typeface="Arial" panose="020B0604020202020204" pitchFamily="34" charset="0"/>
                <a:ea typeface="ＭＳ Ｐゴシック" panose="020B0600070205080204" pitchFamily="50" charset="-128"/>
              </a:rPr>
              <a:t>ユビキタスコミュニケーターから音声キャンパス案内（周辺建物情報等）</a:t>
            </a:r>
          </a:p>
          <a:p>
            <a:pPr>
              <a:lnSpc>
                <a:spcPct val="90000"/>
              </a:lnSpc>
            </a:pPr>
            <a:r>
              <a:rPr lang="ja-JP" altLang="en-US" sz="3300" smtClean="0">
                <a:latin typeface="Helvetica Neue Medium" pitchFamily="-1" charset="0"/>
                <a:ea typeface="ヒラギノ角ゴ Pro W6" pitchFamily="-1" charset="-128"/>
              </a:rPr>
              <a:t>事業主体</a:t>
            </a:r>
            <a:endParaRPr lang="en-US" altLang="ja-JP" sz="3300" smtClean="0">
              <a:latin typeface="Helvetica Neue Medium" pitchFamily="-1" charset="0"/>
              <a:ea typeface="ヒラギノ角ゴ Pro W6" pitchFamily="-1" charset="-128"/>
            </a:endParaRPr>
          </a:p>
          <a:p>
            <a:pPr lvl="1">
              <a:lnSpc>
                <a:spcPct val="90000"/>
              </a:lnSpc>
            </a:pPr>
            <a:r>
              <a:rPr lang="ja-JP" altLang="en-US" sz="2600" smtClean="0">
                <a:latin typeface="Arial" panose="020B0604020202020204" pitchFamily="34" charset="0"/>
                <a:ea typeface="ＭＳ Ｐゴシック" panose="020B0600070205080204" pitchFamily="50" charset="-128"/>
              </a:rPr>
              <a:t>東京大学</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144</a:t>
            </a:fld>
            <a:endParaRPr lang="en-US" altLang="ja-JP"/>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sz="quarter"/>
          </p:nvPr>
        </p:nvSpPr>
        <p:spPr/>
        <p:txBody>
          <a:bodyPr/>
          <a:lstStyle/>
          <a:p>
            <a:r>
              <a:rPr lang="ja-JP" altLang="en-US" dirty="0" smtClean="0">
                <a:latin typeface="Helvetica Neue Medium" pitchFamily="-1" charset="0"/>
                <a:ea typeface="ヒラギノ角ゴ ProN W6" panose="020B0600000000000000" pitchFamily="34" charset="-128"/>
              </a:rPr>
              <a:t>食品トレーサビリティ</a:t>
            </a:r>
          </a:p>
        </p:txBody>
      </p:sp>
      <p:pic>
        <p:nvPicPr>
          <p:cNvPr id="150531" name="Picture 7"/>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14967" r="-14967"/>
          <a:stretch>
            <a:fillRect/>
          </a:stretch>
        </p:blipFill>
        <p:spPr/>
      </p:pic>
      <p:pic>
        <p:nvPicPr>
          <p:cNvPr id="150532" name="Picture 8"/>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8060" r="-8060"/>
          <a:stretch>
            <a:fillRect/>
          </a:stretch>
        </p:blipFill>
        <p:spPr/>
      </p:pic>
      <p:pic>
        <p:nvPicPr>
          <p:cNvPr id="150533" name="Picture 9"/>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l="-15047" r="-15047"/>
          <a:stretch>
            <a:fillRect/>
          </a:stretch>
        </p:blipFill>
        <p:spPr/>
      </p:pic>
      <p:pic>
        <p:nvPicPr>
          <p:cNvPr id="150534" name="Picture 10"/>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rcRect l="-15195" r="-15195"/>
          <a:stretch>
            <a:fillRect/>
          </a:stretch>
        </p:blipFill>
        <p:spPr/>
      </p:pic>
      <p:sp>
        <p:nvSpPr>
          <p:cNvPr id="2" name="スライド番号プレースホルダー 1"/>
          <p:cNvSpPr>
            <a:spLocks noGrp="1"/>
          </p:cNvSpPr>
          <p:nvPr>
            <p:ph type="sldNum" sz="quarter" idx="10"/>
          </p:nvPr>
        </p:nvSpPr>
        <p:spPr/>
        <p:txBody>
          <a:bodyPr/>
          <a:lstStyle/>
          <a:p>
            <a:fld id="{44CFB0D1-8631-4671-ACCD-1AC81AF47A4F}" type="slidenum">
              <a:rPr lang="en-US" altLang="ja-JP" smtClean="0"/>
              <a:pPr/>
              <a:t>145</a:t>
            </a:fld>
            <a:endParaRPr lang="en-US" altLang="ja-JP"/>
          </a:p>
        </p:txBody>
      </p:sp>
      <p:sp>
        <p:nvSpPr>
          <p:cNvPr id="4" name="テキスト ボックス 3"/>
          <p:cNvSpPr txBox="1"/>
          <p:nvPr/>
        </p:nvSpPr>
        <p:spPr>
          <a:xfrm>
            <a:off x="2137081" y="9233555"/>
            <a:ext cx="8603637" cy="523220"/>
          </a:xfrm>
          <a:prstGeom prst="rect">
            <a:avLst/>
          </a:prstGeom>
          <a:noFill/>
        </p:spPr>
        <p:txBody>
          <a:bodyPr wrap="none" rtlCol="0">
            <a:spAutoFit/>
          </a:bodyPr>
          <a:lstStyle/>
          <a:p>
            <a:r>
              <a:rPr kumimoji="1" lang="en-US" altLang="ja-JP" dirty="0" smtClean="0">
                <a:latin typeface="Meiryo UI" panose="020B0604030504040204" pitchFamily="50" charset="-128"/>
                <a:ea typeface="Meiryo UI" panose="020B0604030504040204" pitchFamily="50" charset="-128"/>
              </a:rPr>
              <a:t>※9/14</a:t>
            </a:r>
            <a:r>
              <a:rPr kumimoji="1" lang="ja-JP" altLang="en-US" dirty="0" smtClean="0">
                <a:latin typeface="Meiryo UI" panose="020B0604030504040204" pitchFamily="50" charset="-128"/>
                <a:ea typeface="Meiryo UI" panose="020B0604030504040204" pitchFamily="50" charset="-128"/>
              </a:rPr>
              <a:t>～</a:t>
            </a:r>
            <a:r>
              <a:rPr lang="en-US" altLang="ja-JP" dirty="0" smtClean="0">
                <a:latin typeface="Meiryo UI" panose="020B0604030504040204" pitchFamily="50" charset="-128"/>
                <a:ea typeface="Meiryo UI" panose="020B0604030504040204" pitchFamily="50" charset="-128"/>
              </a:rPr>
              <a:t>9/15</a:t>
            </a:r>
            <a:r>
              <a:rPr lang="ja-JP" altLang="en-US" dirty="0" smtClean="0">
                <a:latin typeface="Meiryo UI" panose="020B0604030504040204" pitchFamily="50" charset="-128"/>
                <a:ea typeface="Meiryo UI" panose="020B0604030504040204" pitchFamily="50" charset="-128"/>
              </a:rPr>
              <a:t>に食品トレーサビリティ講習会を開催予定</a:t>
            </a:r>
            <a:endParaRPr kumimoji="1" lang="ja-JP" altLang="en-US" dirty="0">
              <a:latin typeface="Meiryo UI" panose="020B0604030504040204" pitchFamily="50" charset="-128"/>
              <a:ea typeface="Meiryo UI" panose="020B0604030504040204" pitchFamily="50" charset="-128"/>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物流管理効率化新技術確立事業／農水省</a:t>
            </a:r>
          </a:p>
        </p:txBody>
      </p:sp>
      <p:pic>
        <p:nvPicPr>
          <p:cNvPr id="151555" name="Picture 6"/>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l="-15581" r="-15581"/>
          <a:stretch>
            <a:fillRect/>
          </a:stretch>
        </p:blipFill>
        <p:spPr/>
      </p:pic>
      <p:pic>
        <p:nvPicPr>
          <p:cNvPr id="151556" name="Picture 7"/>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l="-15285" r="-15285"/>
          <a:stretch>
            <a:fillRect/>
          </a:stretch>
        </p:blipFill>
        <p:spPr/>
      </p:pic>
      <p:sp>
        <p:nvSpPr>
          <p:cNvPr id="151557" name="Rectangle 5"/>
          <p:cNvSpPr>
            <a:spLocks noGrp="1" noChangeArrowheads="1"/>
          </p:cNvSpPr>
          <p:nvPr>
            <p:ph type="body" sz="half" idx="3"/>
          </p:nvPr>
        </p:nvSpPr>
        <p:spPr/>
        <p:txBody>
          <a:bodyPr/>
          <a:lstStyle/>
          <a:p>
            <a:pPr>
              <a:lnSpc>
                <a:spcPct val="90000"/>
              </a:lnSpc>
            </a:pPr>
            <a:r>
              <a:rPr lang="ja-JP" altLang="en-US" smtClean="0">
                <a:latin typeface="Helvetica Neue Medium" pitchFamily="-1" charset="0"/>
                <a:ea typeface="ヒラギノ角ゴ Pro W6" pitchFamily="-1" charset="-128"/>
              </a:rPr>
              <a:t>概要</a:t>
            </a:r>
            <a:endParaRPr lang="en-US" altLang="ja-JP" smtClean="0">
              <a:latin typeface="Helvetica Neue Medium" pitchFamily="-1" charset="0"/>
              <a:ea typeface="ヒラギノ角ゴ Pro W6" pitchFamily="-1" charset="-128"/>
            </a:endParaRPr>
          </a:p>
          <a:p>
            <a:pPr lvl="1">
              <a:lnSpc>
                <a:spcPct val="90000"/>
              </a:lnSpc>
            </a:pPr>
            <a:r>
              <a:rPr lang="ja-JP" altLang="en-US" smtClean="0">
                <a:latin typeface="Arial" panose="020B0604020202020204" pitchFamily="34" charset="0"/>
                <a:ea typeface="ＭＳ Ｐゴシック" panose="020B0600070205080204" pitchFamily="50" charset="-128"/>
              </a:rPr>
              <a:t>電子タグ等、最新のユビキタス技術を活用して、食品物流を効率化する。</a:t>
            </a:r>
          </a:p>
          <a:p>
            <a:pPr lvl="1">
              <a:lnSpc>
                <a:spcPct val="90000"/>
              </a:lnSpc>
            </a:pPr>
            <a:r>
              <a:rPr lang="ja-JP" altLang="en-US" smtClean="0">
                <a:latin typeface="Arial" panose="020B0604020202020204" pitchFamily="34" charset="0"/>
                <a:ea typeface="ＭＳ Ｐゴシック" panose="020B0600070205080204" pitchFamily="50" charset="-128"/>
              </a:rPr>
              <a:t>電子タグを使った一括検品、置き場管理、センサータグを使った温度管理、などを実施。</a:t>
            </a:r>
          </a:p>
          <a:p>
            <a:pPr>
              <a:lnSpc>
                <a:spcPct val="90000"/>
              </a:lnSpc>
            </a:pPr>
            <a:r>
              <a:rPr lang="ja-JP" altLang="en-US" smtClean="0">
                <a:latin typeface="Helvetica Neue Medium" pitchFamily="-1" charset="0"/>
                <a:ea typeface="ヒラギノ角ゴ Pro W6" pitchFamily="-1" charset="-128"/>
              </a:rPr>
              <a:t>事業主体</a:t>
            </a:r>
            <a:endParaRPr lang="en-US" altLang="ja-JP" smtClean="0">
              <a:latin typeface="Helvetica Neue Medium" pitchFamily="-1" charset="0"/>
              <a:ea typeface="ヒラギノ角ゴ Pro W6" pitchFamily="-1" charset="-128"/>
            </a:endParaRPr>
          </a:p>
          <a:p>
            <a:pPr lvl="1">
              <a:lnSpc>
                <a:spcPct val="90000"/>
              </a:lnSpc>
            </a:pPr>
            <a:r>
              <a:rPr lang="ja-JP" altLang="en-US" smtClean="0">
                <a:latin typeface="Arial" panose="020B0604020202020204" pitchFamily="34" charset="0"/>
                <a:ea typeface="ＭＳ Ｐゴシック" panose="020B0600070205080204" pitchFamily="50" charset="-128"/>
              </a:rPr>
              <a:t>農林水産省、財団法人食品流通構造改善促進機構、</a:t>
            </a:r>
            <a:r>
              <a:rPr lang="en-US" altLang="ja-JP" smtClean="0">
                <a:latin typeface="Arial" panose="020B0604020202020204" pitchFamily="34" charset="0"/>
                <a:ea typeface="ＭＳ Ｐゴシック" panose="020B0600070205080204" pitchFamily="50" charset="-128"/>
              </a:rPr>
              <a:t>YRPUNL</a:t>
            </a:r>
            <a:r>
              <a:rPr lang="ja-JP" altLang="en-US" smtClean="0">
                <a:latin typeface="Arial" panose="020B0604020202020204" pitchFamily="34" charset="0"/>
                <a:ea typeface="ＭＳ Ｐゴシック" panose="020B0600070205080204" pitchFamily="50" charset="-128"/>
              </a:rPr>
              <a:t>、東京都築地市場、東京都大田市場、他、農協・卸・中卸・小売店、各社	など</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146</a:t>
            </a:fld>
            <a:endParaRPr lang="en-US" altLang="ja-JP"/>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ja-JP" altLang="en-US" dirty="0" smtClean="0">
                <a:latin typeface="Helvetica Neue Medium" pitchFamily="-1" charset="0"/>
                <a:ea typeface="ヒラギノ角ゴ ProN W6" panose="020B0600000000000000" pitchFamily="34" charset="-128"/>
              </a:rPr>
              <a:t>ドコシル／列車のリアルタイム情報の利用</a:t>
            </a:r>
          </a:p>
        </p:txBody>
      </p:sp>
      <p:sp>
        <p:nvSpPr>
          <p:cNvPr id="151557" name="Rectangle 5"/>
          <p:cNvSpPr>
            <a:spLocks noGrp="1" noChangeArrowheads="1"/>
          </p:cNvSpPr>
          <p:nvPr>
            <p:ph type="body" sz="half" idx="3"/>
          </p:nvPr>
        </p:nvSpPr>
        <p:spPr/>
        <p:txBody>
          <a:bodyPr/>
          <a:lstStyle/>
          <a:p>
            <a:pPr>
              <a:lnSpc>
                <a:spcPct val="90000"/>
              </a:lnSpc>
            </a:pPr>
            <a:r>
              <a:rPr lang="ja-JP" altLang="en-US" dirty="0" smtClean="0">
                <a:latin typeface="Helvetica Neue Medium" pitchFamily="-1" charset="0"/>
                <a:ea typeface="ヒラギノ角ゴ Pro W6" pitchFamily="-1" charset="-128"/>
              </a:rPr>
              <a:t>概要</a:t>
            </a:r>
            <a:endParaRPr lang="en-US" altLang="ja-JP" dirty="0" smtClean="0">
              <a:latin typeface="Helvetica Neue Medium" pitchFamily="-1" charset="0"/>
              <a:ea typeface="ヒラギノ角ゴ Pro W6" pitchFamily="-1" charset="-128"/>
            </a:endParaRPr>
          </a:p>
          <a:p>
            <a:pPr lvl="1">
              <a:lnSpc>
                <a:spcPct val="90000"/>
              </a:lnSpc>
            </a:pPr>
            <a:r>
              <a:rPr lang="ja-JP" altLang="en-US" dirty="0" smtClean="0">
                <a:latin typeface="Arial" panose="020B0604020202020204" pitchFamily="34" charset="0"/>
                <a:ea typeface="ＭＳ Ｐゴシック" panose="020B0600070205080204" pitchFamily="50" charset="-128"/>
              </a:rPr>
              <a:t>列車や駅を</a:t>
            </a:r>
            <a:r>
              <a:rPr lang="en-US" altLang="ja-JP" dirty="0" err="1" smtClean="0">
                <a:latin typeface="Arial" panose="020B0604020202020204" pitchFamily="34" charset="0"/>
                <a:ea typeface="ＭＳ Ｐゴシック" panose="020B0600070205080204" pitchFamily="50" charset="-128"/>
              </a:rPr>
              <a:t>ucode</a:t>
            </a:r>
            <a:r>
              <a:rPr lang="ja-JP" altLang="en-US" dirty="0" err="1" smtClean="0">
                <a:latin typeface="Arial" panose="020B0604020202020204" pitchFamily="34" charset="0"/>
                <a:ea typeface="ＭＳ Ｐゴシック" panose="020B0600070205080204" pitchFamily="50" charset="-128"/>
              </a:rPr>
              <a:t>で識</a:t>
            </a:r>
            <a:r>
              <a:rPr lang="ja-JP" altLang="en-US" dirty="0" smtClean="0">
                <a:latin typeface="Arial" panose="020B0604020202020204" pitchFamily="34" charset="0"/>
                <a:ea typeface="ＭＳ Ｐゴシック" panose="020B0600070205080204" pitchFamily="50" charset="-128"/>
              </a:rPr>
              <a:t>別</a:t>
            </a:r>
            <a:endParaRPr lang="en-US" altLang="ja-JP" dirty="0" smtClean="0">
              <a:latin typeface="Arial" panose="020B0604020202020204" pitchFamily="34" charset="0"/>
              <a:ea typeface="ＭＳ Ｐゴシック" panose="020B0600070205080204" pitchFamily="50" charset="-128"/>
            </a:endParaRPr>
          </a:p>
          <a:p>
            <a:pPr lvl="1">
              <a:lnSpc>
                <a:spcPct val="90000"/>
              </a:lnSpc>
            </a:pPr>
            <a:r>
              <a:rPr lang="ja-JP" altLang="en-US" dirty="0" smtClean="0">
                <a:latin typeface="Arial" panose="020B0604020202020204" pitchFamily="34" charset="0"/>
                <a:ea typeface="ＭＳ Ｐゴシック" panose="020B0600070205080204" pitchFamily="50" charset="-128"/>
              </a:rPr>
              <a:t>リアルタイムな運行情報や時刻表等の情報を提示</a:t>
            </a:r>
            <a:endParaRPr lang="en-US" altLang="ja-JP" dirty="0" smtClean="0">
              <a:latin typeface="Arial" panose="020B0604020202020204" pitchFamily="34" charset="0"/>
              <a:ea typeface="ＭＳ Ｐゴシック" panose="020B0600070205080204" pitchFamily="50" charset="-128"/>
            </a:endParaRPr>
          </a:p>
          <a:p>
            <a:pPr lvl="1">
              <a:lnSpc>
                <a:spcPct val="90000"/>
              </a:lnSpc>
            </a:pPr>
            <a:endParaRPr lang="ja-JP" altLang="en-US" dirty="0" smtClean="0">
              <a:latin typeface="Arial" panose="020B0604020202020204" pitchFamily="34" charset="0"/>
              <a:ea typeface="ＭＳ Ｐゴシック" panose="020B0600070205080204" pitchFamily="50" charset="-128"/>
            </a:endParaRPr>
          </a:p>
          <a:p>
            <a:pPr>
              <a:lnSpc>
                <a:spcPct val="90000"/>
              </a:lnSpc>
            </a:pPr>
            <a:r>
              <a:rPr lang="ja-JP" altLang="en-US" dirty="0" smtClean="0">
                <a:latin typeface="Helvetica Neue Medium" pitchFamily="-1" charset="0"/>
                <a:ea typeface="ヒラギノ角ゴ Pro W6" pitchFamily="-1" charset="-128"/>
              </a:rPr>
              <a:t>事業主体</a:t>
            </a:r>
            <a:endParaRPr lang="en-US" altLang="ja-JP" dirty="0" smtClean="0">
              <a:latin typeface="Helvetica Neue Medium" pitchFamily="-1" charset="0"/>
              <a:ea typeface="ヒラギノ角ゴ Pro W6" pitchFamily="-1" charset="-128"/>
            </a:endParaRPr>
          </a:p>
          <a:p>
            <a:pPr lvl="1">
              <a:lnSpc>
                <a:spcPct val="90000"/>
              </a:lnSpc>
            </a:pPr>
            <a:r>
              <a:rPr lang="en-US" altLang="ja-JP" smtClean="0">
                <a:latin typeface="Arial" panose="020B0604020202020204" pitchFamily="34" charset="0"/>
                <a:ea typeface="ＭＳ Ｐゴシック" panose="020B0600070205080204" pitchFamily="50" charset="-128"/>
              </a:rPr>
              <a:t>YRP-UNL</a:t>
            </a:r>
            <a:r>
              <a:rPr lang="ja-JP" altLang="en-US" dirty="0" smtClean="0">
                <a:latin typeface="Arial" panose="020B0604020202020204" pitchFamily="34" charset="0"/>
                <a:ea typeface="ＭＳ Ｐゴシック" panose="020B0600070205080204" pitchFamily="50" charset="-128"/>
              </a:rPr>
              <a:t>	など</a:t>
            </a:r>
          </a:p>
        </p:txBody>
      </p:sp>
      <p:sp>
        <p:nvSpPr>
          <p:cNvPr id="2" name="スライド番号プレースホルダー 1"/>
          <p:cNvSpPr>
            <a:spLocks noGrp="1"/>
          </p:cNvSpPr>
          <p:nvPr>
            <p:ph type="sldNum" sz="quarter" idx="10"/>
          </p:nvPr>
        </p:nvSpPr>
        <p:spPr/>
        <p:txBody>
          <a:bodyPr/>
          <a:lstStyle/>
          <a:p>
            <a:fld id="{484473A0-B14B-4808-A9B0-7FDF5E7F4DC3}" type="slidenum">
              <a:rPr lang="en-US" altLang="ja-JP" smtClean="0"/>
              <a:pPr/>
              <a:t>147</a:t>
            </a:fld>
            <a:endParaRPr lang="en-US" altLang="ja-JP"/>
          </a:p>
        </p:txBody>
      </p:sp>
      <p:pic>
        <p:nvPicPr>
          <p:cNvPr id="10" name="コンテンツ プレースホルダー 9" descr="Macintosh HD:Users:shinsuke:Downloads:2013-12-05:Screenshot_2013-12-04-16-24-52.png"/>
          <p:cNvPicPr>
            <a:picLocks noGrp="1"/>
          </p:cNvPicPr>
          <p:nvPr>
            <p:ph sz="quarter" idx="1"/>
          </p:nvPr>
        </p:nvPicPr>
        <p:blipFill>
          <a:blip r:embed="rId3">
            <a:extLst>
              <a:ext uri="{28A0092B-C50C-407E-A947-70E740481C1C}">
                <a14:useLocalDpi xmlns:a14="http://schemas.microsoft.com/office/drawing/2010/main" val="0"/>
              </a:ext>
            </a:extLst>
          </a:blip>
          <a:srcRect/>
          <a:stretch>
            <a:fillRect/>
          </a:stretch>
        </p:blipFill>
        <p:spPr bwMode="auto">
          <a:xfrm>
            <a:off x="2431703" y="2143125"/>
            <a:ext cx="1956494" cy="3478213"/>
          </a:xfrm>
          <a:prstGeom prst="rect">
            <a:avLst/>
          </a:prstGeom>
          <a:noFill/>
          <a:ln>
            <a:noFill/>
          </a:ln>
        </p:spPr>
      </p:pic>
      <p:pic>
        <p:nvPicPr>
          <p:cNvPr id="5" name="図 4"/>
          <p:cNvPicPr>
            <a:picLocks noChangeAspect="1"/>
          </p:cNvPicPr>
          <p:nvPr/>
        </p:nvPicPr>
        <p:blipFill>
          <a:blip r:embed="rId4"/>
          <a:stretch>
            <a:fillRect/>
          </a:stretch>
        </p:blipFill>
        <p:spPr>
          <a:xfrm>
            <a:off x="1017587" y="5858452"/>
            <a:ext cx="2024047" cy="3603048"/>
          </a:xfrm>
          <a:prstGeom prst="rect">
            <a:avLst/>
          </a:prstGeom>
        </p:spPr>
      </p:pic>
      <p:pic>
        <p:nvPicPr>
          <p:cNvPr id="6" name="図 5"/>
          <p:cNvPicPr>
            <a:picLocks noChangeAspect="1"/>
          </p:cNvPicPr>
          <p:nvPr/>
        </p:nvPicPr>
        <p:blipFill>
          <a:blip r:embed="rId5"/>
          <a:stretch>
            <a:fillRect/>
          </a:stretch>
        </p:blipFill>
        <p:spPr>
          <a:xfrm>
            <a:off x="3409950" y="5858452"/>
            <a:ext cx="2012354" cy="3591936"/>
          </a:xfrm>
          <a:prstGeom prst="rect">
            <a:avLst/>
          </a:prstGeom>
        </p:spPr>
      </p:pic>
    </p:spTree>
    <p:extLst>
      <p:ext uri="{BB962C8B-B14F-4D97-AF65-F5344CB8AC3E}">
        <p14:creationId xmlns:p14="http://schemas.microsoft.com/office/powerpoint/2010/main" val="408039209"/>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東京メトロ オープンデータアプリコンテスト</a:t>
            </a:r>
            <a:endParaRPr kumimoji="1" lang="ja-JP" altLang="en-US" dirty="0"/>
          </a:p>
        </p:txBody>
      </p:sp>
      <p:sp>
        <p:nvSpPr>
          <p:cNvPr id="5" name="テキスト プレースホルダー 4"/>
          <p:cNvSpPr>
            <a:spLocks noGrp="1"/>
          </p:cNvSpPr>
          <p:nvPr>
            <p:ph type="body" sz="half" idx="3"/>
          </p:nvPr>
        </p:nvSpPr>
        <p:spPr/>
        <p:txBody>
          <a:bodyPr/>
          <a:lstStyle/>
          <a:p>
            <a:pPr>
              <a:lnSpc>
                <a:spcPct val="90000"/>
              </a:lnSpc>
            </a:pPr>
            <a:r>
              <a:rPr lang="ja-JP" altLang="en-US" dirty="0">
                <a:latin typeface="Helvetica Neue Medium" pitchFamily="-1" charset="0"/>
                <a:ea typeface="ヒラギノ角ゴ Pro W6" pitchFamily="-1" charset="-128"/>
              </a:rPr>
              <a:t>概要</a:t>
            </a:r>
            <a:endParaRPr lang="en-US" altLang="ja-JP" dirty="0">
              <a:latin typeface="Helvetica Neue Medium" pitchFamily="-1" charset="0"/>
              <a:ea typeface="ヒラギノ角ゴ Pro W6" pitchFamily="-1" charset="-128"/>
            </a:endParaRPr>
          </a:p>
          <a:p>
            <a:pPr lvl="1">
              <a:lnSpc>
                <a:spcPct val="90000"/>
              </a:lnSpc>
            </a:pPr>
            <a:r>
              <a:rPr lang="ja-JP" altLang="en-US" dirty="0" smtClean="0">
                <a:latin typeface="Arial" panose="020B0604020202020204" pitchFamily="34" charset="0"/>
                <a:ea typeface="ＭＳ Ｐゴシック" panose="020B0600070205080204" pitchFamily="50" charset="-128"/>
              </a:rPr>
              <a:t>東京メトロが創立</a:t>
            </a:r>
            <a:r>
              <a:rPr lang="en-US" altLang="ja-JP" dirty="0" smtClean="0">
                <a:latin typeface="Arial" panose="020B0604020202020204" pitchFamily="34" charset="0"/>
                <a:ea typeface="ＭＳ Ｐゴシック" panose="020B0600070205080204" pitchFamily="50" charset="-128"/>
              </a:rPr>
              <a:t>10</a:t>
            </a:r>
            <a:r>
              <a:rPr lang="ja-JP" altLang="en-US" dirty="0" smtClean="0">
                <a:latin typeface="Arial" panose="020B0604020202020204" pitchFamily="34" charset="0"/>
                <a:ea typeface="ＭＳ Ｐゴシック" panose="020B0600070205080204" pitchFamily="50" charset="-128"/>
              </a:rPr>
              <a:t>周年を記念し、</a:t>
            </a:r>
            <a:r>
              <a:rPr lang="en-US" altLang="ja-JP" dirty="0">
                <a:latin typeface="Arial" panose="020B0604020202020204" pitchFamily="34" charset="0"/>
                <a:ea typeface="ＭＳ Ｐゴシック" panose="020B0600070205080204" pitchFamily="50" charset="-128"/>
              </a:rPr>
              <a:t>2014</a:t>
            </a:r>
            <a:r>
              <a:rPr lang="ja-JP" altLang="en-US" dirty="0">
                <a:latin typeface="Arial" panose="020B0604020202020204" pitchFamily="34" charset="0"/>
                <a:ea typeface="ＭＳ Ｐゴシック" panose="020B0600070205080204" pitchFamily="50" charset="-128"/>
              </a:rPr>
              <a:t>年</a:t>
            </a:r>
            <a:r>
              <a:rPr lang="en-US" altLang="ja-JP" dirty="0">
                <a:latin typeface="Arial" panose="020B0604020202020204" pitchFamily="34" charset="0"/>
                <a:ea typeface="ＭＳ Ｐゴシック" panose="020B0600070205080204" pitchFamily="50" charset="-128"/>
              </a:rPr>
              <a:t>9</a:t>
            </a:r>
            <a:r>
              <a:rPr lang="ja-JP" altLang="en-US" dirty="0">
                <a:latin typeface="Arial" panose="020B0604020202020204" pitchFamily="34" charset="0"/>
                <a:ea typeface="ＭＳ Ｐゴシック" panose="020B0600070205080204" pitchFamily="50" charset="-128"/>
              </a:rPr>
              <a:t>月</a:t>
            </a:r>
            <a:r>
              <a:rPr lang="en-US" altLang="ja-JP" dirty="0">
                <a:latin typeface="Arial" panose="020B0604020202020204" pitchFamily="34" charset="0"/>
                <a:ea typeface="ＭＳ Ｐゴシック" panose="020B0600070205080204" pitchFamily="50" charset="-128"/>
              </a:rPr>
              <a:t>14</a:t>
            </a:r>
            <a:r>
              <a:rPr lang="ja-JP" altLang="en-US" dirty="0">
                <a:latin typeface="Arial" panose="020B0604020202020204" pitchFamily="34" charset="0"/>
                <a:ea typeface="ＭＳ Ｐゴシック" panose="020B0600070205080204" pitchFamily="50" charset="-128"/>
              </a:rPr>
              <a:t>日～</a:t>
            </a:r>
            <a:r>
              <a:rPr lang="en-US" altLang="ja-JP" dirty="0">
                <a:latin typeface="Arial" panose="020B0604020202020204" pitchFamily="34" charset="0"/>
                <a:ea typeface="ＭＳ Ｐゴシック" panose="020B0600070205080204" pitchFamily="50" charset="-128"/>
              </a:rPr>
              <a:t>11</a:t>
            </a:r>
            <a:r>
              <a:rPr lang="ja-JP" altLang="en-US" dirty="0">
                <a:latin typeface="Arial" panose="020B0604020202020204" pitchFamily="34" charset="0"/>
                <a:ea typeface="ＭＳ Ｐゴシック" panose="020B0600070205080204" pitchFamily="50" charset="-128"/>
              </a:rPr>
              <a:t>月</a:t>
            </a:r>
            <a:r>
              <a:rPr lang="en-US" altLang="ja-JP" dirty="0">
                <a:latin typeface="Arial" panose="020B0604020202020204" pitchFamily="34" charset="0"/>
                <a:ea typeface="ＭＳ Ｐゴシック" panose="020B0600070205080204" pitchFamily="50" charset="-128"/>
              </a:rPr>
              <a:t>17</a:t>
            </a:r>
            <a:r>
              <a:rPr lang="ja-JP" altLang="en-US" dirty="0">
                <a:latin typeface="Arial" panose="020B0604020202020204" pitchFamily="34" charset="0"/>
                <a:ea typeface="ＭＳ Ｐゴシック" panose="020B0600070205080204" pitchFamily="50" charset="-128"/>
              </a:rPr>
              <a:t>日の</a:t>
            </a:r>
            <a:r>
              <a:rPr lang="ja-JP" altLang="en-US" dirty="0" smtClean="0">
                <a:latin typeface="Arial" panose="020B0604020202020204" pitchFamily="34" charset="0"/>
                <a:ea typeface="ＭＳ Ｐゴシック" panose="020B0600070205080204" pitchFamily="50" charset="-128"/>
              </a:rPr>
              <a:t>期間に実施</a:t>
            </a:r>
            <a:endParaRPr lang="en-US" altLang="ja-JP" dirty="0">
              <a:latin typeface="Arial" panose="020B0604020202020204" pitchFamily="34" charset="0"/>
              <a:ea typeface="ＭＳ Ｐゴシック" panose="020B0600070205080204" pitchFamily="50" charset="-128"/>
            </a:endParaRPr>
          </a:p>
          <a:p>
            <a:pPr lvl="1">
              <a:lnSpc>
                <a:spcPct val="90000"/>
              </a:lnSpc>
            </a:pPr>
            <a:r>
              <a:rPr lang="ja-JP" altLang="en-US" dirty="0">
                <a:latin typeface="Arial" panose="020B0604020202020204" pitchFamily="34" charset="0"/>
                <a:ea typeface="ＭＳ Ｐゴシック" panose="020B0600070205080204" pitchFamily="50" charset="-128"/>
              </a:rPr>
              <a:t>東京メトロ全路線の運行状況や列車位置情報</a:t>
            </a:r>
            <a:r>
              <a:rPr lang="ja-JP" altLang="en-US" dirty="0" smtClean="0">
                <a:latin typeface="Arial" panose="020B0604020202020204" pitchFamily="34" charset="0"/>
                <a:ea typeface="ＭＳ Ｐゴシック" panose="020B0600070205080204" pitchFamily="50" charset="-128"/>
              </a:rPr>
              <a:t>を公開、</a:t>
            </a:r>
            <a:r>
              <a:rPr lang="en-US" altLang="ja-JP" dirty="0" smtClean="0">
                <a:latin typeface="Arial" panose="020B0604020202020204" pitchFamily="34" charset="0"/>
                <a:ea typeface="ＭＳ Ｐゴシック" panose="020B0600070205080204" pitchFamily="50" charset="-128"/>
              </a:rPr>
              <a:t>2</a:t>
            </a:r>
            <a:r>
              <a:rPr lang="ja-JP" altLang="en-US" dirty="0" smtClean="0">
                <a:latin typeface="Arial" panose="020B0604020202020204" pitchFamily="34" charset="0"/>
                <a:ea typeface="ＭＳ Ｐゴシック" panose="020B0600070205080204" pitchFamily="50" charset="-128"/>
              </a:rPr>
              <a:t>ヶ月間で</a:t>
            </a:r>
            <a:r>
              <a:rPr lang="en-US" altLang="ja-JP" dirty="0">
                <a:latin typeface="Arial" panose="020B0604020202020204" pitchFamily="34" charset="0"/>
                <a:ea typeface="ＭＳ Ｐゴシック" panose="020B0600070205080204" pitchFamily="50" charset="-128"/>
              </a:rPr>
              <a:t>2,328</a:t>
            </a:r>
            <a:r>
              <a:rPr lang="ja-JP" altLang="en-US" dirty="0">
                <a:latin typeface="Arial" panose="020B0604020202020204" pitchFamily="34" charset="0"/>
                <a:ea typeface="ＭＳ Ｐゴシック" panose="020B0600070205080204" pitchFamily="50" charset="-128"/>
              </a:rPr>
              <a:t>件のユーザー登録と</a:t>
            </a:r>
            <a:r>
              <a:rPr lang="en-US" altLang="ja-JP" dirty="0">
                <a:latin typeface="Arial" panose="020B0604020202020204" pitchFamily="34" charset="0"/>
                <a:ea typeface="ＭＳ Ｐゴシック" panose="020B0600070205080204" pitchFamily="50" charset="-128"/>
              </a:rPr>
              <a:t>281</a:t>
            </a:r>
            <a:r>
              <a:rPr lang="ja-JP" altLang="en-US" dirty="0">
                <a:latin typeface="Arial" panose="020B0604020202020204" pitchFamily="34" charset="0"/>
                <a:ea typeface="ＭＳ Ｐゴシック" panose="020B0600070205080204" pitchFamily="50" charset="-128"/>
              </a:rPr>
              <a:t>件の作品</a:t>
            </a:r>
            <a:r>
              <a:rPr lang="ja-JP" altLang="en-US" dirty="0" smtClean="0">
                <a:latin typeface="Arial" panose="020B0604020202020204" pitchFamily="34" charset="0"/>
                <a:ea typeface="ＭＳ Ｐゴシック" panose="020B0600070205080204" pitchFamily="50" charset="-128"/>
              </a:rPr>
              <a:t>応募あり</a:t>
            </a:r>
            <a:endParaRPr lang="en-US" altLang="ja-JP" dirty="0">
              <a:latin typeface="Arial" panose="020B0604020202020204" pitchFamily="34" charset="0"/>
              <a:ea typeface="ＭＳ Ｐゴシック" panose="020B0600070205080204" pitchFamily="50" charset="-128"/>
            </a:endParaRPr>
          </a:p>
          <a:p>
            <a:pPr lvl="1">
              <a:lnSpc>
                <a:spcPct val="90000"/>
              </a:lnSpc>
            </a:pPr>
            <a:endParaRPr lang="ja-JP" altLang="en-US" dirty="0">
              <a:latin typeface="Arial" panose="020B0604020202020204" pitchFamily="34" charset="0"/>
              <a:ea typeface="ＭＳ Ｐゴシック" panose="020B0600070205080204" pitchFamily="50" charset="-128"/>
            </a:endParaRPr>
          </a:p>
          <a:p>
            <a:pPr>
              <a:lnSpc>
                <a:spcPct val="90000"/>
              </a:lnSpc>
            </a:pPr>
            <a:r>
              <a:rPr lang="ja-JP" altLang="en-US" dirty="0">
                <a:latin typeface="Helvetica Neue Medium" pitchFamily="-1" charset="0"/>
                <a:ea typeface="ヒラギノ角ゴ Pro W6" pitchFamily="-1" charset="-128"/>
              </a:rPr>
              <a:t>事業主体</a:t>
            </a:r>
            <a:endParaRPr lang="en-US" altLang="ja-JP" dirty="0">
              <a:latin typeface="Helvetica Neue Medium" pitchFamily="-1" charset="0"/>
              <a:ea typeface="ヒラギノ角ゴ Pro W6" pitchFamily="-1" charset="-128"/>
            </a:endParaRPr>
          </a:p>
          <a:p>
            <a:pPr lvl="1">
              <a:lnSpc>
                <a:spcPct val="90000"/>
              </a:lnSpc>
            </a:pPr>
            <a:r>
              <a:rPr lang="ja-JP" altLang="en-US" dirty="0">
                <a:latin typeface="Arial" panose="020B0604020202020204" pitchFamily="34" charset="0"/>
                <a:ea typeface="ＭＳ Ｐゴシック" panose="020B0600070205080204" pitchFamily="50" charset="-128"/>
              </a:rPr>
              <a:t>東京地下鉄株式</a:t>
            </a:r>
            <a:r>
              <a:rPr lang="ja-JP" altLang="en-US" dirty="0" smtClean="0">
                <a:latin typeface="Arial" panose="020B0604020202020204" pitchFamily="34" charset="0"/>
                <a:ea typeface="ＭＳ Ｐゴシック" panose="020B0600070205080204" pitchFamily="50" charset="-128"/>
              </a:rPr>
              <a:t>会社</a:t>
            </a:r>
            <a:endParaRPr kumimoji="1" lang="ja-JP" altLang="en-US" dirty="0"/>
          </a:p>
        </p:txBody>
      </p:sp>
      <p:sp>
        <p:nvSpPr>
          <p:cNvPr id="6" name="スライド番号プレースホルダー 5"/>
          <p:cNvSpPr>
            <a:spLocks noGrp="1"/>
          </p:cNvSpPr>
          <p:nvPr>
            <p:ph type="sldNum" sz="quarter" idx="10"/>
          </p:nvPr>
        </p:nvSpPr>
        <p:spPr/>
        <p:txBody>
          <a:bodyPr/>
          <a:lstStyle/>
          <a:p>
            <a:fld id="{484473A0-B14B-4808-A9B0-7FDF5E7F4DC3}" type="slidenum">
              <a:rPr lang="en-US" altLang="ja-JP" smtClean="0"/>
              <a:pPr/>
              <a:t>148</a:t>
            </a:fld>
            <a:endParaRPr lang="en-US" altLang="ja-JP"/>
          </a:p>
        </p:txBody>
      </p:sp>
      <p:pic>
        <p:nvPicPr>
          <p:cNvPr id="29698" name="Picture 2" descr="https://developersite-application-screenshots.s3.amazonaws.com/uploads/user_application/image1/28/20141116133430980.png"/>
          <p:cNvPicPr>
            <a:picLocks noGrp="1" noChangeAspect="1" noChangeArrowheads="1"/>
          </p:cNvPicPr>
          <p:nvPr>
            <p:ph sz="quarter" idx="1"/>
          </p:nvPr>
        </p:nvPicPr>
        <p:blipFill>
          <a:blip r:embed="rId2">
            <a:extLst>
              <a:ext uri="{28A0092B-C50C-407E-A947-70E740481C1C}">
                <a14:useLocalDpi xmlns:a14="http://schemas.microsoft.com/office/drawing/2010/main" val="0"/>
              </a:ext>
            </a:extLst>
          </a:blip>
          <a:srcRect/>
          <a:stretch>
            <a:fillRect/>
          </a:stretch>
        </p:blipFill>
        <p:spPr bwMode="auto">
          <a:xfrm>
            <a:off x="2430172" y="2143125"/>
            <a:ext cx="1959556" cy="3478213"/>
          </a:xfrm>
          <a:prstGeom prst="rect">
            <a:avLst/>
          </a:prstGeom>
          <a:noFill/>
          <a:extLst>
            <a:ext uri="{909E8E84-426E-40DD-AFC4-6F175D3DCCD1}">
              <a14:hiddenFill xmlns:a14="http://schemas.microsoft.com/office/drawing/2010/main">
                <a:solidFill>
                  <a:srgbClr val="FFFFFF"/>
                </a:solidFill>
              </a14:hiddenFill>
            </a:ext>
          </a:extLst>
        </p:spPr>
      </p:pic>
      <p:pic>
        <p:nvPicPr>
          <p:cNvPr id="29700" name="Picture 4" descr="Big_thumb_20141108070420716"/>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bwMode="auto">
          <a:xfrm>
            <a:off x="2251705" y="5773738"/>
            <a:ext cx="2316489" cy="3478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4903151"/>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タイトル 1"/>
          <p:cNvSpPr>
            <a:spLocks noGrp="1"/>
          </p:cNvSpPr>
          <p:nvPr>
            <p:ph type="title"/>
          </p:nvPr>
        </p:nvSpPr>
        <p:spPr>
          <a:xfrm>
            <a:off x="2236788" y="3659188"/>
            <a:ext cx="9847262" cy="1938337"/>
          </a:xfrm>
        </p:spPr>
        <p:txBody>
          <a:bodyPr/>
          <a:lstStyle/>
          <a:p>
            <a:r>
              <a:rPr lang="ja-JP" altLang="en-US" smtClean="0">
                <a:latin typeface="Helvetica Neue Medium" pitchFamily="-1" charset="0"/>
                <a:ea typeface="ヒラギノ角ゴ ProN W6" panose="020B0600000000000000" pitchFamily="34" charset="-128"/>
              </a:rPr>
              <a:t>場所情報プラットフォーム技術</a:t>
            </a:r>
            <a:r>
              <a:rPr lang="en-US" altLang="ja-JP" smtClean="0">
                <a:latin typeface="Helvetica Neue Medium" pitchFamily="-1" charset="0"/>
                <a:ea typeface="ヒラギノ角ゴ ProN W6" panose="020B0600000000000000" pitchFamily="34" charset="-128"/>
              </a:rPr>
              <a:t/>
            </a:r>
            <a:br>
              <a:rPr lang="en-US" altLang="ja-JP" smtClean="0">
                <a:latin typeface="Helvetica Neue Medium" pitchFamily="-1" charset="0"/>
                <a:ea typeface="ヒラギノ角ゴ ProN W6" panose="020B0600000000000000" pitchFamily="34" charset="-128"/>
              </a:rPr>
            </a:br>
            <a:r>
              <a:rPr lang="en-US" altLang="ja-JP" smtClean="0">
                <a:latin typeface="Helvetica Neue Medium" pitchFamily="-1" charset="0"/>
                <a:ea typeface="ヒラギノ角ゴ ProN W6" panose="020B0600000000000000" pitchFamily="34" charset="-128"/>
              </a:rPr>
              <a:t>kokosil®</a:t>
            </a:r>
            <a:r>
              <a:rPr lang="ja-JP" altLang="en-US" smtClean="0">
                <a:latin typeface="Helvetica Neue Medium" pitchFamily="-1" charset="0"/>
                <a:ea typeface="ヒラギノ角ゴ ProN W6" panose="020B0600000000000000" pitchFamily="34" charset="-128"/>
              </a:rPr>
              <a:t>（ココシル）</a:t>
            </a:r>
          </a:p>
        </p:txBody>
      </p:sp>
      <p:sp>
        <p:nvSpPr>
          <p:cNvPr id="152579" name="テキスト プレースホルダ 6"/>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149</a:t>
            </a:fld>
            <a:endParaRPr lang="en-US" altLang="ja-JP"/>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状況認識（</a:t>
            </a:r>
            <a:r>
              <a:rPr lang="en-US" altLang="ja-JP" smtClean="0">
                <a:latin typeface="Helvetica Neue Medium" pitchFamily="-1" charset="0"/>
                <a:ea typeface="ヒラギノ角ゴ ProN W6" panose="020B0600000000000000" pitchFamily="34" charset="-128"/>
              </a:rPr>
              <a:t>Context-Awareness</a:t>
            </a:r>
            <a:r>
              <a:rPr lang="ja-JP" altLang="en-US" smtClean="0">
                <a:latin typeface="Helvetica Neue Medium" pitchFamily="-1" charset="0"/>
                <a:ea typeface="ヒラギノ角ゴ ProN W6" panose="020B0600000000000000" pitchFamily="34" charset="-128"/>
              </a:rPr>
              <a:t>）とは？</a:t>
            </a:r>
            <a:endParaRPr lang="en-US" altLang="ja-JP" smtClean="0">
              <a:latin typeface="Helvetica Neue Medium" pitchFamily="-1" charset="0"/>
              <a:ea typeface="ヒラギノ角ゴ ProN W6" panose="020B0600000000000000" pitchFamily="34" charset="-128"/>
            </a:endParaRPr>
          </a:p>
        </p:txBody>
      </p:sp>
      <p:sp>
        <p:nvSpPr>
          <p:cNvPr id="17411"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最も簡単な「状況（</a:t>
            </a:r>
            <a:r>
              <a:rPr lang="en-US" altLang="ja-JP" smtClean="0">
                <a:latin typeface="Helvetica Neue Medium" pitchFamily="-1" charset="0"/>
                <a:ea typeface="ヒラギノ角ゴ Pro W6" pitchFamily="-1" charset="-128"/>
              </a:rPr>
              <a:t>Context</a:t>
            </a:r>
            <a:r>
              <a:rPr lang="ja-JP" altLang="en-US" smtClean="0">
                <a:latin typeface="Helvetica Neue Medium" pitchFamily="-1" charset="0"/>
                <a:ea typeface="ヒラギノ角ゴ Pro W6" pitchFamily="-1" charset="-128"/>
              </a:rPr>
              <a:t>）」 </a:t>
            </a:r>
            <a:r>
              <a:rPr lang="en-US" altLang="ja-JP" smtClean="0">
                <a:latin typeface="Helvetica Neue Medium" pitchFamily="-1" charset="0"/>
                <a:ea typeface="ヒラギノ角ゴ Pro W6" pitchFamily="-1" charset="-128"/>
              </a:rPr>
              <a:t>= 5W1H</a:t>
            </a:r>
          </a:p>
          <a:p>
            <a:pPr lvl="1"/>
            <a:r>
              <a:rPr lang="ja-JP" altLang="en-US" smtClean="0">
                <a:latin typeface="Arial" panose="020B0604020202020204" pitchFamily="34" charset="0"/>
                <a:ea typeface="ＭＳ Ｐゴシック" panose="020B0600070205080204" pitchFamily="50" charset="-128"/>
              </a:rPr>
              <a:t>これは何？</a:t>
            </a:r>
          </a:p>
          <a:p>
            <a:pPr lvl="1"/>
            <a:r>
              <a:rPr lang="ja-JP" altLang="en-US" smtClean="0">
                <a:latin typeface="Arial" panose="020B0604020202020204" pitchFamily="34" charset="0"/>
                <a:ea typeface="ＭＳ Ｐゴシック" panose="020B0600070205080204" pitchFamily="50" charset="-128"/>
              </a:rPr>
              <a:t>ここはどこ？</a:t>
            </a:r>
          </a:p>
          <a:p>
            <a:pPr lvl="1"/>
            <a:r>
              <a:rPr lang="ja-JP" altLang="en-US" smtClean="0">
                <a:latin typeface="Arial" panose="020B0604020202020204" pitchFamily="34" charset="0"/>
                <a:ea typeface="ＭＳ Ｐゴシック" panose="020B0600070205080204" pitchFamily="50" charset="-128"/>
              </a:rPr>
              <a:t>今は何時？</a:t>
            </a:r>
          </a:p>
          <a:p>
            <a:pPr lvl="1"/>
            <a:r>
              <a:rPr lang="ja-JP" altLang="en-US" smtClean="0">
                <a:latin typeface="Arial" panose="020B0604020202020204" pitchFamily="34" charset="0"/>
                <a:ea typeface="ＭＳ Ｐゴシック" panose="020B0600070205080204" pitchFamily="50" charset="-128"/>
              </a:rPr>
              <a:t>これらを自動的に認識することが</a:t>
            </a:r>
            <a:r>
              <a:rPr lang="en-US" altLang="ja-JP" smtClean="0">
                <a:latin typeface="Arial" panose="020B0604020202020204" pitchFamily="34" charset="0"/>
                <a:ea typeface="ＭＳ Ｐゴシック" panose="020B0600070205080204" pitchFamily="50" charset="-128"/>
              </a:rPr>
              <a:t>Context-Awareness</a:t>
            </a:r>
          </a:p>
          <a:p>
            <a:pPr lvl="1"/>
            <a:endParaRPr lang="en-US" altLang="ja-JP" smtClean="0">
              <a:latin typeface="Arial" panose="020B0604020202020204" pitchFamily="34" charset="0"/>
              <a:ea typeface="ＭＳ Ｐゴシック" panose="020B0600070205080204" pitchFamily="50" charset="-128"/>
            </a:endParaRPr>
          </a:p>
          <a:p>
            <a:r>
              <a:rPr lang="ja-JP" altLang="en-US" smtClean="0">
                <a:latin typeface="Helvetica Neue Medium" pitchFamily="-1" charset="0"/>
                <a:ea typeface="ヒラギノ角ゴ Pro W6" pitchFamily="-1" charset="-128"/>
              </a:rPr>
              <a:t>例</a:t>
            </a:r>
            <a:r>
              <a:rPr lang="en-US" altLang="ja-JP" smtClean="0">
                <a:latin typeface="Helvetica Neue Medium" pitchFamily="-1" charset="0"/>
                <a:ea typeface="ヒラギノ角ゴ Pro W6" pitchFamily="-1" charset="-128"/>
              </a:rPr>
              <a:t>1</a:t>
            </a:r>
          </a:p>
          <a:p>
            <a:pPr lvl="1"/>
            <a:r>
              <a:rPr lang="ja-JP" altLang="en-US" smtClean="0">
                <a:latin typeface="Arial" panose="020B0604020202020204" pitchFamily="34" charset="0"/>
                <a:ea typeface="ＭＳ Ｐゴシック" panose="020B0600070205080204" pitchFamily="50" charset="-128"/>
              </a:rPr>
              <a:t>手元に</a:t>
            </a:r>
            <a:r>
              <a:rPr lang="en-US" altLang="ja-JP" smtClean="0">
                <a:latin typeface="Arial" panose="020B0604020202020204" pitchFamily="34" charset="0"/>
                <a:ea typeface="ＭＳ Ｐゴシック" panose="020B0600070205080204" pitchFamily="50" charset="-128"/>
              </a:rPr>
              <a:t>2</a:t>
            </a:r>
            <a:r>
              <a:rPr lang="ja-JP" altLang="en-US" smtClean="0">
                <a:latin typeface="Arial" panose="020B0604020202020204" pitchFamily="34" charset="0"/>
                <a:ea typeface="ＭＳ Ｐゴシック" panose="020B0600070205080204" pitchFamily="50" charset="-128"/>
              </a:rPr>
              <a:t>種類の薬があり、これらがどのような薬であるか自動的に認識できるならば、薬の飲み合わせデータベースに問い合わせて、自動的にその</a:t>
            </a:r>
            <a:r>
              <a:rPr lang="en-US" altLang="ja-JP" smtClean="0">
                <a:latin typeface="Arial" panose="020B0604020202020204" pitchFamily="34" charset="0"/>
                <a:ea typeface="ＭＳ Ｐゴシック" panose="020B0600070205080204" pitchFamily="50" charset="-128"/>
              </a:rPr>
              <a:t>2</a:t>
            </a:r>
            <a:r>
              <a:rPr lang="ja-JP" altLang="en-US" smtClean="0">
                <a:latin typeface="Arial" panose="020B0604020202020204" pitchFamily="34" charset="0"/>
                <a:ea typeface="ＭＳ Ｐゴシック" panose="020B0600070205080204" pitchFamily="50" charset="-128"/>
              </a:rPr>
              <a:t>種類の薬の飲み合わせを確認できる。</a:t>
            </a:r>
          </a:p>
          <a:p>
            <a:r>
              <a:rPr lang="ja-JP" altLang="en-US" smtClean="0">
                <a:latin typeface="Helvetica Neue Medium" pitchFamily="-1" charset="0"/>
                <a:ea typeface="ヒラギノ角ゴ Pro W6" pitchFamily="-1" charset="-128"/>
              </a:rPr>
              <a:t>例</a:t>
            </a:r>
            <a:r>
              <a:rPr lang="en-US" altLang="ja-JP" smtClean="0">
                <a:latin typeface="Helvetica Neue Medium" pitchFamily="-1" charset="0"/>
                <a:ea typeface="ヒラギノ角ゴ Pro W6" pitchFamily="-1" charset="-128"/>
              </a:rPr>
              <a:t>2</a:t>
            </a:r>
          </a:p>
          <a:p>
            <a:pPr lvl="1"/>
            <a:r>
              <a:rPr lang="ja-JP" altLang="en-US" smtClean="0">
                <a:latin typeface="Arial" panose="020B0604020202020204" pitchFamily="34" charset="0"/>
                <a:ea typeface="ＭＳ Ｐゴシック" panose="020B0600070205080204" pitchFamily="50" charset="-128"/>
              </a:rPr>
              <a:t>今、自分のある場所を自動的に認識し、ここから最も近いトイレを探す。</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15</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タイトル 4"/>
          <p:cNvSpPr>
            <a:spLocks noGrp="1"/>
          </p:cNvSpPr>
          <p:nvPr>
            <p:ph type="title"/>
          </p:nvPr>
        </p:nvSpPr>
        <p:spPr/>
        <p:txBody>
          <a:bodyPr/>
          <a:lstStyle/>
          <a:p>
            <a:r>
              <a:rPr lang="ja-JP" altLang="en-US" smtClean="0">
                <a:latin typeface="Helvetica Neue Medium" pitchFamily="-1" charset="0"/>
                <a:ea typeface="ヒラギノ角ゴ ProN W6" panose="020B0600000000000000" pitchFamily="34" charset="-128"/>
              </a:rPr>
              <a:t>ココシル</a:t>
            </a:r>
            <a:r>
              <a:rPr lang="en-US" altLang="ja-JP" smtClean="0">
                <a:latin typeface="Helvetica Neue Medium" pitchFamily="-1" charset="0"/>
                <a:ea typeface="ヒラギノ角ゴ ProN W6" panose="020B0600000000000000" pitchFamily="34" charset="-128"/>
              </a:rPr>
              <a:t>®</a:t>
            </a:r>
            <a:r>
              <a:rPr lang="ja-JP" altLang="en-US" smtClean="0">
                <a:latin typeface="Helvetica Neue Medium" pitchFamily="-1" charset="0"/>
                <a:ea typeface="ヒラギノ角ゴ ProN W6" panose="020B0600000000000000" pitchFamily="34" charset="-128"/>
              </a:rPr>
              <a:t>とは</a:t>
            </a:r>
          </a:p>
        </p:txBody>
      </p:sp>
      <p:sp>
        <p:nvSpPr>
          <p:cNvPr id="157699" name="コンテンツ プレースホルダ 5"/>
          <p:cNvSpPr>
            <a:spLocks noGrp="1"/>
          </p:cNvSpPr>
          <p:nvPr>
            <p:ph idx="1"/>
          </p:nvPr>
        </p:nvSpPr>
        <p:spPr/>
        <p:txBody>
          <a:bodyPr/>
          <a:lstStyle/>
          <a:p>
            <a:pPr>
              <a:buFont typeface="ＤＦ平成ゴシック体W7" pitchFamily="49" charset="-128"/>
              <a:buChar char="▶"/>
              <a:defRPr/>
            </a:pPr>
            <a:r>
              <a:rPr lang="ja-JP" altLang="en-US" dirty="0" smtClean="0">
                <a:latin typeface="Helvetica Neue Medium" pitchFamily="-1" charset="0"/>
                <a:ea typeface="ヒラギノ角ゴ Pro W6" pitchFamily="-1" charset="-128"/>
              </a:rPr>
              <a:t>「まち」の情報を発信するためのパッケージ</a:t>
            </a:r>
            <a:endParaRPr lang="en-US" altLang="ja-JP" dirty="0" smtClean="0">
              <a:latin typeface="Helvetica Neue Medium" pitchFamily="-1" charset="0"/>
              <a:ea typeface="ヒラギノ角ゴ Pro W6" pitchFamily="-1" charset="-128"/>
            </a:endParaRPr>
          </a:p>
          <a:p>
            <a:pPr marL="1289050" lvl="1" indent="-514350">
              <a:buFont typeface="+mj-lt"/>
              <a:buAutoNum type="arabicPeriod"/>
              <a:defRPr/>
            </a:pPr>
            <a:r>
              <a:rPr lang="ja-JP" altLang="en-US" dirty="0" smtClean="0">
                <a:latin typeface="Arial" pitchFamily="34" charset="0"/>
                <a:ea typeface="ＭＳ Ｐゴシック" pitchFamily="50" charset="-128"/>
              </a:rPr>
              <a:t>まちの特色を活かした情報発信</a:t>
            </a:r>
          </a:p>
          <a:p>
            <a:pPr marL="1289050" lvl="1" indent="-514350">
              <a:buFont typeface="+mj-lt"/>
              <a:buAutoNum type="arabicPeriod"/>
              <a:defRPr/>
            </a:pPr>
            <a:r>
              <a:rPr lang="ja-JP" altLang="en-US" dirty="0" smtClean="0">
                <a:latin typeface="Arial" pitchFamily="34" charset="0"/>
                <a:ea typeface="ＭＳ Ｐゴシック" pitchFamily="50" charset="-128"/>
              </a:rPr>
              <a:t>今</a:t>
            </a:r>
            <a:r>
              <a:rPr lang="ja-JP" altLang="en-US" dirty="0">
                <a:latin typeface="Arial" pitchFamily="34" charset="0"/>
                <a:ea typeface="ＭＳ Ｐゴシック" pitchFamily="50" charset="-128"/>
              </a:rPr>
              <a:t>いる</a:t>
            </a:r>
            <a:r>
              <a:rPr lang="ja-JP" altLang="en-US" dirty="0" smtClean="0">
                <a:latin typeface="Arial" pitchFamily="34" charset="0"/>
                <a:ea typeface="ＭＳ Ｐゴシック" pitchFamily="50" charset="-128"/>
              </a:rPr>
              <a:t>場所の情報がすぐに分かる</a:t>
            </a:r>
          </a:p>
          <a:p>
            <a:pPr marL="1289050" lvl="1" indent="-514350">
              <a:buFont typeface="+mj-lt"/>
              <a:buAutoNum type="arabicPeriod"/>
              <a:defRPr/>
            </a:pPr>
            <a:r>
              <a:rPr lang="ja-JP" altLang="en-US" dirty="0">
                <a:latin typeface="Arial" pitchFamily="34" charset="0"/>
                <a:ea typeface="ＭＳ Ｐゴシック" pitchFamily="50" charset="-128"/>
              </a:rPr>
              <a:t>旬</a:t>
            </a:r>
            <a:r>
              <a:rPr lang="ja-JP" altLang="en-US" dirty="0" smtClean="0">
                <a:latin typeface="Arial" pitchFamily="34" charset="0"/>
                <a:ea typeface="ＭＳ Ｐゴシック" pitchFamily="50" charset="-128"/>
              </a:rPr>
              <a:t>な情報を発信できる</a:t>
            </a:r>
          </a:p>
          <a:p>
            <a:pPr marL="1289050" lvl="1" indent="-514350">
              <a:buFont typeface="+mj-lt"/>
              <a:buAutoNum type="arabicPeriod"/>
              <a:defRPr/>
            </a:pPr>
            <a:r>
              <a:rPr lang="ja-JP" altLang="en-US" dirty="0" smtClean="0">
                <a:latin typeface="Arial" pitchFamily="34" charset="0"/>
                <a:ea typeface="ＭＳ Ｐゴシック" pitchFamily="50" charset="-128"/>
              </a:rPr>
              <a:t>「まち」を盛り上げるサービスが充実</a:t>
            </a:r>
          </a:p>
          <a:p>
            <a:pPr marL="1289050" lvl="1" indent="-514350">
              <a:buFont typeface="+mj-lt"/>
              <a:buAutoNum type="arabicPeriod"/>
              <a:defRPr/>
            </a:pPr>
            <a:r>
              <a:rPr lang="ja-JP" altLang="en-US" dirty="0" smtClean="0">
                <a:latin typeface="Arial" pitchFamily="34" charset="0"/>
                <a:ea typeface="ＭＳ Ｐゴシック" pitchFamily="50" charset="-128"/>
              </a:rPr>
              <a:t>多言語対応</a:t>
            </a:r>
            <a:endParaRPr lang="en-US" altLang="ja-JP" dirty="0" smtClean="0">
              <a:latin typeface="Arial" pitchFamily="34" charset="0"/>
              <a:ea typeface="ＭＳ Ｐゴシック" pitchFamily="50" charset="-128"/>
            </a:endParaRPr>
          </a:p>
          <a:p>
            <a:pPr>
              <a:buFont typeface="ＤＦ平成ゴシック体W7" pitchFamily="49" charset="-128"/>
              <a:buChar char="▶"/>
              <a:defRPr/>
            </a:pPr>
            <a:r>
              <a:rPr lang="ja-JP" altLang="en-US" dirty="0" smtClean="0">
                <a:latin typeface="Arial" pitchFamily="34" charset="0"/>
                <a:ea typeface="ＭＳ Ｐゴシック" pitchFamily="50" charset="-128"/>
              </a:rPr>
              <a:t>ココシル</a:t>
            </a:r>
            <a:r>
              <a:rPr lang="en-US" altLang="ja-JP" dirty="0" smtClean="0">
                <a:latin typeface="Arial" pitchFamily="34" charset="0"/>
                <a:ea typeface="ＭＳ Ｐゴシック" pitchFamily="50" charset="-128"/>
              </a:rPr>
              <a:t>®</a:t>
            </a:r>
            <a:r>
              <a:rPr lang="ja-JP" altLang="en-US" dirty="0" smtClean="0">
                <a:latin typeface="Arial" pitchFamily="34" charset="0"/>
                <a:ea typeface="ＭＳ Ｐゴシック" pitchFamily="50" charset="-128"/>
              </a:rPr>
              <a:t>の技術的特徴</a:t>
            </a:r>
          </a:p>
          <a:p>
            <a:pPr lvl="1">
              <a:defRPr/>
            </a:pPr>
            <a:r>
              <a:rPr lang="en-US" altLang="ja-JP" dirty="0" smtClean="0">
                <a:latin typeface="Arial" pitchFamily="34" charset="0"/>
                <a:ea typeface="ＭＳ Ｐゴシック" pitchFamily="50" charset="-128"/>
              </a:rPr>
              <a:t>ASP</a:t>
            </a:r>
            <a:r>
              <a:rPr lang="ja-JP" altLang="en-US" dirty="0" smtClean="0">
                <a:latin typeface="Arial" pitchFamily="34" charset="0"/>
                <a:ea typeface="ＭＳ Ｐゴシック" pitchFamily="50" charset="-128"/>
              </a:rPr>
              <a:t>型＋</a:t>
            </a:r>
            <a:r>
              <a:rPr lang="en-US" altLang="ja-JP" dirty="0" smtClean="0">
                <a:latin typeface="Arial" pitchFamily="34" charset="0"/>
                <a:ea typeface="ＭＳ Ｐゴシック" pitchFamily="50" charset="-128"/>
              </a:rPr>
              <a:t>SNS</a:t>
            </a:r>
            <a:r>
              <a:rPr lang="ja-JP" altLang="en-US" dirty="0" smtClean="0">
                <a:latin typeface="Arial" pitchFamily="34" charset="0"/>
                <a:ea typeface="ＭＳ Ｐゴシック" pitchFamily="50" charset="-128"/>
              </a:rPr>
              <a:t>型の基盤システム</a:t>
            </a:r>
            <a:endParaRPr lang="en-US" altLang="ja-JP" dirty="0" smtClean="0">
              <a:latin typeface="Arial" pitchFamily="34" charset="0"/>
              <a:ea typeface="ＭＳ Ｐゴシック" pitchFamily="50" charset="-128"/>
            </a:endParaRPr>
          </a:p>
          <a:p>
            <a:pPr marL="774700" lvl="1" indent="0">
              <a:buFont typeface="Wingdings" panose="05000000000000000000" pitchFamily="2" charset="2"/>
              <a:buNone/>
              <a:defRPr/>
            </a:pPr>
            <a:r>
              <a:rPr lang="ja-JP" altLang="en-US" dirty="0" smtClean="0">
                <a:latin typeface="Arial" pitchFamily="34" charset="0"/>
                <a:ea typeface="ＭＳ Ｐゴシック" pitchFamily="50" charset="-128"/>
              </a:rPr>
              <a:t>！　単なる地図情報サービスではない</a:t>
            </a:r>
            <a:endParaRPr lang="en-US" altLang="ja-JP" dirty="0" smtClean="0">
              <a:latin typeface="Arial" pitchFamily="34" charset="0"/>
              <a:ea typeface="ＭＳ Ｐゴシック" pitchFamily="50" charset="-128"/>
            </a:endParaRPr>
          </a:p>
          <a:p>
            <a:pPr lvl="1">
              <a:defRPr/>
            </a:pPr>
            <a:r>
              <a:rPr lang="ja-JP" altLang="en-US" dirty="0" smtClean="0">
                <a:latin typeface="Arial" pitchFamily="34" charset="0"/>
                <a:ea typeface="ＭＳ Ｐゴシック" pitchFamily="50" charset="-128"/>
              </a:rPr>
              <a:t>空間情報サービスを実現するために必要な、高水準の機能を提供する</a:t>
            </a:r>
            <a:endParaRPr lang="en-US" altLang="ja-JP" dirty="0" smtClean="0">
              <a:latin typeface="Arial" pitchFamily="34" charset="0"/>
              <a:ea typeface="ＭＳ Ｐゴシック" pitchFamily="50" charset="-128"/>
            </a:endParaRPr>
          </a:p>
          <a:p>
            <a:pPr lvl="2">
              <a:buFont typeface="Times" pitchFamily="-1" charset="0"/>
              <a:buChar char="–"/>
              <a:defRPr/>
            </a:pPr>
            <a:r>
              <a:rPr lang="ja-JP" altLang="en-US" dirty="0" smtClean="0">
                <a:latin typeface="Arial" pitchFamily="34" charset="0"/>
                <a:ea typeface="ＭＳ Ｐゴシック" pitchFamily="50" charset="-128"/>
              </a:rPr>
              <a:t>測位機能、場所管理機能、コンテンツ管理機構、アクセス制御機能、足跡（ログ）機能、</a:t>
            </a:r>
            <a:r>
              <a:rPr lang="en-US" altLang="ja-JP" dirty="0" smtClean="0">
                <a:latin typeface="Arial" pitchFamily="34" charset="0"/>
                <a:ea typeface="ＭＳ Ｐゴシック" pitchFamily="50" charset="-128"/>
              </a:rPr>
              <a:t>SNS</a:t>
            </a:r>
            <a:r>
              <a:rPr lang="ja-JP" altLang="en-US" dirty="0" smtClean="0">
                <a:latin typeface="Arial" pitchFamily="34" charset="0"/>
                <a:ea typeface="ＭＳ Ｐゴシック" pitchFamily="50" charset="-128"/>
              </a:rPr>
              <a:t>連動機能、</a:t>
            </a:r>
            <a:r>
              <a:rPr lang="en-US" altLang="ja-JP" dirty="0" smtClean="0">
                <a:latin typeface="Arial" pitchFamily="34" charset="0"/>
                <a:ea typeface="ＭＳ Ｐゴシック" pitchFamily="50" charset="-128"/>
              </a:rPr>
              <a:t>...</a:t>
            </a:r>
            <a:endParaRPr lang="ja-JP" altLang="en-US" dirty="0" smtClean="0">
              <a:latin typeface="Arial" pitchFamily="34" charset="0"/>
              <a:ea typeface="ＭＳ Ｐゴシック" pitchFamily="50" charset="-128"/>
            </a:endParaRPr>
          </a:p>
        </p:txBody>
      </p:sp>
      <p:sp>
        <p:nvSpPr>
          <p:cNvPr id="153604" name="スライド番号プレースホルダ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fld id="{75E8AD60-F23F-4309-9821-1E2A8284EB27}" type="slidenum">
              <a:rPr lang="ja-JP" altLang="en-US" sz="1600">
                <a:latin typeface="Arial" panose="020B0604020202020204" pitchFamily="34" charset="0"/>
                <a:ea typeface="ＭＳ Ｐゴシック" panose="020B0600070205080204" pitchFamily="50" charset="-128"/>
                <a:cs typeface="Arial" panose="020B0604020202020204" pitchFamily="34" charset="0"/>
              </a:rPr>
              <a:pPr algn="r" eaLnBrk="1" hangingPunct="1">
                <a:spcBef>
                  <a:spcPct val="0"/>
                </a:spcBef>
                <a:buClrTx/>
                <a:buFontTx/>
                <a:buNone/>
              </a:pPr>
              <a:t>150</a:t>
            </a:fld>
            <a:endParaRPr lang="en-US" altLang="ja-JP" sz="1600">
              <a:latin typeface="Arial" panose="020B0604020202020204" pitchFamily="34" charset="0"/>
              <a:ea typeface="ＭＳ Ｐゴシック" panose="020B0600070205080204" pitchFamily="50" charset="-128"/>
              <a:cs typeface="Arial" panose="020B0604020202020204" pitchFamily="34" charset="0"/>
            </a:endParaRPr>
          </a:p>
        </p:txBody>
      </p:sp>
      <p:sp>
        <p:nvSpPr>
          <p:cNvPr id="2" name="フッター プレースホルダー 1"/>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タイトル 1"/>
          <p:cNvSpPr>
            <a:spLocks noGrp="1"/>
          </p:cNvSpPr>
          <p:nvPr>
            <p:ph type="title"/>
          </p:nvPr>
        </p:nvSpPr>
        <p:spPr/>
        <p:txBody>
          <a:bodyPr/>
          <a:lstStyle/>
          <a:p>
            <a:r>
              <a:rPr lang="ja-JP" altLang="en-US" smtClean="0">
                <a:latin typeface="Helvetica Neue Medium" pitchFamily="-1" charset="0"/>
                <a:ea typeface="ヒラギノ角ゴ ProN W6" panose="020B0600000000000000" pitchFamily="34" charset="-128"/>
              </a:rPr>
              <a:t>ココシル</a:t>
            </a:r>
            <a:r>
              <a:rPr lang="en-US" altLang="ja-JP" smtClean="0">
                <a:latin typeface="Helvetica Neue Medium" pitchFamily="-1" charset="0"/>
                <a:ea typeface="ヒラギノ角ゴ ProN W6" panose="020B0600000000000000" pitchFamily="34" charset="-128"/>
              </a:rPr>
              <a:t>® </a:t>
            </a:r>
            <a:r>
              <a:rPr lang="ja-JP" altLang="en-US" smtClean="0">
                <a:latin typeface="Helvetica Neue Medium" pitchFamily="-1" charset="0"/>
                <a:ea typeface="ヒラギノ角ゴ ProN W6" panose="020B0600000000000000" pitchFamily="34" charset="-128"/>
              </a:rPr>
              <a:t>プラットフォーム</a:t>
            </a:r>
          </a:p>
        </p:txBody>
      </p:sp>
      <p:pic>
        <p:nvPicPr>
          <p:cNvPr id="154627"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79388" y="2439988"/>
            <a:ext cx="12547600" cy="556260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151</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ctrTitle"/>
          </p:nvPr>
        </p:nvSpPr>
        <p:spPr>
          <a:xfrm>
            <a:off x="976313" y="3049588"/>
            <a:ext cx="11055350" cy="1519237"/>
          </a:xfrm>
        </p:spPr>
        <p:txBody>
          <a:bodyPr/>
          <a:lstStyle/>
          <a:p>
            <a: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t>3. uID</a:t>
            </a:r>
            <a:r>
              <a:rPr lang="ja-JP" altLang="en-US" smtClean="0">
                <a:latin typeface="Helvetica Neue Medium" pitchFamily="-1" charset="0"/>
                <a:ea typeface="ヒラギノ角ゴ ProN W6" panose="020B0600000000000000" pitchFamily="34" charset="-128"/>
                <a:cs typeface="ＤＦＧ平成ゴシック体W7" panose="020B0400000000000000" pitchFamily="50" charset="-128"/>
              </a:rPr>
              <a:t>アーキテクチャの</a:t>
            </a:r>
            <a: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t/>
            </a:r>
            <a:b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br>
            <a:r>
              <a:rPr lang="ja-JP" altLang="en-US" smtClean="0">
                <a:latin typeface="Helvetica Neue Medium" pitchFamily="-1" charset="0"/>
                <a:ea typeface="ヒラギノ角ゴ ProN W6" panose="020B0600000000000000" pitchFamily="34" charset="-128"/>
                <a:cs typeface="ＤＦＧ平成ゴシック体W7" panose="020B0400000000000000" pitchFamily="50" charset="-128"/>
              </a:rPr>
              <a:t>標準化</a:t>
            </a:r>
            <a:endPar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endParaRPr>
          </a:p>
        </p:txBody>
      </p:sp>
      <p:sp>
        <p:nvSpPr>
          <p:cNvPr id="155651" name="サブタイトル 4"/>
          <p:cNvSpPr>
            <a:spLocks noGrp="1"/>
          </p:cNvSpPr>
          <p:nvPr>
            <p:ph type="subTitle" sz="quarter" idx="1"/>
          </p:nvPr>
        </p:nvSpPr>
        <p:spPr/>
        <p:txBody>
          <a:bodyPr/>
          <a:lstStyle/>
          <a:p>
            <a:pPr>
              <a:buFont typeface="ＤＦ平成ゴシック体W7" panose="020B0400000000000000" pitchFamily="50" charset="-128"/>
              <a:buNone/>
            </a:pPr>
            <a:endParaRPr lang="ja-JP" altLang="en-US" smtClean="0">
              <a:latin typeface="Helvetica Neue Condensed Bold" charset="-128"/>
              <a:ea typeface="ヒラギノ角ゴ Pro W6" pitchFamily="-1" charset="-128"/>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2236788" y="3659188"/>
            <a:ext cx="9847262" cy="1938337"/>
          </a:xfrm>
        </p:spPr>
        <p:txBody>
          <a:bodyPr/>
          <a:lstStyle/>
          <a:p>
            <a:r>
              <a:rPr lang="ja-JP" altLang="en-US" smtClean="0">
                <a:latin typeface="Helvetica Neue Medium" pitchFamily="-1" charset="0"/>
                <a:ea typeface="ヒラギノ角ゴ ProN W6" panose="020B0600000000000000" pitchFamily="34" charset="-128"/>
              </a:rPr>
              <a:t>国土地理院場所コード</a:t>
            </a:r>
          </a:p>
        </p:txBody>
      </p:sp>
      <p:sp>
        <p:nvSpPr>
          <p:cNvPr id="156675" name="テキスト プレースホルダ 4"/>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153</a:t>
            </a:fld>
            <a:endParaRPr lang="en-US" altLang="ja-JP"/>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インテリジェント基準点（国土地理院）</a:t>
            </a:r>
          </a:p>
        </p:txBody>
      </p:sp>
      <p:sp>
        <p:nvSpPr>
          <p:cNvPr id="157699" name="Rectangle 3"/>
          <p:cNvSpPr>
            <a:spLocks noGrp="1" noChangeArrowheads="1"/>
          </p:cNvSpPr>
          <p:nvPr>
            <p:ph type="body" sz="half" idx="1"/>
          </p:nvPr>
        </p:nvSpPr>
        <p:spPr/>
        <p:txBody>
          <a:bodyPr/>
          <a:lstStyle/>
          <a:p>
            <a:r>
              <a:rPr lang="ja-JP" altLang="en-US" smtClean="0">
                <a:latin typeface="Helvetica Neue Medium" pitchFamily="-1" charset="0"/>
                <a:ea typeface="ヒラギノ角ゴ Pro W6" pitchFamily="-1" charset="-128"/>
              </a:rPr>
              <a:t>国土交通省 国土地理院は、測量の制度を活用した場所情報コード</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の共通化や普及を目指す</a:t>
            </a:r>
            <a:endParaRPr lang="en-US" altLang="ja-JP" smtClean="0">
              <a:latin typeface="Helvetica Neue Medium" pitchFamily="-1" charset="0"/>
              <a:ea typeface="ヒラギノ角ゴ Pro W6" pitchFamily="-1" charset="-128"/>
            </a:endParaRPr>
          </a:p>
          <a:p>
            <a:r>
              <a:rPr lang="ja-JP" altLang="en-US" smtClean="0">
                <a:latin typeface="Helvetica Neue Medium" pitchFamily="-1" charset="0"/>
                <a:ea typeface="ヒラギノ角ゴ Pro W6" pitchFamily="-1" charset="-128"/>
              </a:rPr>
              <a:t>基準点の管理及び測量作業の効率化のため、インテリジェント基準点として、平成</a:t>
            </a:r>
            <a:r>
              <a:rPr lang="en-US" altLang="ja-JP" smtClean="0">
                <a:latin typeface="Helvetica Neue Medium" pitchFamily="-1" charset="0"/>
                <a:ea typeface="ヒラギノ角ゴ Pro W6" pitchFamily="-1" charset="-128"/>
              </a:rPr>
              <a:t>23</a:t>
            </a:r>
            <a:r>
              <a:rPr lang="ja-JP" altLang="en-US" smtClean="0">
                <a:latin typeface="Helvetica Neue Medium" pitchFamily="-1" charset="0"/>
                <a:ea typeface="ヒラギノ角ゴ Pro W6" pitchFamily="-1" charset="-128"/>
              </a:rPr>
              <a:t>年度中に全国で約</a:t>
            </a:r>
            <a:r>
              <a:rPr lang="en-US" altLang="ja-JP" smtClean="0">
                <a:latin typeface="Helvetica Neue Medium" pitchFamily="-1" charset="0"/>
                <a:ea typeface="ヒラギノ角ゴ Pro W6" pitchFamily="-1" charset="-128"/>
              </a:rPr>
              <a:t>2</a:t>
            </a:r>
            <a:r>
              <a:rPr lang="ja-JP" altLang="en-US" smtClean="0">
                <a:latin typeface="Helvetica Neue Medium" pitchFamily="-1" charset="0"/>
                <a:ea typeface="ヒラギノ角ゴ Pro W6" pitchFamily="-1" charset="-128"/>
              </a:rPr>
              <a:t>万点の</a:t>
            </a:r>
            <a:r>
              <a:rPr lang="en-US" altLang="ja-JP" smtClean="0">
                <a:latin typeface="Helvetica Neue Medium" pitchFamily="-1" charset="0"/>
                <a:ea typeface="ヒラギノ角ゴ Pro W6" pitchFamily="-1" charset="-128"/>
              </a:rPr>
              <a:t>RFID</a:t>
            </a:r>
            <a:r>
              <a:rPr lang="ja-JP" altLang="en-US" smtClean="0">
                <a:latin typeface="Helvetica Neue Medium" pitchFamily="-1" charset="0"/>
                <a:ea typeface="ヒラギノ角ゴ Pro W6" pitchFamily="-1" charset="-128"/>
              </a:rPr>
              <a:t>を設置</a:t>
            </a:r>
          </a:p>
        </p:txBody>
      </p:sp>
      <p:pic>
        <p:nvPicPr>
          <p:cNvPr id="157700" name="Picture 5"/>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t="-819" b="-819"/>
          <a:stretch>
            <a:fillRect/>
          </a:stretch>
        </p:blipFill>
        <p:spPr/>
      </p:pic>
      <p:sp>
        <p:nvSpPr>
          <p:cNvPr id="2" name="スライド番号プレースホルダー 1"/>
          <p:cNvSpPr>
            <a:spLocks noGrp="1"/>
          </p:cNvSpPr>
          <p:nvPr>
            <p:ph type="sldNum" sz="quarter" idx="10"/>
          </p:nvPr>
        </p:nvSpPr>
        <p:spPr/>
        <p:txBody>
          <a:bodyPr/>
          <a:lstStyle/>
          <a:p>
            <a:fld id="{C6E9D0F2-7A0D-4E89-BB6F-4B2EE62681B3}" type="slidenum">
              <a:rPr lang="en-US" altLang="ja-JP" smtClean="0"/>
              <a:pPr/>
              <a:t>154</a:t>
            </a:fld>
            <a:endParaRPr lang="en-US" altLang="ja-JP"/>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タイトル 4"/>
          <p:cNvSpPr>
            <a:spLocks noGrp="1"/>
          </p:cNvSpPr>
          <p:nvPr>
            <p:ph type="title"/>
          </p:nvPr>
        </p:nvSpPr>
        <p:spPr/>
        <p:txBody>
          <a:bodyPr/>
          <a:lstStyle/>
          <a:p>
            <a:r>
              <a:rPr lang="ja-JP" altLang="en-US" smtClean="0">
                <a:latin typeface="Helvetica Neue Condensed Bold" charset="-128"/>
                <a:ea typeface="ＭＳ Ｐゴシック" panose="020B0600070205080204" pitchFamily="50" charset="-128"/>
              </a:rPr>
              <a:t>場所情報コード・インテリジェント基準点</a:t>
            </a:r>
          </a:p>
        </p:txBody>
      </p:sp>
      <p:pic>
        <p:nvPicPr>
          <p:cNvPr id="158723" name="コンテンツ プレースホルダ 6" descr="photo.jpg"/>
          <p:cNvPicPr>
            <a:picLocks noGrp="1" noChangeAspect="1"/>
          </p:cNvPicPr>
          <p:nvPr>
            <p:ph idx="1"/>
          </p:nvPr>
        </p:nvPicPr>
        <p:blipFill>
          <a:blip r:embed="rId3">
            <a:extLst>
              <a:ext uri="{28A0092B-C50C-407E-A947-70E740481C1C}">
                <a14:useLocalDpi xmlns:a14="http://schemas.microsoft.com/office/drawing/2010/main" val="0"/>
              </a:ext>
            </a:extLst>
          </a:blip>
          <a:srcRect l="-19238" r="-19238"/>
          <a:stretch>
            <a:fillRect/>
          </a:stretch>
        </p:blipFill>
        <p:spPr/>
      </p:pic>
      <p:sp>
        <p:nvSpPr>
          <p:cNvPr id="158724" name="スライド番号プレースホルダ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fld id="{1B880F68-3F93-4ECB-A892-4B8DE2FC8C33}" type="slidenum">
              <a:rPr lang="ja-JP" altLang="en-US" sz="1600">
                <a:latin typeface="Arial" panose="020B0604020202020204" pitchFamily="34" charset="0"/>
                <a:ea typeface="Osaka" pitchFamily="-1" charset="-128"/>
                <a:cs typeface="Arial" panose="020B0604020202020204" pitchFamily="34" charset="0"/>
              </a:rPr>
              <a:pPr algn="r" eaLnBrk="1" hangingPunct="1">
                <a:spcBef>
                  <a:spcPct val="0"/>
                </a:spcBef>
                <a:buClrTx/>
                <a:buFontTx/>
                <a:buNone/>
              </a:pPr>
              <a:t>155</a:t>
            </a:fld>
            <a:endParaRPr lang="en-US" altLang="ja-JP" sz="1600">
              <a:latin typeface="Arial" panose="020B0604020202020204" pitchFamily="34" charset="0"/>
              <a:ea typeface="Osaka" pitchFamily="-1" charset="-128"/>
              <a:cs typeface="Arial" panose="020B0604020202020204" pitchFamily="34" charset="0"/>
            </a:endParaRPr>
          </a:p>
        </p:txBody>
      </p:sp>
      <p:sp>
        <p:nvSpPr>
          <p:cNvPr id="2" name="フッター プレースホルダー 1"/>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国土地理院場所コード</a:t>
            </a:r>
          </a:p>
        </p:txBody>
      </p:sp>
      <p:sp>
        <p:nvSpPr>
          <p:cNvPr id="159747" name="Rectangle 17"/>
          <p:cNvSpPr>
            <a:spLocks noGrp="1" noChangeArrowheads="1"/>
          </p:cNvSpPr>
          <p:nvPr>
            <p:ph type="body" sz="half" idx="2"/>
          </p:nvPr>
        </p:nvSpPr>
        <p:spPr/>
        <p:txBody>
          <a:bodyPr/>
          <a:lstStyle/>
          <a:p>
            <a:r>
              <a:rPr lang="ja-JP" altLang="en-US" smtClean="0">
                <a:latin typeface="Helvetica Neue Medium" pitchFamily="-1" charset="0"/>
                <a:ea typeface="ヒラギノ角ゴ Pro W6" pitchFamily="-1" charset="-128"/>
              </a:rPr>
              <a:t>連番</a:t>
            </a:r>
            <a:r>
              <a:rPr lang="en-US" altLang="ja-JP" smtClean="0">
                <a:latin typeface="Helvetica Neue Medium" pitchFamily="-1" charset="0"/>
                <a:ea typeface="ヒラギノ角ゴ Pro W6" pitchFamily="-1" charset="-128"/>
              </a:rPr>
              <a:t>: 0</a:t>
            </a:r>
            <a:r>
              <a:rPr lang="ja-JP" altLang="en-US" smtClean="0">
                <a:latin typeface="Helvetica Neue Medium" pitchFamily="-1" charset="0"/>
                <a:ea typeface="ヒラギノ角ゴ Pro W6" pitchFamily="-1" charset="-128"/>
              </a:rPr>
              <a:t>は論理場所コード（国土のメッシュのコマ</a:t>
            </a:r>
            <a:r>
              <a:rPr lang="en-US" altLang="ja-JP" smtClean="0">
                <a:latin typeface="Helvetica Neue Medium" pitchFamily="-1" charset="0"/>
                <a:ea typeface="ヒラギノ角ゴ Pro W6" pitchFamily="-1" charset="-128"/>
              </a:rPr>
              <a:t>1</a:t>
            </a:r>
            <a:r>
              <a:rPr lang="ja-JP" altLang="en-US" smtClean="0">
                <a:latin typeface="Helvetica Neue Medium" pitchFamily="-1" charset="0"/>
                <a:ea typeface="ヒラギノ角ゴ Pro W6" pitchFamily="-1" charset="-128"/>
              </a:rPr>
              <a:t>つ）</a:t>
            </a:r>
          </a:p>
          <a:p>
            <a:r>
              <a:rPr lang="ja-JP" altLang="en-US" smtClean="0">
                <a:latin typeface="Helvetica Neue Medium" pitchFamily="-1" charset="0"/>
                <a:ea typeface="ヒラギノ角ゴ Pro W6" pitchFamily="-1" charset="-128"/>
              </a:rPr>
              <a:t>緯度・経度を</a:t>
            </a:r>
            <a:r>
              <a:rPr lang="en-US" altLang="ja-JP" smtClean="0">
                <a:latin typeface="Helvetica Neue Medium" pitchFamily="-1" charset="0"/>
                <a:ea typeface="ヒラギノ角ゴ Pro W6" pitchFamily="-1" charset="-128"/>
              </a:rPr>
              <a:t>0.1</a:t>
            </a:r>
            <a:r>
              <a:rPr lang="ja-JP" altLang="en-US" smtClean="0">
                <a:latin typeface="Helvetica Neue Medium" pitchFamily="-1" charset="0"/>
                <a:ea typeface="ヒラギノ角ゴ Pro W6" pitchFamily="-1" charset="-128"/>
              </a:rPr>
              <a:t>秒単位で識別（＝約</a:t>
            </a:r>
            <a:r>
              <a:rPr lang="en-US" altLang="ja-JP" smtClean="0">
                <a:latin typeface="Helvetica Neue Medium" pitchFamily="-1" charset="0"/>
                <a:ea typeface="ヒラギノ角ゴ Pro W6" pitchFamily="-1" charset="-128"/>
              </a:rPr>
              <a:t>3m</a:t>
            </a:r>
            <a:r>
              <a:rPr lang="ja-JP" altLang="en-US" smtClean="0">
                <a:latin typeface="Helvetica Neue Medium" pitchFamily="-1" charset="0"/>
                <a:ea typeface="ヒラギノ角ゴ Pro W6" pitchFamily="-1" charset="-128"/>
              </a:rPr>
              <a:t>メッシュ）</a:t>
            </a:r>
          </a:p>
        </p:txBody>
      </p:sp>
      <p:sp>
        <p:nvSpPr>
          <p:cNvPr id="159748" name="Rectangle 3"/>
          <p:cNvSpPr>
            <a:spLocks noChangeArrowheads="1"/>
          </p:cNvSpPr>
          <p:nvPr/>
        </p:nvSpPr>
        <p:spPr bwMode="auto">
          <a:xfrm>
            <a:off x="1882775" y="3049588"/>
            <a:ext cx="1219200" cy="911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Version</a:t>
            </a:r>
          </a:p>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(0x0)</a:t>
            </a:r>
          </a:p>
        </p:txBody>
      </p:sp>
      <p:sp>
        <p:nvSpPr>
          <p:cNvPr id="159749" name="Text Box 4"/>
          <p:cNvSpPr txBox="1">
            <a:spLocks noChangeArrowheads="1"/>
          </p:cNvSpPr>
          <p:nvPr/>
        </p:nvSpPr>
        <p:spPr bwMode="auto">
          <a:xfrm>
            <a:off x="358775" y="3201988"/>
            <a:ext cx="14303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Class C</a:t>
            </a:r>
          </a:p>
        </p:txBody>
      </p:sp>
      <p:sp>
        <p:nvSpPr>
          <p:cNvPr id="159750" name="Rectangle 5"/>
          <p:cNvSpPr>
            <a:spLocks noChangeArrowheads="1"/>
          </p:cNvSpPr>
          <p:nvPr/>
        </p:nvSpPr>
        <p:spPr bwMode="auto">
          <a:xfrm>
            <a:off x="3101975" y="3049588"/>
            <a:ext cx="1828800" cy="911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TLDC</a:t>
            </a:r>
            <a:br>
              <a:rPr lang="en-US" altLang="ja-JP" sz="2400">
                <a:latin typeface="Arial" panose="020B0604020202020204" pitchFamily="34" charset="0"/>
                <a:ea typeface="ＭＳ Ｐゴシック" panose="020B0600070205080204" pitchFamily="50" charset="-128"/>
              </a:rPr>
            </a:br>
            <a:r>
              <a:rPr lang="en-US" altLang="ja-JP" sz="2400">
                <a:latin typeface="Arial" panose="020B0604020202020204" pitchFamily="34" charset="0"/>
                <a:ea typeface="ＭＳ Ｐゴシック" panose="020B0600070205080204" pitchFamily="50" charset="-128"/>
              </a:rPr>
              <a:t>(0x0001)</a:t>
            </a:r>
          </a:p>
        </p:txBody>
      </p:sp>
      <p:sp>
        <p:nvSpPr>
          <p:cNvPr id="159751" name="Rectangle 6"/>
          <p:cNvSpPr>
            <a:spLocks noChangeArrowheads="1"/>
          </p:cNvSpPr>
          <p:nvPr/>
        </p:nvSpPr>
        <p:spPr bwMode="auto">
          <a:xfrm>
            <a:off x="4930775" y="3049588"/>
            <a:ext cx="838200" cy="911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CC</a:t>
            </a:r>
            <a:br>
              <a:rPr lang="en-US" altLang="ja-JP" sz="2400">
                <a:latin typeface="Arial" panose="020B0604020202020204" pitchFamily="34" charset="0"/>
                <a:ea typeface="ＭＳ Ｐゴシック" panose="020B0600070205080204" pitchFamily="50" charset="-128"/>
              </a:rPr>
            </a:br>
            <a:r>
              <a:rPr lang="en-US" altLang="ja-JP" sz="2400">
                <a:latin typeface="Arial" panose="020B0604020202020204" pitchFamily="34" charset="0"/>
                <a:ea typeface="ＭＳ Ｐゴシック" panose="020B0600070205080204" pitchFamily="50" charset="-128"/>
              </a:rPr>
              <a:t>(0xB)</a:t>
            </a:r>
          </a:p>
        </p:txBody>
      </p:sp>
      <p:sp>
        <p:nvSpPr>
          <p:cNvPr id="159752" name="Rectangle 7"/>
          <p:cNvSpPr>
            <a:spLocks noChangeArrowheads="1"/>
          </p:cNvSpPr>
          <p:nvPr/>
        </p:nvSpPr>
        <p:spPr bwMode="auto">
          <a:xfrm>
            <a:off x="5768975" y="3049588"/>
            <a:ext cx="2895600" cy="911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SLDC (40bits)</a:t>
            </a:r>
            <a:br>
              <a:rPr lang="en-US" altLang="ja-JP" sz="2400">
                <a:latin typeface="Arial" panose="020B0604020202020204" pitchFamily="34" charset="0"/>
                <a:ea typeface="ＭＳ Ｐゴシック" panose="020B0600070205080204" pitchFamily="50" charset="-128"/>
              </a:rPr>
            </a:br>
            <a:r>
              <a:rPr lang="en-US" altLang="ja-JP" sz="2400">
                <a:latin typeface="Arial" panose="020B0604020202020204" pitchFamily="34" charset="0"/>
                <a:ea typeface="ＭＳ Ｐゴシック" panose="020B0600070205080204" pitchFamily="50" charset="-128"/>
              </a:rPr>
              <a:t>(0x0000000003)</a:t>
            </a:r>
          </a:p>
        </p:txBody>
      </p:sp>
      <p:sp>
        <p:nvSpPr>
          <p:cNvPr id="159753" name="Rectangle 8"/>
          <p:cNvSpPr>
            <a:spLocks noChangeArrowheads="1"/>
          </p:cNvSpPr>
          <p:nvPr/>
        </p:nvSpPr>
        <p:spPr bwMode="auto">
          <a:xfrm>
            <a:off x="8664575" y="3049588"/>
            <a:ext cx="3657600" cy="911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IC (64bits)</a:t>
            </a:r>
          </a:p>
        </p:txBody>
      </p:sp>
      <p:sp>
        <p:nvSpPr>
          <p:cNvPr id="159754" name="Rectangle 9"/>
          <p:cNvSpPr>
            <a:spLocks noChangeArrowheads="1"/>
          </p:cNvSpPr>
          <p:nvPr/>
        </p:nvSpPr>
        <p:spPr bwMode="auto">
          <a:xfrm>
            <a:off x="587375" y="5487988"/>
            <a:ext cx="1676400" cy="911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分類 </a:t>
            </a:r>
            <a:r>
              <a:rPr lang="en-US" altLang="ja-JP" sz="2400">
                <a:latin typeface="Arial" panose="020B0604020202020204" pitchFamily="34" charset="0"/>
                <a:ea typeface="ＭＳ Ｐゴシック" panose="020B0600070205080204" pitchFamily="50" charset="-128"/>
              </a:rPr>
              <a:t>(2bits)</a:t>
            </a:r>
          </a:p>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00</a:t>
            </a:r>
          </a:p>
        </p:txBody>
      </p:sp>
      <p:sp>
        <p:nvSpPr>
          <p:cNvPr id="159755" name="Rectangle 10"/>
          <p:cNvSpPr>
            <a:spLocks noChangeArrowheads="1"/>
          </p:cNvSpPr>
          <p:nvPr/>
        </p:nvSpPr>
        <p:spPr bwMode="auto">
          <a:xfrm>
            <a:off x="2263775" y="5487988"/>
            <a:ext cx="2667000" cy="911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緯度 </a:t>
            </a:r>
            <a:r>
              <a:rPr lang="en-US" altLang="ja-JP" sz="2400">
                <a:latin typeface="Arial" panose="020B0604020202020204" pitchFamily="34" charset="0"/>
                <a:ea typeface="ＭＳ Ｐゴシック" panose="020B0600070205080204" pitchFamily="50" charset="-128"/>
              </a:rPr>
              <a:t>(23bits)</a:t>
            </a:r>
          </a:p>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a:t>
            </a:r>
            <a:r>
              <a:rPr lang="en-US" altLang="ja-JP" sz="2400">
                <a:latin typeface="Arial" panose="020B0604020202020204" pitchFamily="34" charset="0"/>
                <a:ea typeface="ＭＳ Ｐゴシック" panose="020B0600070205080204" pitchFamily="50" charset="-128"/>
              </a:rPr>
              <a:t>0.1</a:t>
            </a:r>
            <a:r>
              <a:rPr lang="ja-JP" altLang="en-US" sz="2400">
                <a:latin typeface="Arial" panose="020B0604020202020204" pitchFamily="34" charset="0"/>
                <a:ea typeface="ＭＳ Ｐゴシック" panose="020B0600070205080204" pitchFamily="50" charset="-128"/>
              </a:rPr>
              <a:t>秒単位≫</a:t>
            </a:r>
          </a:p>
        </p:txBody>
      </p:sp>
      <p:sp>
        <p:nvSpPr>
          <p:cNvPr id="159756" name="Rectangle 11"/>
          <p:cNvSpPr>
            <a:spLocks noChangeArrowheads="1"/>
          </p:cNvSpPr>
          <p:nvPr/>
        </p:nvSpPr>
        <p:spPr bwMode="auto">
          <a:xfrm>
            <a:off x="4930775" y="5487988"/>
            <a:ext cx="2590800" cy="911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経度 </a:t>
            </a:r>
            <a:r>
              <a:rPr lang="en-US" altLang="ja-JP" sz="2400">
                <a:latin typeface="Arial" panose="020B0604020202020204" pitchFamily="34" charset="0"/>
                <a:ea typeface="ＭＳ Ｐゴシック" panose="020B0600070205080204" pitchFamily="50" charset="-128"/>
              </a:rPr>
              <a:t>(24bits)</a:t>
            </a:r>
          </a:p>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a:t>
            </a:r>
            <a:r>
              <a:rPr lang="en-US" altLang="ja-JP" sz="2400">
                <a:latin typeface="Arial" panose="020B0604020202020204" pitchFamily="34" charset="0"/>
                <a:ea typeface="ＭＳ Ｐゴシック" panose="020B0600070205080204" pitchFamily="50" charset="-128"/>
              </a:rPr>
              <a:t>0.1</a:t>
            </a:r>
            <a:r>
              <a:rPr lang="ja-JP" altLang="en-US" sz="2400">
                <a:latin typeface="Arial" panose="020B0604020202020204" pitchFamily="34" charset="0"/>
                <a:ea typeface="ＭＳ Ｐゴシック" panose="020B0600070205080204" pitchFamily="50" charset="-128"/>
              </a:rPr>
              <a:t>秒単位≫</a:t>
            </a:r>
          </a:p>
        </p:txBody>
      </p:sp>
      <p:sp>
        <p:nvSpPr>
          <p:cNvPr id="159757" name="Rectangle 12"/>
          <p:cNvSpPr>
            <a:spLocks noChangeArrowheads="1"/>
          </p:cNvSpPr>
          <p:nvPr/>
        </p:nvSpPr>
        <p:spPr bwMode="auto">
          <a:xfrm>
            <a:off x="7521575" y="5487988"/>
            <a:ext cx="3124200" cy="911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高さ </a:t>
            </a:r>
            <a:r>
              <a:rPr lang="en-US" altLang="ja-JP" sz="2400">
                <a:latin typeface="Arial" panose="020B0604020202020204" pitchFamily="34" charset="0"/>
                <a:ea typeface="ＭＳ Ｐゴシック" panose="020B0600070205080204" pitchFamily="50" charset="-128"/>
              </a:rPr>
              <a:t>(9bits)</a:t>
            </a:r>
          </a:p>
          <a:p>
            <a:pPr algn="ctr" eaLnBrk="1" hangingPunct="1">
              <a:spcBef>
                <a:spcPct val="0"/>
              </a:spcBef>
              <a:buClrTx/>
              <a:buFontTx/>
              <a:buNone/>
            </a:pPr>
            <a:r>
              <a:rPr lang="ja-JP" altLang="en-US" sz="1600">
                <a:latin typeface="Arial" panose="020B0604020202020204" pitchFamily="34" charset="0"/>
                <a:ea typeface="ＭＳ Ｐゴシック" panose="020B0600070205080204" pitchFamily="50" charset="-128"/>
              </a:rPr>
              <a:t>≪</a:t>
            </a:r>
            <a:r>
              <a:rPr lang="en-US" altLang="en-US" sz="1600">
                <a:latin typeface="Arial" panose="020B0604020202020204" pitchFamily="34" charset="0"/>
                <a:ea typeface="ＭＳ Ｐゴシック" panose="020B0600070205080204" pitchFamily="50" charset="-128"/>
              </a:rPr>
              <a:t>階数：地下</a:t>
            </a:r>
            <a:r>
              <a:rPr lang="en-US" altLang="ja-JP" sz="1600">
                <a:latin typeface="Arial" panose="020B0604020202020204" pitchFamily="34" charset="0"/>
                <a:ea typeface="ＭＳ Ｐゴシック" panose="020B0600070205080204" pitchFamily="50" charset="-128"/>
              </a:rPr>
              <a:t>50</a:t>
            </a:r>
            <a:r>
              <a:rPr lang="en-US" altLang="en-US" sz="1600">
                <a:latin typeface="Arial" panose="020B0604020202020204" pitchFamily="34" charset="0"/>
                <a:ea typeface="ＭＳ Ｐゴシック" panose="020B0600070205080204" pitchFamily="50" charset="-128"/>
              </a:rPr>
              <a:t>階</a:t>
            </a:r>
            <a:r>
              <a:rPr lang="en-US" altLang="ja-JP" sz="1600">
                <a:latin typeface="Arial" panose="020B0604020202020204" pitchFamily="34" charset="0"/>
                <a:ea typeface="ＭＳ Ｐゴシック" panose="020B0600070205080204" pitchFamily="50" charset="-128"/>
              </a:rPr>
              <a:t>~</a:t>
            </a:r>
            <a:r>
              <a:rPr lang="en-US" altLang="en-US" sz="1600">
                <a:latin typeface="Arial" panose="020B0604020202020204" pitchFamily="34" charset="0"/>
                <a:ea typeface="ＭＳ Ｐゴシック" panose="020B0600070205080204" pitchFamily="50" charset="-128"/>
              </a:rPr>
              <a:t>地上</a:t>
            </a:r>
            <a:r>
              <a:rPr lang="en-US" altLang="ja-JP" sz="1600">
                <a:latin typeface="Arial" panose="020B0604020202020204" pitchFamily="34" charset="0"/>
                <a:ea typeface="ＭＳ Ｐゴシック" panose="020B0600070205080204" pitchFamily="50" charset="-128"/>
              </a:rPr>
              <a:t>200</a:t>
            </a:r>
            <a:r>
              <a:rPr lang="en-US" altLang="en-US" sz="1600">
                <a:latin typeface="Arial" panose="020B0604020202020204" pitchFamily="34" charset="0"/>
                <a:ea typeface="ＭＳ Ｐゴシック" panose="020B0600070205080204" pitchFamily="50" charset="-128"/>
              </a:rPr>
              <a:t>階まで</a:t>
            </a:r>
            <a:r>
              <a:rPr lang="ja-JP" altLang="en-US" sz="1600">
                <a:latin typeface="Arial" panose="020B0604020202020204" pitchFamily="34" charset="0"/>
                <a:ea typeface="ＭＳ Ｐゴシック" panose="020B0600070205080204" pitchFamily="50" charset="-128"/>
              </a:rPr>
              <a:t>≫</a:t>
            </a:r>
          </a:p>
        </p:txBody>
      </p:sp>
      <p:sp>
        <p:nvSpPr>
          <p:cNvPr id="159758" name="Rectangle 13"/>
          <p:cNvSpPr>
            <a:spLocks noChangeArrowheads="1"/>
          </p:cNvSpPr>
          <p:nvPr/>
        </p:nvSpPr>
        <p:spPr bwMode="auto">
          <a:xfrm>
            <a:off x="10645775" y="5487988"/>
            <a:ext cx="1828800" cy="911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連番 </a:t>
            </a:r>
            <a:r>
              <a:rPr lang="en-US" altLang="ja-JP" sz="2400">
                <a:latin typeface="Arial" panose="020B0604020202020204" pitchFamily="34" charset="0"/>
                <a:ea typeface="ＭＳ Ｐゴシック" panose="020B0600070205080204" pitchFamily="50" charset="-128"/>
              </a:rPr>
              <a:t>(6bits)</a:t>
            </a:r>
          </a:p>
          <a:p>
            <a:pPr algn="ct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a:t>
            </a:r>
            <a:r>
              <a:rPr lang="en-US" altLang="ja-JP" sz="2400">
                <a:latin typeface="Arial" panose="020B0604020202020204" pitchFamily="34" charset="0"/>
                <a:ea typeface="ＭＳ Ｐゴシック" panose="020B0600070205080204" pitchFamily="50" charset="-128"/>
              </a:rPr>
              <a:t>0 </a:t>
            </a:r>
            <a:r>
              <a:rPr lang="ja-JP" altLang="en-US" sz="2400">
                <a:latin typeface="Arial" panose="020B0604020202020204" pitchFamily="34" charset="0"/>
                <a:ea typeface="ＭＳ Ｐゴシック" panose="020B0600070205080204" pitchFamily="50" charset="-128"/>
              </a:rPr>
              <a:t>～ </a:t>
            </a:r>
            <a:r>
              <a:rPr lang="en-US" altLang="ja-JP" sz="2400">
                <a:latin typeface="Arial" panose="020B0604020202020204" pitchFamily="34" charset="0"/>
                <a:ea typeface="ＭＳ Ｐゴシック" panose="020B0600070205080204" pitchFamily="50" charset="-128"/>
              </a:rPr>
              <a:t>63</a:t>
            </a:r>
            <a:r>
              <a:rPr lang="ja-JP" altLang="en-US" sz="2400">
                <a:latin typeface="Arial" panose="020B0604020202020204" pitchFamily="34" charset="0"/>
                <a:ea typeface="ＭＳ Ｐゴシック" panose="020B0600070205080204" pitchFamily="50" charset="-128"/>
              </a:rPr>
              <a:t>≫</a:t>
            </a:r>
          </a:p>
        </p:txBody>
      </p:sp>
      <p:sp>
        <p:nvSpPr>
          <p:cNvPr id="159759" name="Line 14"/>
          <p:cNvSpPr>
            <a:spLocks noChangeShapeType="1"/>
          </p:cNvSpPr>
          <p:nvPr/>
        </p:nvSpPr>
        <p:spPr bwMode="auto">
          <a:xfrm flipH="1">
            <a:off x="511175" y="3963988"/>
            <a:ext cx="8153400" cy="15240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159760" name="Line 15"/>
          <p:cNvSpPr>
            <a:spLocks noChangeShapeType="1"/>
          </p:cNvSpPr>
          <p:nvPr/>
        </p:nvSpPr>
        <p:spPr bwMode="auto">
          <a:xfrm>
            <a:off x="12245975" y="3963988"/>
            <a:ext cx="152400" cy="14478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spAutoFit/>
          </a:bodyPr>
          <a:lstStyle/>
          <a:p>
            <a:endParaRPr lang="ja-JP" altLang="en-US"/>
          </a:p>
        </p:txBody>
      </p:sp>
      <p:sp>
        <p:nvSpPr>
          <p:cNvPr id="2" name="スライド番号プレースホルダー 1"/>
          <p:cNvSpPr>
            <a:spLocks noGrp="1"/>
          </p:cNvSpPr>
          <p:nvPr>
            <p:ph type="sldNum" sz="quarter" idx="10"/>
          </p:nvPr>
        </p:nvSpPr>
        <p:spPr/>
        <p:txBody>
          <a:bodyPr/>
          <a:lstStyle/>
          <a:p>
            <a:fld id="{009A3964-0847-431D-BC90-0525F3AC0D36}" type="slidenum">
              <a:rPr lang="en-US" altLang="ja-JP" smtClean="0"/>
              <a:pPr/>
              <a:t>156</a:t>
            </a:fld>
            <a:endParaRPr lang="en-US" altLang="ja-JP"/>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ITU Recommendation</a:t>
            </a:r>
            <a:br>
              <a:rPr lang="en-US" altLang="ja-JP" smtClean="0">
                <a:latin typeface="Helvetica Neue Medium" pitchFamily="-1" charset="0"/>
                <a:ea typeface="ヒラギノ角ゴ ProN W6" panose="020B0600000000000000" pitchFamily="34" charset="-128"/>
              </a:rPr>
            </a:br>
            <a:r>
              <a:rPr lang="en-US" altLang="ja-JP" smtClean="0">
                <a:latin typeface="Helvetica Neue Medium" pitchFamily="-1" charset="0"/>
                <a:ea typeface="ヒラギノ角ゴ ProN W6" panose="020B0600000000000000" pitchFamily="34" charset="-128"/>
              </a:rPr>
              <a:t>F.771, H.621, H.642</a:t>
            </a:r>
          </a:p>
        </p:txBody>
      </p:sp>
      <p:sp>
        <p:nvSpPr>
          <p:cNvPr id="160771" name="Rectangle 3"/>
          <p:cNvSpPr>
            <a:spLocks noGrp="1" noChangeArrowheads="1"/>
          </p:cNvSpPr>
          <p:nvPr>
            <p:ph type="body" idx="1"/>
          </p:nvPr>
        </p:nvSpPr>
        <p:spPr>
          <a:xfrm>
            <a:off x="2236788" y="5792788"/>
            <a:ext cx="9847262" cy="2133600"/>
          </a:xfrm>
        </p:spPr>
        <p:txBody>
          <a:bodyPr/>
          <a:lstStyle/>
          <a:p>
            <a:r>
              <a:rPr lang="en-US" altLang="ja-JP" smtClean="0">
                <a:latin typeface="Helvetica Neue Medium" pitchFamily="-1" charset="0"/>
                <a:ea typeface="ヒラギノ角ゴ Pro W6" pitchFamily="-1" charset="-128"/>
              </a:rPr>
              <a:t>ITU-T</a:t>
            </a:r>
            <a:r>
              <a:rPr lang="ja-JP" altLang="en-US" smtClean="0">
                <a:latin typeface="Helvetica Neue Medium" pitchFamily="-1" charset="0"/>
                <a:ea typeface="ヒラギノ角ゴ Pro W6" pitchFamily="-1" charset="-128"/>
              </a:rPr>
              <a:t>勧告</a:t>
            </a:r>
            <a:r>
              <a:rPr lang="en-US" altLang="ja-JP" smtClean="0">
                <a:latin typeface="Helvetica Neue Medium" pitchFamily="-1" charset="0"/>
                <a:ea typeface="ヒラギノ角ゴ Pro W6" pitchFamily="-1" charset="-128"/>
              </a:rPr>
              <a:t>: F.771</a:t>
            </a:r>
            <a:r>
              <a:rPr lang="ja-JP" altLang="en-US" smtClean="0">
                <a:latin typeface="Helvetica Neue Medium" pitchFamily="-1" charset="0"/>
                <a:ea typeface="ヒラギノ角ゴ Pro W6" pitchFamily="-1" charset="-128"/>
              </a:rPr>
              <a:t>と</a:t>
            </a:r>
            <a:r>
              <a:rPr lang="en-US" altLang="ja-JP" smtClean="0">
                <a:latin typeface="Helvetica Neue Medium" pitchFamily="-1" charset="0"/>
                <a:ea typeface="ヒラギノ角ゴ Pro W6" pitchFamily="-1" charset="-128"/>
              </a:rPr>
              <a:t>H.621, H. 642</a:t>
            </a: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157</a:t>
            </a:fld>
            <a:endParaRPr lang="en-US" altLang="ja-JP"/>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F.771</a:t>
            </a:r>
            <a:r>
              <a:rPr lang="ja-JP" altLang="en-US" smtClean="0">
                <a:latin typeface="Helvetica Neue Medium" pitchFamily="-1" charset="0"/>
                <a:ea typeface="ヒラギノ角ゴ ProN W6" panose="020B0600000000000000" pitchFamily="34" charset="-128"/>
              </a:rPr>
              <a:t>の概要</a:t>
            </a:r>
          </a:p>
        </p:txBody>
      </p:sp>
      <p:sp>
        <p:nvSpPr>
          <p:cNvPr id="161795" name="Rectangle 3"/>
          <p:cNvSpPr>
            <a:spLocks noGrp="1" noChangeArrowheads="1"/>
          </p:cNvSpPr>
          <p:nvPr>
            <p:ph type="body" idx="1"/>
          </p:nvPr>
        </p:nvSpPr>
        <p:spPr/>
        <p:txBody>
          <a:bodyPr/>
          <a:lstStyle/>
          <a:p>
            <a:pPr>
              <a:lnSpc>
                <a:spcPct val="90000"/>
              </a:lnSpc>
            </a:pPr>
            <a:r>
              <a:rPr lang="ja-JP" altLang="en-US" smtClean="0">
                <a:latin typeface="Helvetica Neue Medium" pitchFamily="-1" charset="0"/>
                <a:ea typeface="ヒラギノ角ゴ Pro W6" pitchFamily="-1" charset="-128"/>
              </a:rPr>
              <a:t>題目</a:t>
            </a:r>
          </a:p>
          <a:p>
            <a:pPr lvl="1">
              <a:lnSpc>
                <a:spcPct val="90000"/>
              </a:lnSpc>
            </a:pPr>
            <a:r>
              <a:rPr lang="ja-JP" altLang="en-US" smtClean="0">
                <a:latin typeface="Arial" panose="020B0604020202020204" pitchFamily="34" charset="0"/>
                <a:ea typeface="ＭＳ Ｐゴシック" panose="020B0600070205080204" pitchFamily="50" charset="-128"/>
              </a:rPr>
              <a:t> “</a:t>
            </a:r>
            <a:r>
              <a:rPr lang="en-US" altLang="ja-JP" smtClean="0">
                <a:latin typeface="Arial" panose="020B0604020202020204" pitchFamily="34" charset="0"/>
                <a:ea typeface="ＭＳ Ｐゴシック" panose="020B0600070205080204" pitchFamily="50" charset="-128"/>
              </a:rPr>
              <a:t>Service description and requirements for multimedia information access triggered by tag-based identification”</a:t>
            </a:r>
          </a:p>
          <a:p>
            <a:pPr lvl="1">
              <a:lnSpc>
                <a:spcPct val="90000"/>
              </a:lnSpc>
            </a:pPr>
            <a:r>
              <a:rPr lang="en-US" altLang="ja-JP" smtClean="0">
                <a:latin typeface="Arial" panose="020B0604020202020204" pitchFamily="34" charset="0"/>
                <a:ea typeface="ＭＳ Ｐゴシック" panose="020B0600070205080204" pitchFamily="50" charset="-128"/>
              </a:rPr>
              <a:t> </a:t>
            </a:r>
            <a:r>
              <a:rPr lang="ja-JP" altLang="en-US" smtClean="0">
                <a:latin typeface="Arial" panose="020B0604020202020204" pitchFamily="34" charset="0"/>
                <a:ea typeface="ＭＳ Ｐゴシック" panose="020B0600070205080204" pitchFamily="50" charset="-128"/>
              </a:rPr>
              <a:t>「タグによって起動される複合メディア型情報アクセスに関するサービス記述と要求要件」</a:t>
            </a:r>
          </a:p>
          <a:p>
            <a:pPr>
              <a:lnSpc>
                <a:spcPct val="90000"/>
              </a:lnSpc>
            </a:pPr>
            <a:r>
              <a:rPr lang="ja-JP" altLang="en-US" smtClean="0">
                <a:latin typeface="Helvetica Neue Medium" pitchFamily="-1" charset="0"/>
                <a:ea typeface="ヒラギノ角ゴ Pro W6" pitchFamily="-1" charset="-128"/>
              </a:rPr>
              <a:t>概要</a:t>
            </a:r>
          </a:p>
          <a:p>
            <a:pPr lvl="1">
              <a:lnSpc>
                <a:spcPct val="90000"/>
              </a:lnSpc>
            </a:pPr>
            <a:r>
              <a:rPr lang="en-US" altLang="ja-JP" smtClean="0">
                <a:latin typeface="Arial" panose="020B0604020202020204" pitchFamily="34" charset="0"/>
                <a:ea typeface="ＭＳ Ｐゴシック" panose="020B0600070205080204" pitchFamily="50" charset="-128"/>
              </a:rPr>
              <a:t>RFID</a:t>
            </a:r>
            <a:r>
              <a:rPr lang="ja-JP" altLang="en-US" smtClean="0">
                <a:latin typeface="Arial" panose="020B0604020202020204" pitchFamily="34" charset="0"/>
                <a:ea typeface="ＭＳ Ｐゴシック" panose="020B0600070205080204" pitchFamily="50" charset="-128"/>
              </a:rPr>
              <a:t>等の</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タグ情報の自動認識をきっかけとして提供されるネットワーク型の複合メディア情報サービスに関する要求要件事項に関する</a:t>
            </a:r>
            <a:r>
              <a:rPr lang="en-US" altLang="ja-JP" smtClean="0">
                <a:latin typeface="Arial" panose="020B0604020202020204" pitchFamily="34" charset="0"/>
                <a:ea typeface="ＭＳ Ｐゴシック" panose="020B0600070205080204" pitchFamily="50" charset="-128"/>
              </a:rPr>
              <a:t>ITU-T</a:t>
            </a:r>
            <a:r>
              <a:rPr lang="ja-JP" altLang="en-US" smtClean="0">
                <a:latin typeface="Arial" panose="020B0604020202020204" pitchFamily="34" charset="0"/>
                <a:ea typeface="ＭＳ Ｐゴシック" panose="020B0600070205080204" pitchFamily="50" charset="-128"/>
              </a:rPr>
              <a:t>勧告</a:t>
            </a:r>
          </a:p>
          <a:p>
            <a:pPr>
              <a:lnSpc>
                <a:spcPct val="90000"/>
              </a:lnSpc>
            </a:pPr>
            <a:r>
              <a:rPr lang="ja-JP" altLang="en-US" smtClean="0">
                <a:latin typeface="Helvetica Neue Medium" pitchFamily="-1" charset="0"/>
                <a:ea typeface="ヒラギノ角ゴ Pro W6" pitchFamily="-1" charset="-128"/>
              </a:rPr>
              <a:t>特徴</a:t>
            </a:r>
          </a:p>
          <a:p>
            <a:pPr lvl="1">
              <a:lnSpc>
                <a:spcPct val="90000"/>
              </a:lnSpc>
            </a:pPr>
            <a:r>
              <a:rPr lang="ja-JP" altLang="en-US" smtClean="0">
                <a:latin typeface="Arial" panose="020B0604020202020204" pitchFamily="34" charset="0"/>
                <a:ea typeface="ＭＳ Ｐゴシック" panose="020B0600070205080204" pitchFamily="50" charset="-128"/>
              </a:rPr>
              <a:t>ネットワーク型情報サービスがベース</a:t>
            </a:r>
          </a:p>
          <a:p>
            <a:pPr lvl="1">
              <a:lnSpc>
                <a:spcPct val="90000"/>
              </a:lnSpc>
            </a:pPr>
            <a:r>
              <a:rPr lang="ja-JP" altLang="en-US" smtClean="0">
                <a:latin typeface="Arial" panose="020B0604020202020204" pitchFamily="34" charset="0"/>
                <a:ea typeface="ＭＳ Ｐゴシック" panose="020B0600070205080204" pitchFamily="50" charset="-128"/>
              </a:rPr>
              <a:t>多様なアプリケーションに対応</a:t>
            </a:r>
          </a:p>
          <a:p>
            <a:pPr lvl="1">
              <a:lnSpc>
                <a:spcPct val="90000"/>
              </a:lnSpc>
            </a:pPr>
            <a:r>
              <a:rPr lang="ja-JP" altLang="en-US" smtClean="0">
                <a:latin typeface="Arial" panose="020B0604020202020204" pitchFamily="34" charset="0"/>
                <a:ea typeface="ＭＳ Ｐゴシック" panose="020B0600070205080204" pitchFamily="50" charset="-128"/>
              </a:rPr>
              <a:t>（例）</a:t>
            </a:r>
            <a:r>
              <a:rPr lang="en-US" altLang="ja-JP" smtClean="0">
                <a:latin typeface="Arial" panose="020B0604020202020204" pitchFamily="34" charset="0"/>
                <a:ea typeface="ＭＳ Ｐゴシック" panose="020B0600070205080204" pitchFamily="50" charset="-128"/>
              </a:rPr>
              <a:t>u-Museum</a:t>
            </a:r>
            <a:r>
              <a:rPr lang="ja-JP" altLang="en-US" smtClean="0">
                <a:latin typeface="Arial" panose="020B0604020202020204" pitchFamily="34" charset="0"/>
                <a:ea typeface="ＭＳ Ｐゴシック" panose="020B0600070205080204" pitchFamily="50" charset="-128"/>
              </a:rPr>
              <a:t>、</a:t>
            </a:r>
            <a:r>
              <a:rPr lang="en-US" altLang="ja-JP" smtClean="0">
                <a:latin typeface="Arial" panose="020B0604020202020204" pitchFamily="34" charset="0"/>
                <a:ea typeface="ＭＳ Ｐゴシック" panose="020B0600070205080204" pitchFamily="50" charset="-128"/>
              </a:rPr>
              <a:t>u-</a:t>
            </a:r>
            <a:r>
              <a:rPr lang="ja-JP" altLang="en-US" smtClean="0">
                <a:latin typeface="Arial" panose="020B0604020202020204" pitchFamily="34" charset="0"/>
                <a:ea typeface="ＭＳ Ｐゴシック" panose="020B0600070205080204" pitchFamily="50" charset="-128"/>
              </a:rPr>
              <a:t>広告、製品管理、食品・製品トレーサビリティ、場所情報システム、観光支援サービス、等</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158</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F.771</a:t>
            </a:r>
            <a:r>
              <a:rPr lang="ja-JP" altLang="en-US" smtClean="0">
                <a:latin typeface="Helvetica Neue Medium" pitchFamily="-1" charset="0"/>
                <a:ea typeface="ヒラギノ角ゴ ProN W6" panose="020B0600000000000000" pitchFamily="34" charset="-128"/>
              </a:rPr>
              <a:t>が必須としている勧告の例</a:t>
            </a:r>
          </a:p>
        </p:txBody>
      </p:sp>
      <p:sp>
        <p:nvSpPr>
          <p:cNvPr id="162819" name="Rectangle 3"/>
          <p:cNvSpPr>
            <a:spLocks noGrp="1" noChangeArrowheads="1"/>
          </p:cNvSpPr>
          <p:nvPr>
            <p:ph type="body" idx="1"/>
          </p:nvPr>
        </p:nvSpPr>
        <p:spPr/>
        <p:txBody>
          <a:bodyPr/>
          <a:lstStyle/>
          <a:p>
            <a:r>
              <a:rPr lang="en-US" altLang="ja-JP" smtClean="0">
                <a:latin typeface="Helvetica Neue Medium" pitchFamily="-1" charset="0"/>
                <a:ea typeface="ヒラギノ角ゴ Pro W6" pitchFamily="-1" charset="-128"/>
              </a:rPr>
              <a:t>[TAG-001]</a:t>
            </a:r>
          </a:p>
          <a:p>
            <a:pPr lvl="1"/>
            <a:r>
              <a:rPr lang="ja-JP" altLang="en-US" smtClean="0">
                <a:latin typeface="Arial" panose="020B0604020202020204" pitchFamily="34" charset="0"/>
                <a:ea typeface="ＭＳ Ｐゴシック" panose="020B0600070205080204" pitchFamily="50" charset="-128"/>
              </a:rPr>
              <a:t>「いろいろなタイプのＩＤタグがつかえること」</a:t>
            </a:r>
          </a:p>
          <a:p>
            <a:r>
              <a:rPr lang="en-US" altLang="ja-JP" smtClean="0">
                <a:latin typeface="Helvetica Neue Medium" pitchFamily="-1" charset="0"/>
                <a:ea typeface="ヒラギノ角ゴ Pro W6" pitchFamily="-1" charset="-128"/>
              </a:rPr>
              <a:t>[ID-002]</a:t>
            </a:r>
          </a:p>
          <a:p>
            <a:pPr lvl="1"/>
            <a:r>
              <a:rPr lang="ja-JP" altLang="en-US" smtClean="0">
                <a:latin typeface="Arial" panose="020B0604020202020204" pitchFamily="34" charset="0"/>
                <a:ea typeface="ＭＳ Ｐゴシック" panose="020B0600070205080204" pitchFamily="50" charset="-128"/>
              </a:rPr>
              <a:t>「</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は物、場所、人等の実世界の要素のいずれにも割当て可能でなければならない」</a:t>
            </a:r>
          </a:p>
          <a:p>
            <a:r>
              <a:rPr lang="en-US" altLang="ja-JP" smtClean="0">
                <a:latin typeface="Helvetica Neue Medium" pitchFamily="-1" charset="0"/>
                <a:ea typeface="ヒラギノ角ゴ Pro W6" pitchFamily="-1" charset="-128"/>
              </a:rPr>
              <a:t>[ID-003]</a:t>
            </a:r>
          </a:p>
          <a:p>
            <a:pPr lvl="1"/>
            <a:r>
              <a:rPr lang="ja-JP" altLang="en-US" smtClean="0">
                <a:latin typeface="Arial" panose="020B0604020202020204" pitchFamily="34" charset="0"/>
                <a:ea typeface="ＭＳ Ｐゴシック" panose="020B0600070205080204" pitchFamily="50" charset="-128"/>
              </a:rPr>
              <a:t>「</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は会社、</a:t>
            </a:r>
            <a:r>
              <a:rPr lang="en-US" altLang="ja-JP" smtClean="0">
                <a:latin typeface="Arial" panose="020B0604020202020204" pitchFamily="34" charset="0"/>
                <a:ea typeface="ＭＳ Ｐゴシック" panose="020B0600070205080204" pitchFamily="50" charset="-128"/>
              </a:rPr>
              <a:t>NPO</a:t>
            </a:r>
            <a:r>
              <a:rPr lang="ja-JP" altLang="en-US" smtClean="0">
                <a:latin typeface="Arial" panose="020B0604020202020204" pitchFamily="34" charset="0"/>
                <a:ea typeface="ＭＳ Ｐゴシック" panose="020B0600070205080204" pitchFamily="50" charset="-128"/>
              </a:rPr>
              <a:t>、政府、個人等、いかなる組織でも発行可能でなければならない」</a:t>
            </a:r>
          </a:p>
          <a:p>
            <a:endParaRPr lang="ja-JP" altLang="en-US" smtClean="0">
              <a:latin typeface="Helvetica Neue Medium" pitchFamily="-1" charset="0"/>
              <a:ea typeface="ヒラギノ角ゴ Pro W6" pitchFamily="-1" charset="-128"/>
            </a:endParaRPr>
          </a:p>
          <a:p>
            <a:endParaRPr lang="ja-JP" altLang="en-US" smtClean="0">
              <a:latin typeface="Helvetica Neue Medium" pitchFamily="-1" charset="0"/>
              <a:ea typeface="ヒラギノ角ゴ Pro W6" pitchFamily="-1" charset="-128"/>
            </a:endParaRPr>
          </a:p>
          <a:p>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の理念が反映</a:t>
            </a:r>
          </a:p>
        </p:txBody>
      </p:sp>
      <p:sp>
        <p:nvSpPr>
          <p:cNvPr id="165892" name="AutoShape 4"/>
          <p:cNvSpPr>
            <a:spLocks noChangeArrowheads="1"/>
          </p:cNvSpPr>
          <p:nvPr/>
        </p:nvSpPr>
        <p:spPr bwMode="auto">
          <a:xfrm>
            <a:off x="3684588" y="7240588"/>
            <a:ext cx="990600" cy="838200"/>
          </a:xfrm>
          <a:prstGeom prst="downArrow">
            <a:avLst>
              <a:gd name="adj1" fmla="val 50000"/>
              <a:gd name="adj2" fmla="val 30769"/>
            </a:avLst>
          </a:prstGeom>
          <a:solidFill>
            <a:schemeClr val="accent1"/>
          </a:solidFill>
          <a:ln w="9525">
            <a:solidFill>
              <a:schemeClr val="tx1"/>
            </a:solidFill>
            <a:miter lim="800000"/>
            <a:headEnd/>
            <a:tailEnd/>
          </a:ln>
          <a:effectLst>
            <a:outerShdw blurRad="63500" dist="107763" dir="2700000" algn="ctr" rotWithShape="0">
              <a:schemeClr val="bg2">
                <a:alpha val="50000"/>
              </a:schemeClr>
            </a:outerShdw>
          </a:effectLst>
        </p:spPr>
        <p:txBody>
          <a:bodyPr anchor="ctr">
            <a:spAutoFit/>
          </a:bodyPr>
          <a:lstStyle/>
          <a:p>
            <a:pPr>
              <a:defRPr/>
            </a:pPr>
            <a:endParaRPr lang="ja-JP" altLang="en-US">
              <a:latin typeface="Times" pitchFamily="-1" charset="0"/>
              <a:ea typeface="Osaka" pitchFamily="-1" charset="-128"/>
              <a:cs typeface="Osaka" pitchFamily="-1" charset="-128"/>
            </a:endParaRP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159</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状況認識を実現するためには？</a:t>
            </a:r>
          </a:p>
        </p:txBody>
      </p:sp>
      <p:sp>
        <p:nvSpPr>
          <p:cNvPr id="18435"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自動認識したい対象に識別子（</a:t>
            </a:r>
            <a:r>
              <a:rPr lang="en-US" altLang="ja-JP" smtClean="0">
                <a:latin typeface="Helvetica Neue Medium" pitchFamily="-1" charset="0"/>
                <a:ea typeface="ヒラギノ角ゴ Pro W6" pitchFamily="-1" charset="-128"/>
              </a:rPr>
              <a:t>ID = ucode</a:t>
            </a:r>
            <a:r>
              <a:rPr lang="ja-JP" altLang="en-US" smtClean="0">
                <a:latin typeface="Helvetica Neue Medium" pitchFamily="-1" charset="0"/>
                <a:ea typeface="ヒラギノ角ゴ Pro W6" pitchFamily="-1" charset="-128"/>
              </a:rPr>
              <a:t>）を付与</a:t>
            </a:r>
          </a:p>
          <a:p>
            <a:r>
              <a:rPr lang="ja-JP" altLang="en-US" smtClean="0">
                <a:latin typeface="Helvetica Neue Medium" pitchFamily="-1" charset="0"/>
                <a:ea typeface="ヒラギノ角ゴ Pro W6" pitchFamily="-1" charset="-128"/>
              </a:rPr>
              <a:t>その</a:t>
            </a:r>
            <a:r>
              <a:rPr lang="en-US" altLang="ja-JP" smtClean="0">
                <a:latin typeface="Helvetica Neue Medium" pitchFamily="-1" charset="0"/>
                <a:ea typeface="ヒラギノ角ゴ Pro W6" pitchFamily="-1" charset="-128"/>
              </a:rPr>
              <a:t>ID</a:t>
            </a:r>
            <a:r>
              <a:rPr lang="ja-JP" altLang="en-US" smtClean="0">
                <a:latin typeface="Helvetica Neue Medium" pitchFamily="-1" charset="0"/>
                <a:ea typeface="ヒラギノ角ゴ Pro W6" pitchFamily="-1" charset="-128"/>
              </a:rPr>
              <a:t>をコンピュータが自動認識しやすい媒体に格納し、モノや場所に括りつけることが最も現実的</a:t>
            </a:r>
          </a:p>
          <a:p>
            <a:r>
              <a:rPr lang="ja-JP" altLang="en-US" smtClean="0">
                <a:latin typeface="Helvetica Neue Medium" pitchFamily="-1" charset="0"/>
                <a:ea typeface="ヒラギノ角ゴ Pro W6" pitchFamily="-1" charset="-128"/>
              </a:rPr>
              <a:t>	（例）</a:t>
            </a:r>
          </a:p>
          <a:p>
            <a:pPr lvl="1"/>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をバーコードタグに格納して、レーザスキャンで自動的に読みだす。</a:t>
            </a:r>
          </a:p>
          <a:p>
            <a:pPr lvl="1"/>
            <a:r>
              <a:rPr lang="en-US" altLang="ja-JP" smtClean="0">
                <a:latin typeface="Arial" panose="020B0604020202020204" pitchFamily="34" charset="0"/>
                <a:ea typeface="ＭＳ Ｐゴシック" panose="020B0600070205080204" pitchFamily="50" charset="-128"/>
              </a:rPr>
              <a:t>RFID</a:t>
            </a:r>
            <a:r>
              <a:rPr lang="ja-JP" altLang="en-US" smtClean="0">
                <a:latin typeface="Arial" panose="020B0604020202020204" pitchFamily="34" charset="0"/>
                <a:ea typeface="ＭＳ Ｐゴシック" panose="020B0600070205080204" pitchFamily="50" charset="-128"/>
              </a:rPr>
              <a:t>（電子タグ）に格納して、電波で自動的に読み取る</a:t>
            </a:r>
          </a:p>
          <a:p>
            <a:endParaRPr lang="ja-JP" altLang="en-US" smtClean="0">
              <a:latin typeface="Helvetica Neue Medium" pitchFamily="-1" charset="0"/>
              <a:ea typeface="ヒラギノ角ゴ Pro W6" pitchFamily="-1" charset="-128"/>
            </a:endParaRPr>
          </a:p>
          <a:p>
            <a:r>
              <a:rPr lang="ja-JP" altLang="en-US" smtClean="0">
                <a:latin typeface="Helvetica Neue Medium" pitchFamily="-1" charset="0"/>
                <a:ea typeface="ヒラギノ角ゴ Pro W6" pitchFamily="-1" charset="-128"/>
              </a:rPr>
              <a:t>自動認識技術（</a:t>
            </a:r>
            <a:r>
              <a:rPr lang="en-US" altLang="ja-JP" smtClean="0">
                <a:latin typeface="Helvetica Neue Medium" pitchFamily="-1" charset="0"/>
                <a:ea typeface="ヒラギノ角ゴ Pro W6" pitchFamily="-1" charset="-128"/>
              </a:rPr>
              <a:t>Automatic Identification</a:t>
            </a:r>
            <a:r>
              <a:rPr lang="ja-JP" altLang="en-US" smtClean="0">
                <a:latin typeface="Helvetica Neue Medium" pitchFamily="-1" charset="0"/>
                <a:ea typeface="ヒラギノ角ゴ Pro W6" pitchFamily="-1" charset="-128"/>
              </a:rPr>
              <a:t>）</a:t>
            </a:r>
          </a:p>
        </p:txBody>
      </p:sp>
      <p:sp>
        <p:nvSpPr>
          <p:cNvPr id="18436" name="AutoShape 4"/>
          <p:cNvSpPr>
            <a:spLocks noChangeArrowheads="1"/>
          </p:cNvSpPr>
          <p:nvPr/>
        </p:nvSpPr>
        <p:spPr bwMode="auto">
          <a:xfrm>
            <a:off x="4598988" y="6783388"/>
            <a:ext cx="1219200" cy="762000"/>
          </a:xfrm>
          <a:prstGeom prst="downArrow">
            <a:avLst>
              <a:gd name="adj1" fmla="val 50000"/>
              <a:gd name="adj2" fmla="val 25000"/>
            </a:avLst>
          </a:prstGeom>
          <a:solidFill>
            <a:srgbClr val="C0504D"/>
          </a:solidFill>
          <a:ln w="9525">
            <a:solidFill>
              <a:srgbClr val="C0504D"/>
            </a:solidFill>
            <a:miter lim="800000"/>
            <a:headEnd/>
            <a:tailEnd/>
          </a:ln>
        </p:spPr>
        <p:txBody>
          <a:bodyPr wrap="none" anchor="ct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16</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H.621</a:t>
            </a:r>
            <a:r>
              <a:rPr lang="ja-JP" altLang="en-US" smtClean="0">
                <a:latin typeface="Helvetica Neue Medium" pitchFamily="-1" charset="0"/>
                <a:ea typeface="ヒラギノ角ゴ ProN W6" panose="020B0600000000000000" pitchFamily="34" charset="-128"/>
              </a:rPr>
              <a:t>の概要</a:t>
            </a:r>
          </a:p>
        </p:txBody>
      </p:sp>
      <p:sp>
        <p:nvSpPr>
          <p:cNvPr id="163843"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題目</a:t>
            </a:r>
          </a:p>
          <a:p>
            <a:pPr lvl="1"/>
            <a:r>
              <a:rPr lang="ja-JP" altLang="en-US" smtClean="0">
                <a:latin typeface="Arial" panose="020B0604020202020204" pitchFamily="34" charset="0"/>
                <a:ea typeface="ＭＳ Ｐゴシック" panose="020B0600070205080204" pitchFamily="50" charset="-128"/>
              </a:rPr>
              <a:t>“</a:t>
            </a:r>
            <a:r>
              <a:rPr lang="en-US" altLang="ja-JP" smtClean="0">
                <a:latin typeface="Arial" panose="020B0604020202020204" pitchFamily="34" charset="0"/>
                <a:ea typeface="ＭＳ Ｐゴシック" panose="020B0600070205080204" pitchFamily="50" charset="-128"/>
              </a:rPr>
              <a:t>Architecture of a system for multimedia information access triggered by tag-based identification”</a:t>
            </a:r>
          </a:p>
          <a:p>
            <a:pPr lvl="1"/>
            <a:r>
              <a:rPr lang="en-US" altLang="ja-JP" smtClean="0">
                <a:latin typeface="Arial" panose="020B0604020202020204" pitchFamily="34" charset="0"/>
                <a:ea typeface="ＭＳ Ｐゴシック" panose="020B0600070205080204" pitchFamily="50" charset="-128"/>
              </a:rPr>
              <a:t> </a:t>
            </a:r>
            <a:r>
              <a:rPr lang="ja-JP" altLang="en-US" smtClean="0">
                <a:latin typeface="Arial" panose="020B0604020202020204" pitchFamily="34" charset="0"/>
                <a:ea typeface="ＭＳ Ｐゴシック" panose="020B0600070205080204" pitchFamily="50" charset="-128"/>
              </a:rPr>
              <a:t>「タグベースの</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によって起動される複合メディア型情報アクセスシステムのアーキテクチャ」</a:t>
            </a:r>
          </a:p>
          <a:p>
            <a:r>
              <a:rPr lang="ja-JP" altLang="en-US" smtClean="0">
                <a:latin typeface="Helvetica Neue Medium" pitchFamily="-1" charset="0"/>
                <a:ea typeface="ヒラギノ角ゴ Pro W6" pitchFamily="-1" charset="-128"/>
              </a:rPr>
              <a:t>概要</a:t>
            </a:r>
          </a:p>
          <a:p>
            <a:pPr lvl="1"/>
            <a:r>
              <a:rPr lang="en-US" altLang="ja-JP" smtClean="0">
                <a:latin typeface="Arial" panose="020B0604020202020204" pitchFamily="34" charset="0"/>
                <a:ea typeface="ＭＳ Ｐゴシック" panose="020B0600070205080204" pitchFamily="50" charset="-128"/>
              </a:rPr>
              <a:t>RFID</a:t>
            </a:r>
            <a:r>
              <a:rPr lang="ja-JP" altLang="en-US" smtClean="0">
                <a:latin typeface="Arial" panose="020B0604020202020204" pitchFamily="34" charset="0"/>
                <a:ea typeface="ＭＳ Ｐゴシック" panose="020B0600070205080204" pitchFamily="50" charset="-128"/>
              </a:rPr>
              <a:t>等の</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タグ情報の自動認識をきっかけとして提供されるネットワーク型の複合メディア情報サービスを実現するシステムのアーキテクチャに関する</a:t>
            </a:r>
            <a:r>
              <a:rPr lang="en-US" altLang="ja-JP" smtClean="0">
                <a:latin typeface="Arial" panose="020B0604020202020204" pitchFamily="34" charset="0"/>
                <a:ea typeface="ＭＳ Ｐゴシック" panose="020B0600070205080204" pitchFamily="50" charset="-128"/>
              </a:rPr>
              <a:t>ITU-T</a:t>
            </a:r>
            <a:r>
              <a:rPr lang="ja-JP" altLang="en-US" smtClean="0">
                <a:latin typeface="Arial" panose="020B0604020202020204" pitchFamily="34" charset="0"/>
                <a:ea typeface="ＭＳ Ｐゴシック" panose="020B0600070205080204" pitchFamily="50" charset="-128"/>
              </a:rPr>
              <a:t>勧告</a:t>
            </a:r>
          </a:p>
          <a:p>
            <a:r>
              <a:rPr lang="ja-JP" altLang="en-US" smtClean="0">
                <a:latin typeface="Helvetica Neue Medium" pitchFamily="-1" charset="0"/>
                <a:ea typeface="ヒラギノ角ゴ Pro W6" pitchFamily="-1" charset="-128"/>
              </a:rPr>
              <a:t>特徴</a:t>
            </a:r>
          </a:p>
          <a:p>
            <a:pPr lvl="1"/>
            <a:r>
              <a:rPr lang="ja-JP" altLang="en-US" smtClean="0">
                <a:latin typeface="Arial" panose="020B0604020202020204" pitchFamily="34" charset="0"/>
                <a:ea typeface="ＭＳ Ｐゴシック" panose="020B0600070205080204" pitchFamily="50" charset="-128"/>
              </a:rPr>
              <a:t>ネットワーク型情報サービスアーキテクチャがベース</a:t>
            </a:r>
          </a:p>
          <a:p>
            <a:pPr lvl="1"/>
            <a:r>
              <a:rPr lang="en-US" altLang="ja-JP" smtClean="0">
                <a:latin typeface="Arial" panose="020B0604020202020204" pitchFamily="34" charset="0"/>
                <a:ea typeface="ＭＳ Ｐゴシック" panose="020B0600070205080204" pitchFamily="50" charset="-128"/>
              </a:rPr>
              <a:t>uID</a:t>
            </a:r>
            <a:r>
              <a:rPr lang="ja-JP" altLang="en-US" smtClean="0">
                <a:latin typeface="Arial" panose="020B0604020202020204" pitchFamily="34" charset="0"/>
                <a:ea typeface="ＭＳ Ｐゴシック" panose="020B0600070205080204" pitchFamily="50" charset="-128"/>
              </a:rPr>
              <a:t>アーキテクチャとの整合性も高い</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160</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ChangeArrowheads="1"/>
          </p:cNvSpPr>
          <p:nvPr/>
        </p:nvSpPr>
        <p:spPr bwMode="auto">
          <a:xfrm>
            <a:off x="2455863" y="2789238"/>
            <a:ext cx="8093075" cy="5570537"/>
          </a:xfrm>
          <a:prstGeom prst="rect">
            <a:avLst/>
          </a:prstGeom>
          <a:solidFill>
            <a:schemeClr val="bg1"/>
          </a:solidFill>
          <a:ln w="9525">
            <a:solidFill>
              <a:srgbClr val="000066"/>
            </a:solidFill>
            <a:miter lim="800000"/>
            <a:headEnd/>
            <a:tailEnd/>
          </a:ln>
          <a:effectLst>
            <a:outerShdw blurRad="63500" dist="107763" dir="2700000" algn="ctr" rotWithShape="0">
              <a:schemeClr val="bg2">
                <a:alpha val="50000"/>
              </a:schemeClr>
            </a:outerShdw>
          </a:effectLst>
        </p:spPr>
        <p:txBody>
          <a:bodyPr wrap="none" lIns="88112" tIns="44056" rIns="88112" bIns="44056" anchor="ctr"/>
          <a:lstStyle/>
          <a:p>
            <a:pPr algn="l" defTabSz="881063">
              <a:defRPr/>
            </a:pPr>
            <a:endParaRPr lang="ja-JP" altLang="en-US" sz="2300">
              <a:latin typeface="ＤＦＧ平成ゴシック体W7" pitchFamily="50" charset="-128"/>
              <a:ea typeface="ＤＦＧ平成ゴシック体W7" pitchFamily="50" charset="-128"/>
              <a:cs typeface="Osaka" pitchFamily="-1" charset="-128"/>
            </a:endParaRPr>
          </a:p>
        </p:txBody>
      </p:sp>
      <p:sp>
        <p:nvSpPr>
          <p:cNvPr id="164867" name="Rectangle 3"/>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H.621 Architecture</a:t>
            </a:r>
            <a:r>
              <a:rPr lang="ja-JP" altLang="en-US" smtClean="0">
                <a:latin typeface="Helvetica Neue Medium" pitchFamily="-1" charset="0"/>
                <a:ea typeface="ヒラギノ角ゴ ProN W6" panose="020B0600000000000000" pitchFamily="34" charset="-128"/>
              </a:rPr>
              <a:t>と</a:t>
            </a:r>
            <a:r>
              <a:rPr lang="en-US" altLang="ja-JP" smtClean="0">
                <a:latin typeface="Helvetica Neue Medium" pitchFamily="-1" charset="0"/>
                <a:ea typeface="ヒラギノ角ゴ ProN W6" panose="020B0600000000000000" pitchFamily="34" charset="-128"/>
              </a:rPr>
              <a:t>uID Architecture</a:t>
            </a:r>
            <a:r>
              <a:rPr lang="ja-JP" altLang="en-US" smtClean="0">
                <a:latin typeface="Helvetica Neue Medium" pitchFamily="-1" charset="0"/>
                <a:ea typeface="ヒラギノ角ゴ ProN W6" panose="020B0600000000000000" pitchFamily="34" charset="-128"/>
              </a:rPr>
              <a:t>の対応</a:t>
            </a:r>
          </a:p>
        </p:txBody>
      </p:sp>
      <p:grpSp>
        <p:nvGrpSpPr>
          <p:cNvPr id="164868" name="Group 4"/>
          <p:cNvGrpSpPr>
            <a:grpSpLocks/>
          </p:cNvGrpSpPr>
          <p:nvPr/>
        </p:nvGrpSpPr>
        <p:grpSpPr bwMode="auto">
          <a:xfrm>
            <a:off x="2852738" y="3116263"/>
            <a:ext cx="7262812" cy="5094287"/>
            <a:chOff x="839" y="346"/>
            <a:chExt cx="4581" cy="3217"/>
          </a:xfrm>
        </p:grpSpPr>
        <p:sp>
          <p:nvSpPr>
            <p:cNvPr id="164874" name="Oval 5"/>
            <p:cNvSpPr>
              <a:spLocks noChangeArrowheads="1"/>
            </p:cNvSpPr>
            <p:nvPr/>
          </p:nvSpPr>
          <p:spPr bwMode="auto">
            <a:xfrm>
              <a:off x="839" y="890"/>
              <a:ext cx="454" cy="136"/>
            </a:xfrm>
            <a:prstGeom prst="ellipse">
              <a:avLst/>
            </a:prstGeom>
            <a:solidFill>
              <a:schemeClr val="bg1"/>
            </a:solidFill>
            <a:ln w="19050">
              <a:solidFill>
                <a:schemeClr val="tx1"/>
              </a:solidFill>
              <a:round/>
              <a:headEnd/>
              <a:tailEnd/>
            </a:ln>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Identifier</a:t>
              </a:r>
            </a:p>
          </p:txBody>
        </p:sp>
        <p:sp>
          <p:nvSpPr>
            <p:cNvPr id="164875" name="Rectangle 6"/>
            <p:cNvSpPr>
              <a:spLocks noChangeArrowheads="1"/>
            </p:cNvSpPr>
            <p:nvPr/>
          </p:nvSpPr>
          <p:spPr bwMode="auto">
            <a:xfrm>
              <a:off x="2426" y="2977"/>
              <a:ext cx="454" cy="454"/>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Multimedia </a:t>
              </a:r>
              <a:br>
                <a:rPr lang="en-US" altLang="ja-JP" sz="1000">
                  <a:latin typeface="Arial" panose="020B0604020202020204" pitchFamily="34" charset="0"/>
                  <a:ea typeface="ＭＳ Ｐゴシック" panose="020B0600070205080204" pitchFamily="50" charset="-128"/>
                </a:rPr>
              </a:br>
              <a:r>
                <a:rPr lang="en-US" altLang="ja-JP" sz="1000">
                  <a:latin typeface="Arial" panose="020B0604020202020204" pitchFamily="34" charset="0"/>
                  <a:ea typeface="ＭＳ Ｐゴシック" panose="020B0600070205080204" pitchFamily="50" charset="-128"/>
                </a:rPr>
                <a:t>Information </a:t>
              </a:r>
              <a:br>
                <a:rPr lang="en-US" altLang="ja-JP" sz="1000">
                  <a:latin typeface="Arial" panose="020B0604020202020204" pitchFamily="34" charset="0"/>
                  <a:ea typeface="ＭＳ Ｐゴシック" panose="020B0600070205080204" pitchFamily="50" charset="-128"/>
                </a:rPr>
              </a:br>
              <a:r>
                <a:rPr lang="en-US" altLang="ja-JP" sz="1000">
                  <a:latin typeface="Arial" panose="020B0604020202020204" pitchFamily="34" charset="0"/>
                  <a:ea typeface="ＭＳ Ｐゴシック" panose="020B0600070205080204" pitchFamily="50" charset="-128"/>
                </a:rPr>
                <a:t>Handling </a:t>
              </a:r>
              <a:br>
                <a:rPr lang="en-US" altLang="ja-JP" sz="1000">
                  <a:latin typeface="Arial" panose="020B0604020202020204" pitchFamily="34" charset="0"/>
                  <a:ea typeface="ＭＳ Ｐゴシック" panose="020B0600070205080204" pitchFamily="50" charset="-128"/>
                </a:rPr>
              </a:br>
              <a:r>
                <a:rPr lang="en-US" altLang="ja-JP" sz="1000">
                  <a:latin typeface="Arial" panose="020B0604020202020204" pitchFamily="34" charset="0"/>
                  <a:ea typeface="ＭＳ Ｐゴシック" panose="020B0600070205080204" pitchFamily="50" charset="-128"/>
                </a:rPr>
                <a:t>Function</a:t>
              </a:r>
            </a:p>
          </p:txBody>
        </p:sp>
        <p:sp>
          <p:nvSpPr>
            <p:cNvPr id="164876" name="Rectangle 7"/>
            <p:cNvSpPr>
              <a:spLocks noChangeArrowheads="1"/>
            </p:cNvSpPr>
            <p:nvPr/>
          </p:nvSpPr>
          <p:spPr bwMode="auto">
            <a:xfrm>
              <a:off x="2426" y="755"/>
              <a:ext cx="454" cy="454"/>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ID Tag </a:t>
              </a:r>
              <a:br>
                <a:rPr lang="en-US" altLang="ja-JP" sz="1000">
                  <a:latin typeface="Arial" panose="020B0604020202020204" pitchFamily="34" charset="0"/>
                  <a:ea typeface="ＭＳ Ｐゴシック" panose="020B0600070205080204" pitchFamily="50" charset="-128"/>
                </a:rPr>
              </a:br>
              <a:r>
                <a:rPr lang="en-US" altLang="ja-JP" sz="1000">
                  <a:latin typeface="Arial" panose="020B0604020202020204" pitchFamily="34" charset="0"/>
                  <a:ea typeface="ＭＳ Ｐゴシック" panose="020B0600070205080204" pitchFamily="50" charset="-128"/>
                </a:rPr>
                <a:t>R/W</a:t>
              </a:r>
            </a:p>
          </p:txBody>
        </p:sp>
        <p:sp>
          <p:nvSpPr>
            <p:cNvPr id="164877" name="Rectangle 8"/>
            <p:cNvSpPr>
              <a:spLocks noChangeArrowheads="1"/>
            </p:cNvSpPr>
            <p:nvPr/>
          </p:nvSpPr>
          <p:spPr bwMode="auto">
            <a:xfrm>
              <a:off x="2336" y="664"/>
              <a:ext cx="635" cy="285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1100">
                <a:latin typeface="Arial" panose="020B0604020202020204" pitchFamily="34" charset="0"/>
                <a:ea typeface="ＭＳ Ｐゴシック" panose="020B0600070205080204" pitchFamily="50" charset="-128"/>
              </a:endParaRPr>
            </a:p>
          </p:txBody>
        </p:sp>
        <p:sp>
          <p:nvSpPr>
            <p:cNvPr id="164878" name="Text Box 9"/>
            <p:cNvSpPr txBox="1">
              <a:spLocks noChangeArrowheads="1"/>
            </p:cNvSpPr>
            <p:nvPr/>
          </p:nvSpPr>
          <p:spPr bwMode="auto">
            <a:xfrm>
              <a:off x="2336" y="391"/>
              <a:ext cx="725"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17" tIns="44059" rIns="88117" bIns="44059">
              <a:spAutoFit/>
            </a:bodyP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ID Terminal</a:t>
              </a:r>
            </a:p>
          </p:txBody>
        </p:sp>
        <p:sp>
          <p:nvSpPr>
            <p:cNvPr id="164879" name="Rectangle 10"/>
            <p:cNvSpPr>
              <a:spLocks noChangeArrowheads="1"/>
            </p:cNvSpPr>
            <p:nvPr/>
          </p:nvSpPr>
          <p:spPr bwMode="auto">
            <a:xfrm>
              <a:off x="4558" y="2977"/>
              <a:ext cx="635" cy="454"/>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Multimedia</a:t>
              </a:r>
              <a:br>
                <a:rPr lang="en-US" altLang="ja-JP" sz="1000">
                  <a:latin typeface="Arial" panose="020B0604020202020204" pitchFamily="34" charset="0"/>
                  <a:ea typeface="ＭＳ Ｐゴシック" panose="020B0600070205080204" pitchFamily="50" charset="-128"/>
                </a:rPr>
              </a:br>
              <a:r>
                <a:rPr lang="en-US" altLang="ja-JP" sz="1000">
                  <a:latin typeface="Arial" panose="020B0604020202020204" pitchFamily="34" charset="0"/>
                  <a:ea typeface="ＭＳ Ｐゴシック" panose="020B0600070205080204" pitchFamily="50" charset="-128"/>
                </a:rPr>
                <a:t>Information</a:t>
              </a:r>
              <a:br>
                <a:rPr lang="en-US" altLang="ja-JP" sz="1000">
                  <a:latin typeface="Arial" panose="020B0604020202020204" pitchFamily="34" charset="0"/>
                  <a:ea typeface="ＭＳ Ｐゴシック" panose="020B0600070205080204" pitchFamily="50" charset="-128"/>
                </a:rPr>
              </a:br>
              <a:r>
                <a:rPr lang="en-US" altLang="ja-JP" sz="1000">
                  <a:latin typeface="Arial" panose="020B0604020202020204" pitchFamily="34" charset="0"/>
                  <a:ea typeface="ＭＳ Ｐゴシック" panose="020B0600070205080204" pitchFamily="50" charset="-128"/>
                </a:rPr>
                <a:t>Manager</a:t>
              </a:r>
            </a:p>
          </p:txBody>
        </p:sp>
        <p:sp>
          <p:nvSpPr>
            <p:cNvPr id="164880" name="Rectangle 11"/>
            <p:cNvSpPr>
              <a:spLocks noChangeArrowheads="1"/>
            </p:cNvSpPr>
            <p:nvPr/>
          </p:nvSpPr>
          <p:spPr bwMode="auto">
            <a:xfrm>
              <a:off x="4558" y="1480"/>
              <a:ext cx="635" cy="363"/>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ID Resolver</a:t>
              </a:r>
            </a:p>
          </p:txBody>
        </p:sp>
        <p:sp>
          <p:nvSpPr>
            <p:cNvPr id="164881" name="Rectangle 12"/>
            <p:cNvSpPr>
              <a:spLocks noChangeArrowheads="1"/>
            </p:cNvSpPr>
            <p:nvPr/>
          </p:nvSpPr>
          <p:spPr bwMode="auto">
            <a:xfrm>
              <a:off x="4558" y="755"/>
              <a:ext cx="635" cy="40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Service Broker</a:t>
              </a:r>
            </a:p>
          </p:txBody>
        </p:sp>
        <p:cxnSp>
          <p:nvCxnSpPr>
            <p:cNvPr id="164882" name="AutoShape 13"/>
            <p:cNvCxnSpPr>
              <a:cxnSpLocks noChangeShapeType="1"/>
              <a:stCxn id="164877" idx="1"/>
              <a:endCxn id="164877" idx="1"/>
            </p:cNvCxnSpPr>
            <p:nvPr/>
          </p:nvCxnSpPr>
          <p:spPr bwMode="auto">
            <a:xfrm>
              <a:off x="2330" y="2093"/>
              <a:ext cx="0"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64883" name="AutoShape 14"/>
            <p:cNvCxnSpPr>
              <a:cxnSpLocks noChangeShapeType="1"/>
              <a:stCxn id="164876" idx="2"/>
              <a:endCxn id="164903" idx="0"/>
            </p:cNvCxnSpPr>
            <p:nvPr/>
          </p:nvCxnSpPr>
          <p:spPr bwMode="auto">
            <a:xfrm>
              <a:off x="2653" y="1215"/>
              <a:ext cx="0" cy="214"/>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64884" name="AutoShape 15"/>
            <p:cNvCxnSpPr>
              <a:cxnSpLocks noChangeShapeType="1"/>
              <a:stCxn id="164903" idx="2"/>
              <a:endCxn id="164875" idx="0"/>
            </p:cNvCxnSpPr>
            <p:nvPr/>
          </p:nvCxnSpPr>
          <p:spPr bwMode="auto">
            <a:xfrm>
              <a:off x="2653" y="1895"/>
              <a:ext cx="0" cy="1076"/>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64885" name="AutoShape 16"/>
            <p:cNvCxnSpPr>
              <a:cxnSpLocks noChangeShapeType="1"/>
              <a:stCxn id="164903" idx="3"/>
              <a:endCxn id="164880" idx="1"/>
            </p:cNvCxnSpPr>
            <p:nvPr/>
          </p:nvCxnSpPr>
          <p:spPr bwMode="auto">
            <a:xfrm>
              <a:off x="2886" y="1662"/>
              <a:ext cx="1666"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64886" name="AutoShape 17"/>
            <p:cNvCxnSpPr>
              <a:cxnSpLocks noChangeShapeType="1"/>
              <a:stCxn id="164875" idx="3"/>
              <a:endCxn id="164879" idx="1"/>
            </p:cNvCxnSpPr>
            <p:nvPr/>
          </p:nvCxnSpPr>
          <p:spPr bwMode="auto">
            <a:xfrm>
              <a:off x="2886" y="3204"/>
              <a:ext cx="1666"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64887" name="AutoShape 18"/>
            <p:cNvCxnSpPr>
              <a:cxnSpLocks noChangeShapeType="1"/>
            </p:cNvCxnSpPr>
            <p:nvPr/>
          </p:nvCxnSpPr>
          <p:spPr bwMode="auto">
            <a:xfrm>
              <a:off x="1292" y="981"/>
              <a:ext cx="1121"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64888" name="Text Box 19"/>
            <p:cNvSpPr txBox="1">
              <a:spLocks noChangeArrowheads="1"/>
            </p:cNvSpPr>
            <p:nvPr/>
          </p:nvSpPr>
          <p:spPr bwMode="auto">
            <a:xfrm>
              <a:off x="4513" y="346"/>
              <a:ext cx="725"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17" tIns="44059" rIns="88117" bIns="44059">
              <a:spAutoFit/>
            </a:bodyP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ID Resolution Function</a:t>
              </a:r>
            </a:p>
          </p:txBody>
        </p:sp>
        <p:sp>
          <p:nvSpPr>
            <p:cNvPr id="164889" name="Rectangle 20"/>
            <p:cNvSpPr>
              <a:spLocks noChangeArrowheads="1"/>
            </p:cNvSpPr>
            <p:nvPr/>
          </p:nvSpPr>
          <p:spPr bwMode="auto">
            <a:xfrm>
              <a:off x="4468" y="664"/>
              <a:ext cx="816" cy="127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1100">
                <a:latin typeface="Arial" panose="020B0604020202020204" pitchFamily="34" charset="0"/>
                <a:ea typeface="ＭＳ Ｐゴシック" panose="020B0600070205080204" pitchFamily="50" charset="-128"/>
              </a:endParaRPr>
            </a:p>
          </p:txBody>
        </p:sp>
        <p:sp>
          <p:nvSpPr>
            <p:cNvPr id="164890" name="Rectangle 21"/>
            <p:cNvSpPr>
              <a:spLocks noChangeArrowheads="1"/>
            </p:cNvSpPr>
            <p:nvPr/>
          </p:nvSpPr>
          <p:spPr bwMode="auto">
            <a:xfrm>
              <a:off x="839" y="664"/>
              <a:ext cx="454" cy="635"/>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1000">
                <a:latin typeface="Arial" panose="020B0604020202020204" pitchFamily="34" charset="0"/>
                <a:ea typeface="ＭＳ Ｐゴシック" panose="020B0600070205080204" pitchFamily="50" charset="-128"/>
              </a:endParaRPr>
            </a:p>
          </p:txBody>
        </p:sp>
        <p:sp>
          <p:nvSpPr>
            <p:cNvPr id="164891" name="Rectangle 22"/>
            <p:cNvSpPr>
              <a:spLocks noChangeArrowheads="1"/>
            </p:cNvSpPr>
            <p:nvPr/>
          </p:nvSpPr>
          <p:spPr bwMode="auto">
            <a:xfrm>
              <a:off x="1338" y="346"/>
              <a:ext cx="952"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17" tIns="44059" rIns="88117" bIns="44059">
              <a:spAutoFit/>
            </a:bodyP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Narrow Area</a:t>
              </a:r>
            </a:p>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Communication</a:t>
              </a:r>
            </a:p>
          </p:txBody>
        </p:sp>
        <p:sp>
          <p:nvSpPr>
            <p:cNvPr id="164892" name="Line 23"/>
            <p:cNvSpPr>
              <a:spLocks noChangeShapeType="1"/>
            </p:cNvSpPr>
            <p:nvPr/>
          </p:nvSpPr>
          <p:spPr bwMode="auto">
            <a:xfrm>
              <a:off x="1791" y="936"/>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4893" name="Rectangle 24"/>
            <p:cNvSpPr>
              <a:spLocks noChangeArrowheads="1"/>
            </p:cNvSpPr>
            <p:nvPr/>
          </p:nvSpPr>
          <p:spPr bwMode="auto">
            <a:xfrm>
              <a:off x="3198" y="346"/>
              <a:ext cx="998" cy="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17" tIns="44059" rIns="88117" bIns="44059">
              <a:spAutoFit/>
            </a:bodyP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Wide Area Public </a:t>
              </a:r>
              <a:br>
                <a:rPr lang="en-US" altLang="ja-JP" sz="1000">
                  <a:latin typeface="Arial" panose="020B0604020202020204" pitchFamily="34" charset="0"/>
                  <a:ea typeface="ＭＳ Ｐゴシック" panose="020B0600070205080204" pitchFamily="50" charset="-128"/>
                </a:rPr>
              </a:br>
              <a:r>
                <a:rPr lang="en-US" altLang="ja-JP" sz="1000">
                  <a:latin typeface="Arial" panose="020B0604020202020204" pitchFamily="34" charset="0"/>
                  <a:ea typeface="ＭＳ Ｐゴシック" panose="020B0600070205080204" pitchFamily="50" charset="-128"/>
                </a:rPr>
                <a:t>Communication</a:t>
              </a:r>
            </a:p>
          </p:txBody>
        </p:sp>
        <p:cxnSp>
          <p:nvCxnSpPr>
            <p:cNvPr id="164894" name="AutoShape 25"/>
            <p:cNvCxnSpPr>
              <a:cxnSpLocks noChangeShapeType="1"/>
              <a:stCxn id="164881" idx="2"/>
              <a:endCxn id="164880" idx="1"/>
            </p:cNvCxnSpPr>
            <p:nvPr/>
          </p:nvCxnSpPr>
          <p:spPr bwMode="auto">
            <a:xfrm rot="5400000">
              <a:off x="4467" y="1253"/>
              <a:ext cx="494" cy="324"/>
            </a:xfrm>
            <a:prstGeom prst="bentConnector4">
              <a:avLst>
                <a:gd name="adj1" fmla="val 30769"/>
                <a:gd name="adj2" fmla="val 288269"/>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sp>
          <p:nvSpPr>
            <p:cNvPr id="164895" name="Line 26"/>
            <p:cNvSpPr>
              <a:spLocks noChangeShapeType="1"/>
            </p:cNvSpPr>
            <p:nvPr/>
          </p:nvSpPr>
          <p:spPr bwMode="auto">
            <a:xfrm>
              <a:off x="4105" y="1616"/>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4896" name="Line 27"/>
            <p:cNvSpPr>
              <a:spLocks noChangeShapeType="1"/>
            </p:cNvSpPr>
            <p:nvPr/>
          </p:nvSpPr>
          <p:spPr bwMode="auto">
            <a:xfrm>
              <a:off x="4150" y="3158"/>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4897" name="Rectangle 28"/>
            <p:cNvSpPr>
              <a:spLocks noChangeArrowheads="1"/>
            </p:cNvSpPr>
            <p:nvPr/>
          </p:nvSpPr>
          <p:spPr bwMode="auto">
            <a:xfrm>
              <a:off x="1383" y="664"/>
              <a:ext cx="862" cy="635"/>
            </a:xfrm>
            <a:prstGeom prst="rect">
              <a:avLst/>
            </a:prstGeom>
            <a:noFill/>
            <a:ln w="19050" cap="rnd">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 </a:t>
              </a:r>
            </a:p>
          </p:txBody>
        </p:sp>
        <p:sp>
          <p:nvSpPr>
            <p:cNvPr id="164898" name="Rectangle 29"/>
            <p:cNvSpPr>
              <a:spLocks noChangeArrowheads="1"/>
            </p:cNvSpPr>
            <p:nvPr/>
          </p:nvSpPr>
          <p:spPr bwMode="auto">
            <a:xfrm>
              <a:off x="3061" y="664"/>
              <a:ext cx="1316" cy="2857"/>
            </a:xfrm>
            <a:prstGeom prst="rect">
              <a:avLst/>
            </a:prstGeom>
            <a:noFill/>
            <a:ln w="19050" cap="rnd">
              <a:solidFill>
                <a:schemeClr val="tx1"/>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 </a:t>
              </a:r>
            </a:p>
          </p:txBody>
        </p:sp>
        <p:sp>
          <p:nvSpPr>
            <p:cNvPr id="164899" name="Line 30"/>
            <p:cNvSpPr>
              <a:spLocks noChangeShapeType="1"/>
            </p:cNvSpPr>
            <p:nvPr/>
          </p:nvSpPr>
          <p:spPr bwMode="auto">
            <a:xfrm>
              <a:off x="4105" y="890"/>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64900" name="Text Box 31"/>
            <p:cNvSpPr txBox="1">
              <a:spLocks noChangeArrowheads="1"/>
            </p:cNvSpPr>
            <p:nvPr/>
          </p:nvSpPr>
          <p:spPr bwMode="auto">
            <a:xfrm>
              <a:off x="1383" y="1026"/>
              <a:ext cx="816"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17" tIns="44059" rIns="88117" bIns="44059">
              <a:spAutoFit/>
            </a:bodyP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900">
                  <a:latin typeface="Arial" panose="020B0604020202020204" pitchFamily="34" charset="0"/>
                  <a:ea typeface="ＭＳ Ｐゴシック" panose="020B0600070205080204" pitchFamily="50" charset="-128"/>
                </a:rPr>
                <a:t>ID Tag </a:t>
              </a:r>
              <a:br>
                <a:rPr lang="en-US" altLang="ja-JP" sz="900">
                  <a:latin typeface="Arial" panose="020B0604020202020204" pitchFamily="34" charset="0"/>
                  <a:ea typeface="ＭＳ Ｐゴシック" panose="020B0600070205080204" pitchFamily="50" charset="-128"/>
                </a:rPr>
              </a:br>
              <a:r>
                <a:rPr lang="en-US" altLang="ja-JP" sz="900">
                  <a:latin typeface="Arial" panose="020B0604020202020204" pitchFamily="34" charset="0"/>
                  <a:ea typeface="ＭＳ Ｐゴシック" panose="020B0600070205080204" pitchFamily="50" charset="-128"/>
                </a:rPr>
                <a:t>Communication Protocol</a:t>
              </a:r>
            </a:p>
          </p:txBody>
        </p:sp>
        <p:cxnSp>
          <p:nvCxnSpPr>
            <p:cNvPr id="164901" name="AutoShape 32"/>
            <p:cNvCxnSpPr>
              <a:cxnSpLocks noChangeShapeType="1"/>
              <a:stCxn id="164881" idx="1"/>
              <a:endCxn id="164902" idx="6"/>
            </p:cNvCxnSpPr>
            <p:nvPr/>
          </p:nvCxnSpPr>
          <p:spPr bwMode="auto">
            <a:xfrm rot="10800000" flipV="1">
              <a:off x="2790" y="959"/>
              <a:ext cx="1762" cy="634"/>
            </a:xfrm>
            <a:prstGeom prst="bentConnector3">
              <a:avLst>
                <a:gd name="adj1" fmla="val 49829"/>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sp>
          <p:nvSpPr>
            <p:cNvPr id="164902" name="Oval 33"/>
            <p:cNvSpPr>
              <a:spLocks noChangeArrowheads="1"/>
            </p:cNvSpPr>
            <p:nvPr/>
          </p:nvSpPr>
          <p:spPr bwMode="auto">
            <a:xfrm>
              <a:off x="2608" y="1525"/>
              <a:ext cx="182" cy="136"/>
            </a:xfrm>
            <a:prstGeom prst="ellipse">
              <a:avLst/>
            </a:prstGeom>
            <a:solidFill>
              <a:schemeClr val="bg1"/>
            </a:solidFill>
            <a:ln w="9525">
              <a:solidFill>
                <a:schemeClr val="bg1"/>
              </a:solidFill>
              <a:round/>
              <a:headEnd/>
              <a:tailEnd/>
            </a:ln>
          </p:spPr>
          <p:txBody>
            <a:bodyPr wrap="none" lIns="88112" tIns="44056" rIns="88112" bIns="44056"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2300">
                <a:latin typeface="ＤＦＧ平成ゴシック体W7" panose="020B0400000000000000" pitchFamily="50" charset="-128"/>
                <a:ea typeface="ＤＦＧ平成ゴシック体W7" panose="020B0400000000000000" pitchFamily="50" charset="-128"/>
              </a:endParaRPr>
            </a:p>
          </p:txBody>
        </p:sp>
        <p:sp>
          <p:nvSpPr>
            <p:cNvPr id="164903" name="Rectangle 34"/>
            <p:cNvSpPr>
              <a:spLocks noChangeArrowheads="1"/>
            </p:cNvSpPr>
            <p:nvPr/>
          </p:nvSpPr>
          <p:spPr bwMode="auto">
            <a:xfrm>
              <a:off x="2426" y="1435"/>
              <a:ext cx="454" cy="454"/>
            </a:xfrm>
            <a:prstGeom prst="rect">
              <a:avLst/>
            </a:prstGeom>
            <a:solidFill>
              <a:schemeClr val="bg1"/>
            </a:solidFill>
            <a:ln w="19050">
              <a:solidFill>
                <a:schemeClr val="tx1"/>
              </a:solidFill>
              <a:miter lim="800000"/>
              <a:headEnd/>
              <a:tailEnd/>
            </a:ln>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Multimedia </a:t>
              </a:r>
              <a:br>
                <a:rPr lang="en-US" altLang="ja-JP" sz="1000">
                  <a:latin typeface="Arial" panose="020B0604020202020204" pitchFamily="34" charset="0"/>
                  <a:ea typeface="ＭＳ Ｐゴシック" panose="020B0600070205080204" pitchFamily="50" charset="-128"/>
                </a:rPr>
              </a:br>
              <a:r>
                <a:rPr lang="en-US" altLang="ja-JP" sz="1000">
                  <a:latin typeface="Arial" panose="020B0604020202020204" pitchFamily="34" charset="0"/>
                  <a:ea typeface="ＭＳ Ｐゴシック" panose="020B0600070205080204" pitchFamily="50" charset="-128"/>
                </a:rPr>
                <a:t>Information </a:t>
              </a:r>
              <a:br>
                <a:rPr lang="en-US" altLang="ja-JP" sz="1000">
                  <a:latin typeface="Arial" panose="020B0604020202020204" pitchFamily="34" charset="0"/>
                  <a:ea typeface="ＭＳ Ｐゴシック" panose="020B0600070205080204" pitchFamily="50" charset="-128"/>
                </a:rPr>
              </a:br>
              <a:r>
                <a:rPr lang="en-US" altLang="ja-JP" sz="1000">
                  <a:latin typeface="Arial" panose="020B0604020202020204" pitchFamily="34" charset="0"/>
                  <a:ea typeface="ＭＳ Ｐゴシック" panose="020B0600070205080204" pitchFamily="50" charset="-128"/>
                </a:rPr>
                <a:t>Discovery </a:t>
              </a:r>
              <a:br>
                <a:rPr lang="en-US" altLang="ja-JP" sz="1000">
                  <a:latin typeface="Arial" panose="020B0604020202020204" pitchFamily="34" charset="0"/>
                  <a:ea typeface="ＭＳ Ｐゴシック" panose="020B0600070205080204" pitchFamily="50" charset="-128"/>
                </a:rPr>
              </a:br>
              <a:r>
                <a:rPr lang="en-US" altLang="ja-JP" sz="1000">
                  <a:latin typeface="Arial" panose="020B0604020202020204" pitchFamily="34" charset="0"/>
                  <a:ea typeface="ＭＳ Ｐゴシック" panose="020B0600070205080204" pitchFamily="50" charset="-128"/>
                </a:rPr>
                <a:t>Function</a:t>
              </a:r>
            </a:p>
          </p:txBody>
        </p:sp>
        <p:sp>
          <p:nvSpPr>
            <p:cNvPr id="164904" name="Text Box 35"/>
            <p:cNvSpPr txBox="1">
              <a:spLocks noChangeArrowheads="1"/>
            </p:cNvSpPr>
            <p:nvPr/>
          </p:nvSpPr>
          <p:spPr bwMode="auto">
            <a:xfrm>
              <a:off x="3515" y="1707"/>
              <a:ext cx="816" cy="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17" tIns="44059" rIns="88117" bIns="44059">
              <a:spAutoFit/>
            </a:bodyP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900">
                  <a:latin typeface="Arial" panose="020B0604020202020204" pitchFamily="34" charset="0"/>
                  <a:ea typeface="ＭＳ Ｐゴシック" panose="020B0600070205080204" pitchFamily="50" charset="-128"/>
                </a:rPr>
                <a:t>ID Resolution Protocol</a:t>
              </a:r>
            </a:p>
          </p:txBody>
        </p:sp>
        <p:sp>
          <p:nvSpPr>
            <p:cNvPr id="164905" name="Text Box 36"/>
            <p:cNvSpPr txBox="1">
              <a:spLocks noChangeArrowheads="1"/>
            </p:cNvSpPr>
            <p:nvPr/>
          </p:nvSpPr>
          <p:spPr bwMode="auto">
            <a:xfrm>
              <a:off x="3515" y="3249"/>
              <a:ext cx="816" cy="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17" tIns="44059" rIns="88117" bIns="44059">
              <a:spAutoFit/>
            </a:bodyP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900">
                  <a:latin typeface="Arial" panose="020B0604020202020204" pitchFamily="34" charset="0"/>
                  <a:ea typeface="ＭＳ Ｐゴシック" panose="020B0600070205080204" pitchFamily="50" charset="-128"/>
                </a:rPr>
                <a:t>Multimedia Information Delivery Protocol</a:t>
              </a:r>
            </a:p>
          </p:txBody>
        </p:sp>
        <p:sp>
          <p:nvSpPr>
            <p:cNvPr id="164906" name="Text Box 37"/>
            <p:cNvSpPr txBox="1">
              <a:spLocks noChangeArrowheads="1"/>
            </p:cNvSpPr>
            <p:nvPr/>
          </p:nvSpPr>
          <p:spPr bwMode="auto">
            <a:xfrm>
              <a:off x="3697" y="981"/>
              <a:ext cx="679" cy="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17" tIns="44059" rIns="88117" bIns="44059">
              <a:spAutoFit/>
            </a:bodyP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900">
                  <a:latin typeface="Arial" panose="020B0604020202020204" pitchFamily="34" charset="0"/>
                  <a:ea typeface="ＭＳ Ｐゴシック" panose="020B0600070205080204" pitchFamily="50" charset="-128"/>
                </a:rPr>
                <a:t>Service Broker Protocol</a:t>
              </a:r>
            </a:p>
          </p:txBody>
        </p:sp>
        <p:sp>
          <p:nvSpPr>
            <p:cNvPr id="164907" name="Rectangle 38"/>
            <p:cNvSpPr>
              <a:spLocks noChangeArrowheads="1"/>
            </p:cNvSpPr>
            <p:nvPr/>
          </p:nvSpPr>
          <p:spPr bwMode="auto">
            <a:xfrm>
              <a:off x="4468" y="2251"/>
              <a:ext cx="816" cy="1270"/>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1100">
                <a:latin typeface="Arial" panose="020B0604020202020204" pitchFamily="34" charset="0"/>
                <a:ea typeface="ＭＳ Ｐゴシック" panose="020B0600070205080204" pitchFamily="50" charset="-128"/>
              </a:endParaRPr>
            </a:p>
          </p:txBody>
        </p:sp>
        <p:sp>
          <p:nvSpPr>
            <p:cNvPr id="164908" name="Text Box 39"/>
            <p:cNvSpPr txBox="1">
              <a:spLocks noChangeArrowheads="1"/>
            </p:cNvSpPr>
            <p:nvPr/>
          </p:nvSpPr>
          <p:spPr bwMode="auto">
            <a:xfrm>
              <a:off x="4332" y="1979"/>
              <a:ext cx="1088"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17" tIns="44059" rIns="88117" bIns="44059">
              <a:spAutoFit/>
            </a:bodyP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Multimedia Information Delivering Function</a:t>
              </a:r>
            </a:p>
          </p:txBody>
        </p:sp>
        <p:sp>
          <p:nvSpPr>
            <p:cNvPr id="164909" name="Rectangle 40"/>
            <p:cNvSpPr>
              <a:spLocks noChangeArrowheads="1"/>
            </p:cNvSpPr>
            <p:nvPr/>
          </p:nvSpPr>
          <p:spPr bwMode="auto">
            <a:xfrm>
              <a:off x="4558" y="2342"/>
              <a:ext cx="635" cy="407"/>
            </a:xfrm>
            <a:prstGeom prst="rect">
              <a:avLst/>
            </a:prstGeom>
            <a:noFill/>
            <a:ln w="1905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88117" tIns="44059" rIns="88117" bIns="44059" anchor="ct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000">
                  <a:latin typeface="Arial" panose="020B0604020202020204" pitchFamily="34" charset="0"/>
                  <a:ea typeface="ＭＳ Ｐゴシック" panose="020B0600070205080204" pitchFamily="50" charset="-128"/>
                </a:rPr>
                <a:t>Service Broker</a:t>
              </a:r>
            </a:p>
          </p:txBody>
        </p:sp>
        <p:cxnSp>
          <p:nvCxnSpPr>
            <p:cNvPr id="164910" name="AutoShape 41"/>
            <p:cNvCxnSpPr>
              <a:cxnSpLocks noChangeShapeType="1"/>
              <a:stCxn id="164909" idx="2"/>
              <a:endCxn id="164879" idx="1"/>
            </p:cNvCxnSpPr>
            <p:nvPr/>
          </p:nvCxnSpPr>
          <p:spPr bwMode="auto">
            <a:xfrm rot="5400000">
              <a:off x="4489" y="2818"/>
              <a:ext cx="449" cy="324"/>
            </a:xfrm>
            <a:prstGeom prst="bentConnector4">
              <a:avLst>
                <a:gd name="adj1" fmla="val 23829"/>
                <a:gd name="adj2" fmla="val 272838"/>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164911" name="AutoShape 42"/>
            <p:cNvCxnSpPr>
              <a:cxnSpLocks noChangeShapeType="1"/>
              <a:stCxn id="164909" idx="1"/>
            </p:cNvCxnSpPr>
            <p:nvPr/>
          </p:nvCxnSpPr>
          <p:spPr bwMode="auto">
            <a:xfrm rot="10800000" flipV="1">
              <a:off x="2880" y="2546"/>
              <a:ext cx="1672" cy="612"/>
            </a:xfrm>
            <a:prstGeom prst="bentConnector3">
              <a:avLst>
                <a:gd name="adj1" fmla="val 49819"/>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sp>
          <p:nvSpPr>
            <p:cNvPr id="164912" name="Text Box 43"/>
            <p:cNvSpPr txBox="1">
              <a:spLocks noChangeArrowheads="1"/>
            </p:cNvSpPr>
            <p:nvPr/>
          </p:nvSpPr>
          <p:spPr bwMode="auto">
            <a:xfrm>
              <a:off x="884" y="391"/>
              <a:ext cx="408"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17" tIns="44059" rIns="88117" bIns="44059">
              <a:spAutoFit/>
            </a:bodyP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ID Tag</a:t>
              </a:r>
            </a:p>
          </p:txBody>
        </p:sp>
        <p:sp>
          <p:nvSpPr>
            <p:cNvPr id="164913" name="Text Box 44"/>
            <p:cNvSpPr txBox="1">
              <a:spLocks noChangeArrowheads="1"/>
            </p:cNvSpPr>
            <p:nvPr/>
          </p:nvSpPr>
          <p:spPr bwMode="auto">
            <a:xfrm>
              <a:off x="3560" y="2251"/>
              <a:ext cx="680" cy="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117" tIns="44059" rIns="88117" bIns="44059">
              <a:spAutoFit/>
            </a:bodyPr>
            <a:lstStyle>
              <a:lvl1pPr algn="l" defTabSz="8810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810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810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810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810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810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900">
                  <a:latin typeface="Arial" panose="020B0604020202020204" pitchFamily="34" charset="0"/>
                  <a:ea typeface="ＭＳ Ｐゴシック" panose="020B0600070205080204" pitchFamily="50" charset="-128"/>
                </a:rPr>
                <a:t>Service Broker Protocol</a:t>
              </a:r>
            </a:p>
          </p:txBody>
        </p:sp>
        <p:sp>
          <p:nvSpPr>
            <p:cNvPr id="164914" name="Line 45"/>
            <p:cNvSpPr>
              <a:spLocks noChangeShapeType="1"/>
            </p:cNvSpPr>
            <p:nvPr/>
          </p:nvSpPr>
          <p:spPr bwMode="auto">
            <a:xfrm>
              <a:off x="3969" y="2478"/>
              <a:ext cx="0" cy="9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67941" name="AutoShape 46"/>
          <p:cNvSpPr>
            <a:spLocks noChangeArrowheads="1"/>
          </p:cNvSpPr>
          <p:nvPr/>
        </p:nvSpPr>
        <p:spPr bwMode="auto">
          <a:xfrm>
            <a:off x="787400" y="2035175"/>
            <a:ext cx="1758950" cy="539750"/>
          </a:xfrm>
          <a:prstGeom prst="wedgeRectCallout">
            <a:avLst>
              <a:gd name="adj1" fmla="val 66264"/>
              <a:gd name="adj2" fmla="val 197213"/>
            </a:avLst>
          </a:prstGeom>
          <a:solidFill>
            <a:srgbClr val="FFC814"/>
          </a:solidFill>
          <a:ln w="9525">
            <a:solidFill>
              <a:schemeClr val="tx1"/>
            </a:solidFill>
            <a:miter lim="800000"/>
            <a:headEnd/>
            <a:tailEnd/>
          </a:ln>
          <a:effectLst>
            <a:outerShdw blurRad="63500" dist="107763" dir="2700000" algn="ctr" rotWithShape="0">
              <a:schemeClr val="bg2">
                <a:alpha val="50000"/>
              </a:schemeClr>
            </a:outerShdw>
          </a:effectLst>
        </p:spPr>
        <p:txBody>
          <a:bodyPr lIns="88117" tIns="44059" rIns="88117" bIns="44059"/>
          <a:lstStyle/>
          <a:p>
            <a:pPr defTabSz="1255713">
              <a:defRPr/>
            </a:pPr>
            <a:r>
              <a:rPr lang="en-US" altLang="ja-JP" sz="2300">
                <a:latin typeface="ＤＦＧ平成ゴシック体W7" pitchFamily="50" charset="-128"/>
                <a:ea typeface="ＤＦＧ平成ゴシック体W7" pitchFamily="50" charset="-128"/>
                <a:cs typeface="Osaka" pitchFamily="-1" charset="-128"/>
              </a:rPr>
              <a:t>ucode</a:t>
            </a:r>
            <a:r>
              <a:rPr lang="ja-JP" altLang="en-US" sz="2300">
                <a:latin typeface="ＤＦＧ平成ゴシック体W7" pitchFamily="50" charset="-128"/>
                <a:ea typeface="ＤＦＧ平成ゴシック体W7" pitchFamily="50" charset="-128"/>
                <a:cs typeface="Osaka" pitchFamily="-1" charset="-128"/>
              </a:rPr>
              <a:t>タグ</a:t>
            </a:r>
          </a:p>
        </p:txBody>
      </p:sp>
      <p:sp>
        <p:nvSpPr>
          <p:cNvPr id="167942" name="AutoShape 47"/>
          <p:cNvSpPr>
            <a:spLocks noChangeArrowheads="1"/>
          </p:cNvSpPr>
          <p:nvPr/>
        </p:nvSpPr>
        <p:spPr bwMode="auto">
          <a:xfrm>
            <a:off x="4418013" y="1928813"/>
            <a:ext cx="2339975" cy="827087"/>
          </a:xfrm>
          <a:prstGeom prst="wedgeRectCallout">
            <a:avLst>
              <a:gd name="adj1" fmla="val 74"/>
              <a:gd name="adj2" fmla="val 107278"/>
            </a:avLst>
          </a:prstGeom>
          <a:solidFill>
            <a:srgbClr val="FFC814"/>
          </a:solidFill>
          <a:ln w="9525">
            <a:solidFill>
              <a:schemeClr val="tx1"/>
            </a:solidFill>
            <a:miter lim="800000"/>
            <a:headEnd/>
            <a:tailEnd/>
          </a:ln>
          <a:effectLst>
            <a:outerShdw blurRad="63500" dist="107763" dir="2700000" algn="ctr" rotWithShape="0">
              <a:schemeClr val="bg2">
                <a:alpha val="50000"/>
              </a:schemeClr>
            </a:outerShdw>
          </a:effectLst>
        </p:spPr>
        <p:txBody>
          <a:bodyPr lIns="88117" tIns="44059" rIns="88117" bIns="44059"/>
          <a:lstStyle/>
          <a:p>
            <a:pPr defTabSz="1255713">
              <a:defRPr/>
            </a:pPr>
            <a:r>
              <a:rPr lang="en-US" altLang="ja-JP" sz="2300">
                <a:latin typeface="ＤＦＧ平成ゴシック体W7" pitchFamily="50" charset="-128"/>
                <a:ea typeface="ＤＦＧ平成ゴシック体W7" pitchFamily="50" charset="-128"/>
                <a:cs typeface="Osaka" pitchFamily="-1" charset="-128"/>
              </a:rPr>
              <a:t>Ubiquitous Communicator</a:t>
            </a:r>
          </a:p>
        </p:txBody>
      </p:sp>
      <p:sp>
        <p:nvSpPr>
          <p:cNvPr id="167943" name="AutoShape 48"/>
          <p:cNvSpPr>
            <a:spLocks noChangeArrowheads="1"/>
          </p:cNvSpPr>
          <p:nvPr/>
        </p:nvSpPr>
        <p:spPr bwMode="auto">
          <a:xfrm>
            <a:off x="10209213" y="1892300"/>
            <a:ext cx="2339975" cy="865188"/>
          </a:xfrm>
          <a:prstGeom prst="wedgeRectCallout">
            <a:avLst>
              <a:gd name="adj1" fmla="val -71491"/>
              <a:gd name="adj2" fmla="val 129852"/>
            </a:avLst>
          </a:prstGeom>
          <a:solidFill>
            <a:srgbClr val="FFC814"/>
          </a:solidFill>
          <a:ln w="9525">
            <a:solidFill>
              <a:schemeClr val="tx1"/>
            </a:solidFill>
            <a:miter lim="800000"/>
            <a:headEnd/>
            <a:tailEnd/>
          </a:ln>
          <a:effectLst>
            <a:outerShdw blurRad="63500" dist="107763" dir="2700000" algn="ctr" rotWithShape="0">
              <a:schemeClr val="bg2">
                <a:alpha val="50000"/>
              </a:schemeClr>
            </a:outerShdw>
          </a:effectLst>
        </p:spPr>
        <p:txBody>
          <a:bodyPr lIns="88117" tIns="44059" rIns="88117" bIns="44059"/>
          <a:lstStyle/>
          <a:p>
            <a:pPr defTabSz="1255713">
              <a:defRPr/>
            </a:pPr>
            <a:r>
              <a:rPr lang="en-US" altLang="ja-JP" sz="2300">
                <a:latin typeface="ＤＦＧ平成ゴシック体W7" pitchFamily="50" charset="-128"/>
                <a:ea typeface="ＤＦＧ平成ゴシック体W7" pitchFamily="50" charset="-128"/>
                <a:cs typeface="Osaka" pitchFamily="-1" charset="-128"/>
              </a:rPr>
              <a:t>ucode</a:t>
            </a:r>
            <a:br>
              <a:rPr lang="en-US" altLang="ja-JP" sz="2300">
                <a:latin typeface="ＤＦＧ平成ゴシック体W7" pitchFamily="50" charset="-128"/>
                <a:ea typeface="ＤＦＧ平成ゴシック体W7" pitchFamily="50" charset="-128"/>
                <a:cs typeface="Osaka" pitchFamily="-1" charset="-128"/>
              </a:rPr>
            </a:br>
            <a:r>
              <a:rPr lang="ja-JP" altLang="en-US" sz="2300">
                <a:latin typeface="ＤＦＧ平成ゴシック体W7" pitchFamily="50" charset="-128"/>
                <a:ea typeface="ＤＦＧ平成ゴシック体W7" pitchFamily="50" charset="-128"/>
                <a:cs typeface="Osaka" pitchFamily="-1" charset="-128"/>
              </a:rPr>
              <a:t>解決サーバ</a:t>
            </a:r>
          </a:p>
        </p:txBody>
      </p:sp>
      <p:sp>
        <p:nvSpPr>
          <p:cNvPr id="167944" name="AutoShape 49"/>
          <p:cNvSpPr>
            <a:spLocks noChangeArrowheads="1"/>
          </p:cNvSpPr>
          <p:nvPr/>
        </p:nvSpPr>
        <p:spPr bwMode="auto">
          <a:xfrm>
            <a:off x="10313988" y="7545388"/>
            <a:ext cx="2339975" cy="862012"/>
          </a:xfrm>
          <a:prstGeom prst="wedgeRectCallout">
            <a:avLst>
              <a:gd name="adj1" fmla="val -80935"/>
              <a:gd name="adj2" fmla="val -39134"/>
            </a:avLst>
          </a:prstGeom>
          <a:solidFill>
            <a:srgbClr val="FFC814"/>
          </a:solidFill>
          <a:ln w="9525">
            <a:solidFill>
              <a:schemeClr val="tx1"/>
            </a:solidFill>
            <a:miter lim="800000"/>
            <a:headEnd/>
            <a:tailEnd/>
          </a:ln>
          <a:effectLst>
            <a:outerShdw blurRad="63500" dist="107763" dir="2700000" algn="ctr" rotWithShape="0">
              <a:schemeClr val="bg2">
                <a:alpha val="50000"/>
              </a:schemeClr>
            </a:outerShdw>
          </a:effectLst>
        </p:spPr>
        <p:txBody>
          <a:bodyPr lIns="88117" tIns="44059" rIns="88117" bIns="44059"/>
          <a:lstStyle/>
          <a:p>
            <a:pPr defTabSz="1255713">
              <a:defRPr/>
            </a:pPr>
            <a:r>
              <a:rPr lang="en-US" altLang="ja-JP" sz="2300">
                <a:latin typeface="ＤＦＧ平成ゴシック体W7" pitchFamily="50" charset="-128"/>
                <a:ea typeface="ＤＦＧ平成ゴシック体W7" pitchFamily="50" charset="-128"/>
                <a:cs typeface="Osaka" pitchFamily="-1" charset="-128"/>
              </a:rPr>
              <a:t>ucode</a:t>
            </a:r>
          </a:p>
          <a:p>
            <a:pPr defTabSz="1255713">
              <a:defRPr/>
            </a:pPr>
            <a:r>
              <a:rPr lang="ja-JP" altLang="en-US" sz="2300">
                <a:latin typeface="ＤＦＧ平成ゴシック体W7" pitchFamily="50" charset="-128"/>
                <a:ea typeface="ＤＦＧ平成ゴシック体W7" pitchFamily="50" charset="-128"/>
                <a:cs typeface="Osaka" pitchFamily="-1" charset="-128"/>
              </a:rPr>
              <a:t>情報サーバ</a:t>
            </a:r>
          </a:p>
        </p:txBody>
      </p:sp>
      <p:sp>
        <p:nvSpPr>
          <p:cNvPr id="164873" name="Text Box 51"/>
          <p:cNvSpPr txBox="1">
            <a:spLocks noChangeArrowheads="1"/>
          </p:cNvSpPr>
          <p:nvPr/>
        </p:nvSpPr>
        <p:spPr bwMode="auto">
          <a:xfrm>
            <a:off x="636588" y="8612188"/>
            <a:ext cx="11669712" cy="841375"/>
          </a:xfrm>
          <a:prstGeom prst="rect">
            <a:avLst/>
          </a:prstGeom>
          <a:noFill/>
          <a:ln w="38100" cap="sq">
            <a:solidFill>
              <a:srgbClr val="CC3300"/>
            </a:solidFill>
            <a:miter lim="800000"/>
            <a:headEnd/>
            <a:tailEnd/>
          </a:ln>
          <a:extLst>
            <a:ext uri="{909E8E84-426E-40DD-AFC4-6F175D3DCCD1}">
              <a14:hiddenFill xmlns:a14="http://schemas.microsoft.com/office/drawing/2010/main">
                <a:solidFill>
                  <a:srgbClr val="FFFFFF"/>
                </a:solidFill>
              </a14:hiddenFill>
            </a:ext>
          </a:extLst>
        </p:spPr>
        <p:txBody>
          <a:bodyPr lIns="-73260" tIns="66606" rIns="-73260" bIns="6660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en-US" altLang="ja-JP" sz="4400">
                <a:latin typeface="Arial Unicode MS" panose="020B0604020202020204" pitchFamily="50" charset="-128"/>
                <a:ea typeface="Arial Unicode MS" panose="020B0604020202020204" pitchFamily="50" charset="-128"/>
                <a:cs typeface="Arial Unicode MS" panose="020B0604020202020204" pitchFamily="50" charset="-128"/>
              </a:rPr>
              <a:t>Ubiquitous ID Architecture = H.621 Architecture</a:t>
            </a:r>
            <a:endParaRPr kumimoji="0" lang="ja-JP" altLang="en-US" sz="4400">
              <a:latin typeface="Arial Unicode MS" panose="020B0604020202020204" pitchFamily="50" charset="-128"/>
              <a:ea typeface="Arial Unicode MS" panose="020B0604020202020204" pitchFamily="50" charset="-128"/>
              <a:cs typeface="Arial Unicode MS" panose="020B0604020202020204" pitchFamily="50" charset="-128"/>
            </a:endParaRP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161</a:t>
            </a:fld>
            <a:endParaRPr lang="en-US" altLang="ja-JP"/>
          </a:p>
        </p:txBody>
      </p:sp>
    </p:spTree>
  </p:cSld>
  <p:clrMapOvr>
    <a:masterClrMapping/>
  </p:clrMapOvr>
  <p:transition/>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p:cNvSpPr>
          <p:nvPr>
            <p:ph type="title"/>
          </p:nvPr>
        </p:nvSpPr>
        <p:spPr/>
        <p:txBody>
          <a:bodyPr/>
          <a:lstStyle/>
          <a:p>
            <a:r>
              <a:rPr lang="en-US" altLang="ja-JP" smtClean="0">
                <a:latin typeface="Helvetica Neue Medium" pitchFamily="-1" charset="0"/>
                <a:ea typeface="ヒラギノ角ゴ ProN W6" panose="020B0600000000000000" pitchFamily="34" charset="-128"/>
              </a:rPr>
              <a:t>ITU-T Rec. H. 642</a:t>
            </a:r>
            <a:r>
              <a:rPr lang="ja-JP" altLang="en-US" smtClean="0">
                <a:latin typeface="Helvetica Neue Medium" pitchFamily="-1" charset="0"/>
                <a:ea typeface="ヒラギノ角ゴ ProN W6" panose="020B0600000000000000" pitchFamily="34" charset="-128"/>
              </a:rPr>
              <a:t>が成立</a:t>
            </a:r>
            <a:endParaRPr lang="en-US" altLang="ja-JP" smtClean="0">
              <a:latin typeface="Helvetica Neue Medium" pitchFamily="-1" charset="0"/>
              <a:ea typeface="ヒラギノ角ゴ ProN W6" panose="020B0600000000000000" pitchFamily="34" charset="-128"/>
            </a:endParaRPr>
          </a:p>
        </p:txBody>
      </p:sp>
      <p:sp>
        <p:nvSpPr>
          <p:cNvPr id="165891" name="Rectangle 3"/>
          <p:cNvSpPr>
            <a:spLocks noGrp="1" noChangeArrowheads="1"/>
          </p:cNvSpPr>
          <p:nvPr>
            <p:ph idx="1"/>
          </p:nvPr>
        </p:nvSpPr>
        <p:spPr/>
        <p:txBody>
          <a:bodyPr/>
          <a:lstStyle/>
          <a:p>
            <a:r>
              <a:rPr lang="en-US" altLang="ja-JP" smtClean="0">
                <a:latin typeface="Helvetica Neue Medium" pitchFamily="-1" charset="0"/>
                <a:ea typeface="ヒラギノ角ゴ Pro W6" pitchFamily="-1" charset="-128"/>
              </a:rPr>
              <a:t>H.642.1 (H.IDscheme) </a:t>
            </a:r>
          </a:p>
          <a:p>
            <a:pPr lvl="1"/>
            <a:r>
              <a:rPr lang="en-US" altLang="ja-JP" smtClean="0">
                <a:latin typeface="Arial" panose="020B0604020202020204" pitchFamily="34" charset="0"/>
                <a:ea typeface="ＭＳ Ｐゴシック" panose="020B0600070205080204" pitchFamily="50" charset="-128"/>
              </a:rPr>
              <a:t>Multimedia information access triggered by tag-based identification- Part 1: Identification scheme</a:t>
            </a:r>
          </a:p>
          <a:p>
            <a:pPr lvl="1"/>
            <a:r>
              <a:rPr lang="ja-JP" altLang="en-US" smtClean="0">
                <a:latin typeface="Arial" panose="020B0604020202020204" pitchFamily="34" charset="0"/>
                <a:ea typeface="ＭＳ Ｐゴシック" panose="020B0600070205080204" pitchFamily="50" charset="-128"/>
              </a:rPr>
              <a:t>タグによる識別に基づくマルチメディア情報のアクセスに利用する</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体系</a:t>
            </a:r>
            <a:endParaRPr lang="en-US" altLang="ja-JP" smtClean="0">
              <a:latin typeface="Arial" panose="020B0604020202020204" pitchFamily="34" charset="0"/>
              <a:ea typeface="ＭＳ Ｐゴシック" panose="020B0600070205080204" pitchFamily="50" charset="-128"/>
            </a:endParaRP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を全面的に取り入れた</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体系</a:t>
            </a:r>
            <a:endParaRPr lang="en-US" altLang="ja-JP" smtClean="0">
              <a:latin typeface="Arial" panose="020B0604020202020204" pitchFamily="34" charset="0"/>
              <a:ea typeface="ＭＳ Ｐゴシック" panose="020B0600070205080204" pitchFamily="50" charset="-128"/>
            </a:endParaRPr>
          </a:p>
          <a:p>
            <a:r>
              <a:rPr lang="en-US" altLang="ja-JP" smtClean="0">
                <a:latin typeface="Helvetica Neue Medium" pitchFamily="-1" charset="0"/>
                <a:ea typeface="ヒラギノ角ゴ Pro W6" pitchFamily="-1" charset="-128"/>
              </a:rPr>
              <a:t>H.642.2  (H.ID-RA)</a:t>
            </a:r>
          </a:p>
          <a:p>
            <a:pPr lvl="1"/>
            <a:r>
              <a:rPr lang="en-US" altLang="ja-JP" smtClean="0">
                <a:latin typeface="Arial" panose="020B0604020202020204" pitchFamily="34" charset="0"/>
                <a:ea typeface="ＭＳ Ｐゴシック" panose="020B0600070205080204" pitchFamily="50" charset="-128"/>
              </a:rPr>
              <a:t>Multimedia information access triggered by tag-based identification- Part 2: Registration procedures for identifier</a:t>
            </a:r>
          </a:p>
          <a:p>
            <a:pPr lvl="1"/>
            <a:r>
              <a:rPr lang="en-US" altLang="ja-JP" smtClean="0">
                <a:latin typeface="Arial" panose="020B0604020202020204" pitchFamily="34" charset="0"/>
                <a:ea typeface="ＭＳ Ｐゴシック" panose="020B0600070205080204" pitchFamily="50" charset="-128"/>
              </a:rPr>
              <a:t>H.642.1</a:t>
            </a:r>
            <a:r>
              <a:rPr lang="ja-JP" altLang="en-US" smtClean="0">
                <a:latin typeface="Arial" panose="020B0604020202020204" pitchFamily="34" charset="0"/>
                <a:ea typeface="ＭＳ Ｐゴシック" panose="020B0600070205080204" pitchFamily="50" charset="-128"/>
              </a:rPr>
              <a:t>で定義される</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体系の登録</a:t>
            </a:r>
            <a:r>
              <a:rPr lang="en-US" altLang="ja-JP" smtClean="0">
                <a:latin typeface="Arial" panose="020B0604020202020204" pitchFamily="34" charset="0"/>
                <a:ea typeface="ＭＳ Ｐゴシック" panose="020B0600070205080204" pitchFamily="50" charset="-128"/>
              </a:rPr>
              <a:t>/</a:t>
            </a:r>
            <a:r>
              <a:rPr lang="ja-JP" altLang="en-US" smtClean="0">
                <a:latin typeface="Arial" panose="020B0604020202020204" pitchFamily="34" charset="0"/>
                <a:ea typeface="ＭＳ Ｐゴシック" panose="020B0600070205080204" pitchFamily="50" charset="-128"/>
              </a:rPr>
              <a:t>管理を行う</a:t>
            </a:r>
            <a:r>
              <a:rPr lang="en-US" altLang="ja-JP" smtClean="0">
                <a:latin typeface="Arial" panose="020B0604020202020204" pitchFamily="34" charset="0"/>
                <a:ea typeface="ＭＳ Ｐゴシック" panose="020B0600070205080204" pitchFamily="50" charset="-128"/>
              </a:rPr>
              <a:t>RA</a:t>
            </a:r>
            <a:r>
              <a:rPr lang="ja-JP" altLang="en-US" smtClean="0">
                <a:latin typeface="Arial" panose="020B0604020202020204" pitchFamily="34" charset="0"/>
                <a:ea typeface="ＭＳ Ｐゴシック" panose="020B0600070205080204" pitchFamily="50" charset="-128"/>
              </a:rPr>
              <a:t>の果たすべき義務と要件を定義</a:t>
            </a:r>
            <a:endParaRPr lang="en-US" altLang="ja-JP" smtClean="0">
              <a:latin typeface="Arial" panose="020B0604020202020204" pitchFamily="34" charset="0"/>
              <a:ea typeface="ＭＳ Ｐゴシック" panose="020B0600070205080204" pitchFamily="50" charset="-128"/>
            </a:endParaRPr>
          </a:p>
        </p:txBody>
      </p:sp>
      <p:sp>
        <p:nvSpPr>
          <p:cNvPr id="165892" name="Slide Number Placeholder 5"/>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fld id="{98C7B0E1-59D9-4E9B-BF10-14F31C5DE4B0}" type="slidenum">
              <a:rPr lang="ja-JP" altLang="en-US" sz="1600">
                <a:latin typeface="Arial" panose="020B0604020202020204" pitchFamily="34" charset="0"/>
                <a:ea typeface="ＭＳ Ｐゴシック" panose="020B0600070205080204" pitchFamily="50" charset="-128"/>
                <a:cs typeface="Arial" panose="020B0604020202020204" pitchFamily="34" charset="0"/>
              </a:rPr>
              <a:pPr algn="r" eaLnBrk="1" hangingPunct="1">
                <a:spcBef>
                  <a:spcPct val="0"/>
                </a:spcBef>
                <a:buClrTx/>
                <a:buFontTx/>
                <a:buNone/>
              </a:pPr>
              <a:t>162</a:t>
            </a:fld>
            <a:endParaRPr lang="en-US" altLang="ja-JP" sz="1600">
              <a:latin typeface="Arial" panose="020B0604020202020204" pitchFamily="34" charset="0"/>
              <a:ea typeface="ＭＳ Ｐゴシック" panose="020B0600070205080204" pitchFamily="50" charset="-128"/>
              <a:cs typeface="Arial" panose="020B0604020202020204" pitchFamily="34" charset="0"/>
            </a:endParaRPr>
          </a:p>
        </p:txBody>
      </p:sp>
      <p:sp>
        <p:nvSpPr>
          <p:cNvPr id="2" name="フッター プレースホルダー 1"/>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ransition spd="med"/>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RFC 6588</a:t>
            </a:r>
          </a:p>
        </p:txBody>
      </p:sp>
      <p:sp>
        <p:nvSpPr>
          <p:cNvPr id="166915" name="テキスト プレースホルダ 6"/>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163</a:t>
            </a:fld>
            <a:endParaRPr lang="en-US" altLang="ja-JP"/>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タイトル 1"/>
          <p:cNvSpPr>
            <a:spLocks noGrp="1"/>
          </p:cNvSpPr>
          <p:nvPr>
            <p:ph type="title"/>
          </p:nvPr>
        </p:nvSpPr>
        <p:spPr/>
        <p:txBody>
          <a:bodyPr/>
          <a:lstStyle/>
          <a:p>
            <a:r>
              <a:rPr lang="en-US" altLang="ja-JP" smtClean="0">
                <a:latin typeface="Helvetica Neue Medium" pitchFamily="-1" charset="0"/>
                <a:ea typeface="ヒラギノ角ゴ ProN W6" panose="020B0600000000000000" pitchFamily="34" charset="-128"/>
              </a:rPr>
              <a:t>IETF</a:t>
            </a:r>
            <a:r>
              <a:rPr lang="ja-JP" altLang="en-US" smtClean="0">
                <a:latin typeface="Helvetica Neue Medium" pitchFamily="-1" charset="0"/>
                <a:ea typeface="ヒラギノ角ゴ ProN W6" panose="020B0600000000000000" pitchFamily="34" charset="-128"/>
              </a:rPr>
              <a:t>における国際標準化</a:t>
            </a:r>
          </a:p>
        </p:txBody>
      </p:sp>
      <p:sp>
        <p:nvSpPr>
          <p:cNvPr id="167939" name="コンテンツ プレースホルダ 2"/>
          <p:cNvSpPr>
            <a:spLocks noGrp="1"/>
          </p:cNvSpPr>
          <p:nvPr>
            <p:ph sz="half" idx="1"/>
          </p:nvPr>
        </p:nvSpPr>
        <p:spPr/>
        <p:txBody>
          <a:bodyPr/>
          <a:lstStyle/>
          <a:p>
            <a:r>
              <a:rPr lang="en-US" altLang="ja-JP" smtClean="0">
                <a:latin typeface="Helvetica Neue Medium" pitchFamily="-1" charset="0"/>
                <a:ea typeface="ヒラギノ角ゴ Pro W6" pitchFamily="-1" charset="-128"/>
              </a:rPr>
              <a:t>RFC 6588 “A URN Namespace for ucode” </a:t>
            </a:r>
          </a:p>
          <a:p>
            <a:pPr lvl="1"/>
            <a:r>
              <a:rPr lang="en-US" altLang="ja-JP" smtClean="0">
                <a:latin typeface="Arial" panose="020B0604020202020204" pitchFamily="34" charset="0"/>
                <a:ea typeface="ＭＳ Ｐゴシック" panose="020B0600070205080204" pitchFamily="50" charset="-128"/>
              </a:rPr>
              <a:t>urn:ucode:_0123456789ABCDEF0123456789ABCDEF</a:t>
            </a:r>
            <a:br>
              <a:rPr lang="en-US" altLang="ja-JP"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という標記形式が国際標準化された</a:t>
            </a:r>
            <a:endParaRPr lang="en-US" altLang="ja-JP" smtClean="0">
              <a:latin typeface="Arial" panose="020B0604020202020204" pitchFamily="34" charset="0"/>
              <a:ea typeface="ＭＳ Ｐゴシック" panose="020B0600070205080204" pitchFamily="50" charset="-128"/>
            </a:endParaRPr>
          </a:p>
          <a:p>
            <a:pPr lvl="1"/>
            <a:endParaRPr lang="en-US" altLang="ja-JP" smtClean="0">
              <a:latin typeface="Arial" panose="020B0604020202020204" pitchFamily="34" charset="0"/>
              <a:ea typeface="ＭＳ Ｐゴシック" panose="020B0600070205080204" pitchFamily="50" charset="-128"/>
            </a:endParaRPr>
          </a:p>
          <a:p>
            <a:pPr lvl="1"/>
            <a:endParaRPr lang="en-US" altLang="ja-JP" smtClean="0">
              <a:latin typeface="Arial" panose="020B0604020202020204" pitchFamily="34" charset="0"/>
              <a:ea typeface="ＭＳ Ｐゴシック" panose="020B0600070205080204" pitchFamily="50" charset="-128"/>
            </a:endParaRPr>
          </a:p>
          <a:p>
            <a:r>
              <a:rPr lang="en-US" altLang="ja-JP" smtClean="0">
                <a:latin typeface="Helvetica Neue Medium" pitchFamily="-1" charset="0"/>
                <a:ea typeface="ヒラギノ角ゴ Pro W6" pitchFamily="-1" charset="-128"/>
              </a:rPr>
              <a:t>URI</a:t>
            </a:r>
            <a:r>
              <a:rPr lang="ja-JP" altLang="en-US" smtClean="0">
                <a:latin typeface="Helvetica Neue Medium" pitchFamily="-1" charset="0"/>
                <a:ea typeface="ヒラギノ角ゴ Pro W6" pitchFamily="-1" charset="-128"/>
              </a:rPr>
              <a:t>を用いる場面で</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が利用可能</a:t>
            </a:r>
            <a:endParaRPr lang="en-US" altLang="ja-JP" smtClean="0">
              <a:latin typeface="Helvetica Neue Medium" pitchFamily="-1" charset="0"/>
              <a:ea typeface="ヒラギノ角ゴ Pro W6" pitchFamily="-1" charset="-128"/>
            </a:endParaRPr>
          </a:p>
          <a:p>
            <a:pPr lvl="1"/>
            <a:r>
              <a:rPr lang="en-US" altLang="ja-JP" smtClean="0">
                <a:latin typeface="Arial" panose="020B0604020202020204" pitchFamily="34" charset="0"/>
                <a:ea typeface="ＭＳ Ｐゴシック" panose="020B0600070205080204" pitchFamily="50" charset="-128"/>
              </a:rPr>
              <a:t>NFC (Near Field Communication) </a:t>
            </a:r>
            <a:r>
              <a:rPr lang="ja-JP" altLang="en-US" smtClean="0">
                <a:latin typeface="Arial" panose="020B0604020202020204" pitchFamily="34" charset="0"/>
                <a:ea typeface="ＭＳ Ｐゴシック" panose="020B0600070205080204" pitchFamily="50" charset="-128"/>
              </a:rPr>
              <a:t>カードの</a:t>
            </a:r>
            <a:r>
              <a:rPr lang="en-US" altLang="ja-JP" smtClean="0">
                <a:latin typeface="Arial" panose="020B0604020202020204" pitchFamily="34" charset="0"/>
                <a:ea typeface="ＭＳ Ｐゴシック" panose="020B0600070205080204" pitchFamily="50" charset="-128"/>
              </a:rPr>
              <a:t>NDEF</a:t>
            </a:r>
            <a:r>
              <a:rPr lang="ja-JP" altLang="en-US" smtClean="0">
                <a:latin typeface="Arial" panose="020B0604020202020204" pitchFamily="34" charset="0"/>
                <a:ea typeface="ＭＳ Ｐゴシック" panose="020B0600070205080204" pitchFamily="50" charset="-128"/>
              </a:rPr>
              <a:t>形式</a:t>
            </a:r>
          </a:p>
          <a:p>
            <a:pPr lvl="1"/>
            <a:r>
              <a:rPr lang="en-US" altLang="ja-JP" smtClean="0">
                <a:latin typeface="Arial" panose="020B0604020202020204" pitchFamily="34" charset="0"/>
                <a:ea typeface="ＭＳ Ｐゴシック" panose="020B0600070205080204" pitchFamily="50" charset="-128"/>
              </a:rPr>
              <a:t>RDF (Resource Description Format)</a:t>
            </a:r>
            <a:r>
              <a:rPr lang="ja-JP" altLang="en-US" smtClean="0">
                <a:latin typeface="Arial" panose="020B0604020202020204" pitchFamily="34" charset="0"/>
                <a:ea typeface="ＭＳ Ｐゴシック" panose="020B0600070205080204" pitchFamily="50" charset="-128"/>
              </a:rPr>
              <a:t>における</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形式</a:t>
            </a:r>
            <a:endParaRPr lang="en-US" altLang="ja-JP" smtClean="0">
              <a:latin typeface="Arial" panose="020B0604020202020204" pitchFamily="34" charset="0"/>
              <a:ea typeface="ＭＳ Ｐゴシック" panose="020B0600070205080204" pitchFamily="50" charset="-128"/>
            </a:endParaRPr>
          </a:p>
        </p:txBody>
      </p:sp>
      <p:sp>
        <p:nvSpPr>
          <p:cNvPr id="167940" name="コンテンツ プレースホルダ 15"/>
          <p:cNvSpPr>
            <a:spLocks noGrp="1"/>
          </p:cNvSpPr>
          <p:nvPr>
            <p:ph sz="half" idx="2"/>
          </p:nvPr>
        </p:nvSpPr>
        <p:spPr/>
        <p:txBody>
          <a:bodyPr/>
          <a:lstStyle/>
          <a:p>
            <a:endParaRPr lang="ja-JP" altLang="en-US" smtClean="0">
              <a:latin typeface="Helvetica Neue Medium" pitchFamily="-1" charset="0"/>
              <a:ea typeface="ヒラギノ角ゴ Pro W6" pitchFamily="-1" charset="-128"/>
            </a:endParaRPr>
          </a:p>
        </p:txBody>
      </p:sp>
      <p:sp>
        <p:nvSpPr>
          <p:cNvPr id="167941" name="コンテンツ プレースホルダ 4"/>
          <p:cNvSpPr txBox="1">
            <a:spLocks/>
          </p:cNvSpPr>
          <p:nvPr/>
        </p:nvSpPr>
        <p:spPr bwMode="auto">
          <a:xfrm>
            <a:off x="6884988" y="9145588"/>
            <a:ext cx="4262437"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30" tIns="45665" rIns="91330" bIns="45665"/>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buClr>
                <a:schemeClr val="accent1"/>
              </a:buClr>
              <a:buFont typeface="Symbol" panose="05050102010706020507" pitchFamily="18" charset="2"/>
              <a:buNone/>
            </a:pPr>
            <a:r>
              <a:rPr lang="en-US" altLang="ja-JP" sz="1700">
                <a:latin typeface="ヒラギノ角ゴ Pro W6" pitchFamily="-1" charset="-128"/>
              </a:rPr>
              <a:t>IANA</a:t>
            </a:r>
            <a:r>
              <a:rPr lang="ja-JP" altLang="en-US" sz="1700">
                <a:latin typeface="ヒラギノ角ゴ Pro W6" pitchFamily="-1" charset="-128"/>
              </a:rPr>
              <a:t>における割当（</a:t>
            </a:r>
            <a:r>
              <a:rPr lang="en-US" altLang="ja-JP" sz="1700">
                <a:latin typeface="ヒラギノ角ゴ Pro W6" pitchFamily="-1" charset="-128"/>
              </a:rPr>
              <a:t>3/14</a:t>
            </a:r>
            <a:r>
              <a:rPr lang="ja-JP" altLang="en-US" sz="1700">
                <a:latin typeface="ヒラギノ角ゴ Pro W6" pitchFamily="-1" charset="-128"/>
              </a:rPr>
              <a:t>の状況）</a:t>
            </a:r>
          </a:p>
        </p:txBody>
      </p:sp>
      <p:sp>
        <p:nvSpPr>
          <p:cNvPr id="10" name="下矢印 9"/>
          <p:cNvSpPr/>
          <p:nvPr/>
        </p:nvSpPr>
        <p:spPr bwMode="auto">
          <a:xfrm>
            <a:off x="3455987" y="5106987"/>
            <a:ext cx="608931" cy="684908"/>
          </a:xfrm>
          <a:prstGeom prst="downArrow">
            <a:avLst/>
          </a:prstGeom>
          <a:solidFill>
            <a:srgbClr val="FFCC00"/>
          </a:solidFill>
          <a:ln>
            <a:solidFill>
              <a:srgbClr val="FFCC00"/>
            </a:solidFill>
            <a:headEnd type="none" w="sm" len="sm"/>
            <a:tailEnd type="none" w="sm" len="sm"/>
          </a:ln>
          <a:effectLst/>
          <a:scene3d>
            <a:camera prst="orthographicFront">
              <a:rot lat="0" lon="0" rev="0"/>
            </a:camera>
            <a:lightRig rig="threePt" dir="t">
              <a:rot lat="0" lon="0" rev="1200000"/>
            </a:lightRig>
          </a:scene3d>
          <a:sp3d/>
        </p:spPr>
        <p:style>
          <a:lnRef idx="0">
            <a:schemeClr val="accent2"/>
          </a:lnRef>
          <a:fillRef idx="3">
            <a:schemeClr val="accent2"/>
          </a:fillRef>
          <a:effectRef idx="3">
            <a:schemeClr val="accent2"/>
          </a:effectRef>
          <a:fontRef idx="minor">
            <a:schemeClr val="lt1"/>
          </a:fontRef>
        </p:style>
        <p:txBody>
          <a:bodyPr wrap="none" lIns="91330" tIns="45665" rIns="91330" bIns="45665" anchor="ctr"/>
          <a:lstStyle/>
          <a:p>
            <a:pPr defTabSz="913303" latinLnBrk="1">
              <a:defRPr/>
            </a:pPr>
            <a:endParaRPr kumimoji="0" lang="ja-JP" altLang="en-US" sz="2400" dirty="0">
              <a:solidFill>
                <a:schemeClr val="tx1"/>
              </a:solidFill>
              <a:latin typeface="ＤＦＧ華康ゴシック体W5" pitchFamily="50" charset="-128"/>
              <a:ea typeface="ＤＦＧ華康ゴシック体W5" pitchFamily="50" charset="-128"/>
            </a:endParaRPr>
          </a:p>
        </p:txBody>
      </p:sp>
      <p:grpSp>
        <p:nvGrpSpPr>
          <p:cNvPr id="167945" name="図形グループ 12"/>
          <p:cNvGrpSpPr>
            <a:grpSpLocks/>
          </p:cNvGrpSpPr>
          <p:nvPr/>
        </p:nvGrpSpPr>
        <p:grpSpPr bwMode="auto">
          <a:xfrm>
            <a:off x="7342188" y="2058988"/>
            <a:ext cx="3482975" cy="7075487"/>
            <a:chOff x="6815931" y="2217738"/>
            <a:chExt cx="2535700" cy="5153025"/>
          </a:xfrm>
        </p:grpSpPr>
        <p:pic>
          <p:nvPicPr>
            <p:cNvPr id="167946" name="図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5931" y="5389563"/>
              <a:ext cx="25357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7947" name="図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15932" y="2217738"/>
              <a:ext cx="2531391" cy="3229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 name="スライド番号プレースホルダー 1"/>
          <p:cNvSpPr>
            <a:spLocks noGrp="1"/>
          </p:cNvSpPr>
          <p:nvPr>
            <p:ph type="sldNum" sz="quarter" idx="10"/>
          </p:nvPr>
        </p:nvSpPr>
        <p:spPr/>
        <p:txBody>
          <a:bodyPr/>
          <a:lstStyle/>
          <a:p>
            <a:fld id="{2E50060B-E108-4CE2-B4C8-8D99842E0EBF}" type="slidenum">
              <a:rPr lang="en-US" altLang="ja-JP" smtClean="0"/>
              <a:pPr/>
              <a:t>164</a:t>
            </a:fld>
            <a:endParaRPr lang="en-US" altLang="ja-JP"/>
          </a:p>
        </p:txBody>
      </p:sp>
    </p:spTree>
  </p:cSld>
  <p:clrMapOvr>
    <a:masterClrMapping/>
  </p:clrMapOvr>
  <p:transition/>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More Information</a:t>
            </a:r>
            <a:endParaRPr lang="ja-JP" altLang="en-US" smtClean="0">
              <a:latin typeface="Helvetica Neue Medium" pitchFamily="-1" charset="0"/>
              <a:ea typeface="ヒラギノ角ゴ ProN W6" panose="020B0600000000000000" pitchFamily="34" charset="-128"/>
            </a:endParaRPr>
          </a:p>
        </p:txBody>
      </p:sp>
      <p:sp>
        <p:nvSpPr>
          <p:cNvPr id="168963" name="Rectangle 3"/>
          <p:cNvSpPr>
            <a:spLocks noGrp="1" noChangeArrowheads="1"/>
          </p:cNvSpPr>
          <p:nvPr>
            <p:ph type="body" idx="1"/>
          </p:nvPr>
        </p:nvSpPr>
        <p:spPr/>
        <p:txBody>
          <a:bodyPr/>
          <a:lstStyle/>
          <a:p>
            <a:r>
              <a:rPr lang="ja-JP" altLang="en-US" dirty="0" smtClean="0">
                <a:latin typeface="Helvetica Neue Medium" pitchFamily="-1" charset="0"/>
                <a:ea typeface="ヒラギノ角ゴ Pro W6" pitchFamily="-1" charset="-128"/>
              </a:rPr>
              <a:t>ユビキタス </a:t>
            </a:r>
            <a:r>
              <a:rPr lang="en-US" altLang="ja-JP" dirty="0" smtClean="0">
                <a:latin typeface="Helvetica Neue Medium" pitchFamily="-1" charset="0"/>
                <a:ea typeface="ヒラギノ角ゴ Pro W6" pitchFamily="-1" charset="-128"/>
              </a:rPr>
              <a:t>ID</a:t>
            </a:r>
            <a:r>
              <a:rPr lang="ja-JP" altLang="en-US" dirty="0" smtClean="0">
                <a:latin typeface="Helvetica Neue Medium" pitchFamily="-1" charset="0"/>
                <a:ea typeface="ヒラギノ角ゴ Pro W6" pitchFamily="-1" charset="-128"/>
              </a:rPr>
              <a:t>センター</a:t>
            </a:r>
            <a:endParaRPr lang="en-US" altLang="ja-JP" dirty="0" smtClean="0">
              <a:latin typeface="Helvetica Neue Medium" pitchFamily="-1" charset="0"/>
              <a:ea typeface="ヒラギノ角ゴ Pro W6" pitchFamily="-1" charset="-128"/>
            </a:endParaRPr>
          </a:p>
          <a:p>
            <a:pPr lvl="1"/>
            <a:r>
              <a:rPr lang="en-US" altLang="ja-JP" dirty="0" smtClean="0">
                <a:latin typeface="Arial" panose="020B0604020202020204" pitchFamily="34" charset="0"/>
                <a:ea typeface="ＭＳ Ｐゴシック" panose="020B0600070205080204" pitchFamily="50" charset="-128"/>
              </a:rPr>
              <a:t>http://www.uidcenter.org/</a:t>
            </a:r>
          </a:p>
          <a:p>
            <a:pPr lvl="1"/>
            <a:r>
              <a:rPr lang="en-US" altLang="ja-JP" dirty="0" smtClean="0">
                <a:latin typeface="Arial" panose="020B0604020202020204" pitchFamily="34" charset="0"/>
                <a:ea typeface="ＭＳ Ｐゴシック" panose="020B0600070205080204" pitchFamily="50" charset="-128"/>
              </a:rPr>
              <a:t>uid-office@uidcenter.org</a:t>
            </a:r>
          </a:p>
          <a:p>
            <a:r>
              <a:rPr lang="ja-JP" altLang="en-US" dirty="0" smtClean="0">
                <a:latin typeface="Helvetica Neue Medium" pitchFamily="-1" charset="0"/>
                <a:ea typeface="ヒラギノ角ゴ Pro W6" pitchFamily="-1" charset="-128"/>
              </a:rPr>
              <a:t>トロンフォーラム </a:t>
            </a:r>
          </a:p>
          <a:p>
            <a:pPr lvl="1"/>
            <a:r>
              <a:rPr lang="en-US" altLang="ja-JP" dirty="0" smtClean="0">
                <a:latin typeface="Arial" panose="020B0604020202020204" pitchFamily="34" charset="0"/>
                <a:ea typeface="ＭＳ Ｐゴシック" panose="020B0600070205080204" pitchFamily="50" charset="-128"/>
              </a:rPr>
              <a:t>http://www.tron.org/</a:t>
            </a:r>
          </a:p>
          <a:p>
            <a:pPr lvl="1"/>
            <a:r>
              <a:rPr lang="en-US" altLang="ja-JP" dirty="0" smtClean="0">
                <a:latin typeface="Arial" panose="020B0604020202020204" pitchFamily="34" charset="0"/>
                <a:ea typeface="ＭＳ Ｐゴシック" panose="020B0600070205080204" pitchFamily="50" charset="-128"/>
              </a:rPr>
              <a:t>office@tron.org</a:t>
            </a:r>
            <a:endParaRPr lang="ja-JP" altLang="en-US" dirty="0" smtClean="0">
              <a:latin typeface="Arial" panose="020B0604020202020204" pitchFamily="34" charset="0"/>
              <a:ea typeface="ＭＳ Ｐゴシック" panose="020B0600070205080204" pitchFamily="50" charset="-128"/>
            </a:endParaRP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165</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タイトル 1"/>
          <p:cNvSpPr>
            <a:spLocks noGrp="1"/>
          </p:cNvSpPr>
          <p:nvPr>
            <p:ph type="title"/>
          </p:nvPr>
        </p:nvSpPr>
        <p:spPr/>
        <p:txBody>
          <a:bodyPr/>
          <a:lstStyle/>
          <a:p>
            <a:endParaRPr lang="ja-JP" altLang="en-US" smtClean="0">
              <a:latin typeface="Helvetica Neue Medium" pitchFamily="-1" charset="0"/>
              <a:ea typeface="ヒラギノ角ゴ ProN W6" pitchFamily="34" charset="-128"/>
            </a:endParaRPr>
          </a:p>
        </p:txBody>
      </p:sp>
      <p:sp>
        <p:nvSpPr>
          <p:cNvPr id="169987" name="コンテンツ プレースホルダー 2"/>
          <p:cNvSpPr>
            <a:spLocks noGrp="1"/>
          </p:cNvSpPr>
          <p:nvPr>
            <p:ph idx="1"/>
          </p:nvPr>
        </p:nvSpPr>
        <p:spPr/>
        <p:txBody>
          <a:bodyPr anchorCtr="0">
            <a:normAutofit/>
          </a:bodyPr>
          <a:lstStyle/>
          <a:p>
            <a:pPr marL="0" indent="0">
              <a:buNone/>
            </a:pPr>
            <a:r>
              <a:rPr lang="en-US" altLang="ja-JP" dirty="0" err="1">
                <a:solidFill>
                  <a:prstClr val="black"/>
                </a:solidFill>
                <a:latin typeface="Helvetica Neue Medium" pitchFamily="-1" charset="0"/>
                <a:ea typeface="ヒラギノ角ゴ Pro W6" pitchFamily="-1" charset="-128"/>
              </a:rPr>
              <a:t>uID</a:t>
            </a:r>
            <a:r>
              <a:rPr lang="ja-JP" altLang="en-US" dirty="0">
                <a:solidFill>
                  <a:prstClr val="black"/>
                </a:solidFill>
                <a:latin typeface="Helvetica Neue Medium" pitchFamily="-1" charset="0"/>
                <a:ea typeface="ヒラギノ角ゴ Pro W6" pitchFamily="-1" charset="-128"/>
              </a:rPr>
              <a:t>講習会用テキスト「講座</a:t>
            </a:r>
            <a:r>
              <a:rPr lang="en-US" altLang="ja-JP" dirty="0">
                <a:solidFill>
                  <a:prstClr val="black"/>
                </a:solidFill>
                <a:latin typeface="Helvetica Neue Medium" pitchFamily="-1" charset="0"/>
                <a:ea typeface="ヒラギノ角ゴ Pro W6" pitchFamily="-1" charset="-128"/>
              </a:rPr>
              <a:t>1 </a:t>
            </a:r>
            <a:r>
              <a:rPr lang="en-US" altLang="ja-JP" dirty="0" err="1">
                <a:solidFill>
                  <a:prstClr val="black"/>
                </a:solidFill>
                <a:latin typeface="Helvetica Neue Medium" pitchFamily="-1" charset="0"/>
                <a:ea typeface="ヒラギノ角ゴ Pro W6" pitchFamily="-1" charset="-128"/>
              </a:rPr>
              <a:t>uID</a:t>
            </a:r>
            <a:r>
              <a:rPr lang="ja-JP" altLang="en-US" dirty="0">
                <a:solidFill>
                  <a:prstClr val="black"/>
                </a:solidFill>
                <a:latin typeface="Helvetica Neue Medium" pitchFamily="-1" charset="0"/>
                <a:ea typeface="ヒラギノ角ゴ Pro W6" pitchFamily="-1" charset="-128"/>
              </a:rPr>
              <a:t>基礎セミナー」</a:t>
            </a:r>
            <a:endParaRPr lang="en-US" altLang="ja-JP" dirty="0">
              <a:solidFill>
                <a:prstClr val="black"/>
              </a:solidFill>
              <a:latin typeface="Helvetica Neue Medium" pitchFamily="-1" charset="0"/>
              <a:ea typeface="ヒラギノ角ゴ Pro W6" pitchFamily="-1" charset="-128"/>
            </a:endParaRPr>
          </a:p>
          <a:p>
            <a:pPr marL="0" indent="0">
              <a:buNone/>
            </a:pPr>
            <a:r>
              <a:rPr lang="ja-JP" altLang="en-US" dirty="0">
                <a:solidFill>
                  <a:prstClr val="black"/>
                </a:solidFill>
                <a:latin typeface="Helvetica Neue Medium" pitchFamily="-1" charset="0"/>
                <a:ea typeface="ヒラギノ角ゴ Pro W6" pitchFamily="-1" charset="-128"/>
              </a:rPr>
              <a:t>著者	</a:t>
            </a:r>
            <a:r>
              <a:rPr lang="en-US" altLang="ja-JP" dirty="0" smtClean="0">
                <a:solidFill>
                  <a:prstClr val="black"/>
                </a:solidFill>
                <a:latin typeface="Helvetica Neue Medium" pitchFamily="-1" charset="0"/>
                <a:ea typeface="ヒラギノ角ゴ Pro W6" pitchFamily="-1" charset="-128"/>
              </a:rPr>
              <a:t>TRON </a:t>
            </a:r>
            <a:r>
              <a:rPr lang="en-US" altLang="ja-JP" dirty="0">
                <a:solidFill>
                  <a:prstClr val="black"/>
                </a:solidFill>
                <a:latin typeface="Helvetica Neue Medium" pitchFamily="-1" charset="0"/>
                <a:ea typeface="ヒラギノ角ゴ Pro W6" pitchFamily="-1" charset="-128"/>
              </a:rPr>
              <a:t>Forum</a:t>
            </a:r>
          </a:p>
          <a:p>
            <a:pPr marL="0" indent="0">
              <a:buNone/>
            </a:pPr>
            <a:r>
              <a:rPr lang="ja-JP" altLang="en-US" dirty="0">
                <a:solidFill>
                  <a:prstClr val="black"/>
                </a:solidFill>
                <a:latin typeface="Helvetica Neue Medium" pitchFamily="-1" charset="0"/>
                <a:ea typeface="ヒラギノ角ゴ Pro W6" pitchFamily="-1" charset="-128"/>
              </a:rPr>
              <a:t>本テキストは、クリエイティブ・コモンズ 表示 </a:t>
            </a:r>
            <a:r>
              <a:rPr lang="en-US" altLang="ja-JP" dirty="0">
                <a:solidFill>
                  <a:prstClr val="black"/>
                </a:solidFill>
                <a:latin typeface="Helvetica Neue Medium" pitchFamily="-1" charset="0"/>
                <a:ea typeface="ヒラギノ角ゴ Pro W6" pitchFamily="-1" charset="-128"/>
              </a:rPr>
              <a:t>- </a:t>
            </a:r>
            <a:r>
              <a:rPr lang="ja-JP" altLang="en-US" dirty="0">
                <a:solidFill>
                  <a:prstClr val="black"/>
                </a:solidFill>
                <a:latin typeface="Helvetica Neue Medium" pitchFamily="-1" charset="0"/>
                <a:ea typeface="ヒラギノ角ゴ Pro W6" pitchFamily="-1" charset="-128"/>
              </a:rPr>
              <a:t>継承 </a:t>
            </a:r>
            <a:r>
              <a:rPr lang="en-US" altLang="ja-JP" dirty="0">
                <a:solidFill>
                  <a:prstClr val="black"/>
                </a:solidFill>
                <a:latin typeface="Helvetica Neue Medium" pitchFamily="-1" charset="0"/>
                <a:ea typeface="ヒラギノ角ゴ Pro W6" pitchFamily="-1" charset="-128"/>
              </a:rPr>
              <a:t>4.0 </a:t>
            </a:r>
            <a:r>
              <a:rPr lang="ja-JP" altLang="en-US" dirty="0">
                <a:solidFill>
                  <a:prstClr val="black"/>
                </a:solidFill>
                <a:latin typeface="Helvetica Neue Medium" pitchFamily="-1" charset="0"/>
                <a:ea typeface="ヒラギノ角ゴ Pro W6" pitchFamily="-1" charset="-128"/>
              </a:rPr>
              <a:t>国際 ライセンスの下に提供されています。</a:t>
            </a:r>
          </a:p>
          <a:p>
            <a:pPr marL="0" indent="0">
              <a:buNone/>
            </a:pPr>
            <a:r>
              <a:rPr lang="en-US" altLang="ja-JP" sz="3300" dirty="0">
                <a:latin typeface="Helvetica Neue Medium" pitchFamily="-1" charset="0"/>
                <a:ea typeface="ヒラギノ角ゴ Pro W6" pitchFamily="-1" charset="-128"/>
                <a:hlinkClick r:id="rId2"/>
              </a:rPr>
              <a:t>https://creativecommons.org/licenses/by-sa/4.0/deed.ja</a:t>
            </a:r>
            <a:endParaRPr lang="en-US" altLang="ja-JP" sz="3300" dirty="0">
              <a:latin typeface="Helvetica Neue Medium" pitchFamily="-1" charset="0"/>
              <a:ea typeface="ヒラギノ角ゴ Pro W6" pitchFamily="-1" charset="-128"/>
            </a:endParaRPr>
          </a:p>
          <a:p>
            <a:pPr marL="0" indent="0">
              <a:buNone/>
            </a:pPr>
            <a:r>
              <a:rPr lang="en-US" altLang="ja-JP" sz="3700" dirty="0">
                <a:latin typeface="Helvetica Neue Medium" pitchFamily="-1" charset="0"/>
                <a:ea typeface="ヒラギノ角ゴ Pro W6" pitchFamily="-1" charset="-128"/>
              </a:rPr>
              <a:t>Copyright ©2016 TRON Forum</a:t>
            </a:r>
          </a:p>
          <a:p>
            <a:pPr marL="0" indent="0">
              <a:buNone/>
            </a:pPr>
            <a:r>
              <a:rPr lang="en-US" altLang="ja-JP" sz="2300" dirty="0">
                <a:latin typeface="Helvetica Neue Medium" pitchFamily="-1" charset="0"/>
                <a:ea typeface="ヒラギノ角ゴ Pro W6" pitchFamily="-1" charset="-128"/>
              </a:rPr>
              <a:t>【</a:t>
            </a:r>
            <a:r>
              <a:rPr lang="ja-JP" altLang="en-US" sz="2300" dirty="0">
                <a:latin typeface="Helvetica Neue Medium" pitchFamily="-1" charset="0"/>
                <a:ea typeface="ヒラギノ角ゴ Pro W6" pitchFamily="-1" charset="-128"/>
              </a:rPr>
              <a:t>ご注意およびお願い</a:t>
            </a:r>
            <a:r>
              <a:rPr lang="en-US" altLang="ja-JP" sz="2300" dirty="0">
                <a:latin typeface="Helvetica Neue Medium" pitchFamily="-1" charset="0"/>
                <a:ea typeface="ヒラギノ角ゴ Pro W6" pitchFamily="-1" charset="-128"/>
              </a:rPr>
              <a:t>】</a:t>
            </a:r>
            <a:endParaRPr lang="ja-JP" altLang="en-US" sz="2300" dirty="0">
              <a:latin typeface="Helvetica Neue Medium" pitchFamily="-1" charset="0"/>
              <a:ea typeface="ヒラギノ角ゴ Pro W6" pitchFamily="-1" charset="-128"/>
            </a:endParaRPr>
          </a:p>
          <a:p>
            <a:pPr marL="0" indent="0">
              <a:buNone/>
            </a:pPr>
            <a:r>
              <a:rPr lang="en-US" altLang="ja-JP" sz="2300" dirty="0">
                <a:latin typeface="Helvetica Neue Medium" pitchFamily="-1" charset="0"/>
                <a:ea typeface="ヒラギノ角ゴ Pro W6" pitchFamily="-1" charset="-128"/>
              </a:rPr>
              <a:t>1.</a:t>
            </a:r>
            <a:r>
              <a:rPr lang="ja-JP" altLang="en-US" sz="2300" dirty="0">
                <a:latin typeface="Helvetica Neue Medium" pitchFamily="-1" charset="0"/>
                <a:ea typeface="ヒラギノ角ゴ Pro W6" pitchFamily="-1" charset="-128"/>
              </a:rPr>
              <a:t>本テキストの中で第三者が著作権等の権利を有している箇所については、利用者の方が当該第三者から利用許諾を得てください。</a:t>
            </a:r>
          </a:p>
          <a:p>
            <a:pPr marL="0" indent="0">
              <a:buNone/>
            </a:pPr>
            <a:r>
              <a:rPr lang="en-US" altLang="ja-JP" sz="2300" dirty="0">
                <a:latin typeface="Helvetica Neue Medium" pitchFamily="-1" charset="0"/>
                <a:ea typeface="ヒラギノ角ゴ Pro W6" pitchFamily="-1" charset="-128"/>
              </a:rPr>
              <a:t>2.</a:t>
            </a:r>
            <a:r>
              <a:rPr lang="ja-JP" altLang="en-US" sz="2300" dirty="0">
                <a:latin typeface="Helvetica Neue Medium" pitchFamily="-1" charset="0"/>
                <a:ea typeface="ヒラギノ角ゴ Pro W6" pitchFamily="-1" charset="-128"/>
              </a:rPr>
              <a:t>本テキストの内容については、その正確性、網羅性、特定目的への適合性等、一切の保証をしないほか、本テキストを利用したことにより損害が生じても著者は責任を負いません。</a:t>
            </a:r>
          </a:p>
          <a:p>
            <a:pPr marL="0" indent="0">
              <a:buNone/>
            </a:pPr>
            <a:r>
              <a:rPr lang="en-US" altLang="ja-JP" sz="2300" dirty="0">
                <a:latin typeface="Helvetica Neue Medium" pitchFamily="-1" charset="0"/>
                <a:ea typeface="ヒラギノ角ゴ Pro W6" pitchFamily="-1" charset="-128"/>
              </a:rPr>
              <a:t>3.</a:t>
            </a:r>
            <a:r>
              <a:rPr lang="ja-JP" altLang="en-US" sz="2300" dirty="0">
                <a:latin typeface="Helvetica Neue Medium" pitchFamily="-1" charset="0"/>
                <a:ea typeface="ヒラギノ角ゴ Pro W6" pitchFamily="-1" charset="-128"/>
              </a:rPr>
              <a:t>本テキストをご利用いただく際、可能であれば </a:t>
            </a:r>
            <a:r>
              <a:rPr lang="en-US" altLang="ja-JP" sz="2300" dirty="0">
                <a:latin typeface="Helvetica Neue Medium" pitchFamily="-1" charset="0"/>
                <a:ea typeface="ヒラギノ角ゴ Pro W6" pitchFamily="-1" charset="-128"/>
              </a:rPr>
              <a:t>office@tron.org </a:t>
            </a:r>
            <a:r>
              <a:rPr lang="ja-JP" altLang="en-US" sz="2300" dirty="0" err="1">
                <a:latin typeface="Helvetica Neue Medium" pitchFamily="-1" charset="0"/>
                <a:ea typeface="ヒラギノ角ゴ Pro W6" pitchFamily="-1" charset="-128"/>
              </a:rPr>
              <a:t>まで</a:t>
            </a:r>
            <a:r>
              <a:rPr lang="ja-JP" altLang="en-US" sz="2300" dirty="0">
                <a:latin typeface="Helvetica Neue Medium" pitchFamily="-1" charset="0"/>
                <a:ea typeface="ヒラギノ角ゴ Pro W6" pitchFamily="-1" charset="-128"/>
              </a:rPr>
              <a:t>ご利用者のお名前、ご所属、ご連絡先メールアドレスをご連絡いただければ幸いです。</a:t>
            </a:r>
          </a:p>
          <a:p>
            <a:pPr marL="0" indent="0">
              <a:buNone/>
            </a:pPr>
            <a:endParaRPr lang="ja-JP" altLang="en-US" dirty="0" smtClean="0">
              <a:latin typeface="Helvetica Neue Medium" pitchFamily="-1" charset="0"/>
              <a:ea typeface="ヒラギノ角ゴ Pro W6" pitchFamily="-1" charset="-128"/>
            </a:endParaRPr>
          </a:p>
        </p:txBody>
      </p:sp>
      <p:pic>
        <p:nvPicPr>
          <p:cNvPr id="169988" name="Picture 2" descr="http://creativecommons.jp/wp/wp-content/uploads/2009/10/by-s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82311" y="4499922"/>
            <a:ext cx="1946276"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80587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236788" y="3659188"/>
            <a:ext cx="9847262" cy="1938337"/>
          </a:xfrm>
        </p:spPr>
        <p:txBody>
          <a:bodyPr/>
          <a:lstStyle/>
          <a:p>
            <a:r>
              <a:rPr lang="ja-JP" altLang="en-US" smtClean="0">
                <a:latin typeface="Helvetica Neue Medium" pitchFamily="-1" charset="0"/>
                <a:ea typeface="ヒラギノ角ゴ ProN W6" panose="020B0600000000000000" pitchFamily="34" charset="-128"/>
              </a:rPr>
              <a:t>ユビキタス</a:t>
            </a:r>
            <a:r>
              <a:rPr lang="en-US" altLang="ja-JP" smtClean="0">
                <a:latin typeface="Helvetica Neue Medium" pitchFamily="-1" charset="0"/>
                <a:ea typeface="ヒラギノ角ゴ ProN W6" panose="020B0600000000000000" pitchFamily="34" charset="-128"/>
              </a:rPr>
              <a:t>ID</a:t>
            </a:r>
            <a:r>
              <a:rPr lang="ja-JP" altLang="en-US" smtClean="0">
                <a:latin typeface="Helvetica Neue Medium" pitchFamily="-1" charset="0"/>
                <a:ea typeface="ヒラギノ角ゴ ProN W6" panose="020B0600000000000000" pitchFamily="34" charset="-128"/>
              </a:rPr>
              <a:t>センター</a:t>
            </a:r>
          </a:p>
        </p:txBody>
      </p:sp>
      <p:sp>
        <p:nvSpPr>
          <p:cNvPr id="19459" name="テキスト プレースホルダ 6"/>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17</a:t>
            </a:fld>
            <a:endParaRPr lang="en-US" altLang="ja-JP"/>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ja-JP" altLang="en-US" dirty="0" smtClean="0">
                <a:latin typeface="Helvetica Neue Medium" pitchFamily="-1" charset="0"/>
                <a:ea typeface="ヒラギノ角ゴ ProN W6" panose="020B0600000000000000" pitchFamily="34" charset="-128"/>
              </a:rPr>
              <a:t>トロンフォーラム／ユビキタス</a:t>
            </a:r>
            <a:r>
              <a:rPr lang="en-US" altLang="ja-JP" dirty="0" smtClean="0">
                <a:latin typeface="Helvetica Neue Medium" pitchFamily="-1" charset="0"/>
                <a:ea typeface="ヒラギノ角ゴ ProN W6" panose="020B0600000000000000" pitchFamily="34" charset="-128"/>
              </a:rPr>
              <a:t>ID</a:t>
            </a:r>
            <a:r>
              <a:rPr lang="ja-JP" altLang="en-US" dirty="0" smtClean="0">
                <a:latin typeface="Helvetica Neue Medium" pitchFamily="-1" charset="0"/>
                <a:ea typeface="ヒラギノ角ゴ ProN W6" panose="020B0600000000000000" pitchFamily="34" charset="-128"/>
              </a:rPr>
              <a:t>センター</a:t>
            </a:r>
          </a:p>
        </p:txBody>
      </p:sp>
      <p:sp>
        <p:nvSpPr>
          <p:cNvPr id="20483" name="Rectangle 3"/>
          <p:cNvSpPr>
            <a:spLocks noGrp="1" noChangeArrowheads="1"/>
          </p:cNvSpPr>
          <p:nvPr>
            <p:ph type="body" idx="1"/>
          </p:nvPr>
        </p:nvSpPr>
        <p:spPr/>
        <p:txBody>
          <a:bodyPr/>
          <a:lstStyle/>
          <a:p>
            <a:pPr>
              <a:lnSpc>
                <a:spcPct val="90000"/>
              </a:lnSpc>
            </a:pPr>
            <a:r>
              <a:rPr lang="ja-JP" altLang="en-US" sz="3300" dirty="0" smtClean="0">
                <a:latin typeface="Helvetica Neue Medium" pitchFamily="-1" charset="0"/>
                <a:ea typeface="ヒラギノ角ゴ Pro W6" pitchFamily="-1" charset="-128"/>
              </a:rPr>
              <a:t>経緯</a:t>
            </a:r>
          </a:p>
          <a:p>
            <a:pPr lvl="1">
              <a:lnSpc>
                <a:spcPct val="90000"/>
              </a:lnSpc>
            </a:pPr>
            <a:r>
              <a:rPr lang="ja-JP" altLang="en-US" sz="2600" dirty="0" smtClean="0">
                <a:latin typeface="Arial" panose="020B0604020202020204" pitchFamily="34" charset="0"/>
                <a:ea typeface="ＭＳ Ｐゴシック" panose="020B0600070205080204" pitchFamily="50" charset="-128"/>
              </a:rPr>
              <a:t>ユビキタス・コンピューティングを実現するための研究開発、標準化、普及を促進する国際的な技術フォーラムとして、</a:t>
            </a:r>
            <a:r>
              <a:rPr lang="en-US" altLang="ja-JP" sz="2600" dirty="0" smtClean="0">
                <a:latin typeface="Arial" panose="020B0604020202020204" pitchFamily="34" charset="0"/>
                <a:ea typeface="ＭＳ Ｐゴシック" panose="020B0600070205080204" pitchFamily="50" charset="-128"/>
              </a:rPr>
              <a:t>2003</a:t>
            </a:r>
            <a:r>
              <a:rPr lang="ja-JP" altLang="en-US" sz="2600" dirty="0" smtClean="0">
                <a:latin typeface="Arial" panose="020B0604020202020204" pitchFamily="34" charset="0"/>
                <a:ea typeface="ＭＳ Ｐゴシック" panose="020B0600070205080204" pitchFamily="50" charset="-128"/>
              </a:rPr>
              <a:t>年</a:t>
            </a:r>
            <a:r>
              <a:rPr lang="en-US" altLang="ja-JP" sz="2600" dirty="0" smtClean="0">
                <a:latin typeface="Arial" panose="020B0604020202020204" pitchFamily="34" charset="0"/>
                <a:ea typeface="ＭＳ Ｐゴシック" panose="020B0600070205080204" pitchFamily="50" charset="-128"/>
              </a:rPr>
              <a:t>3</a:t>
            </a:r>
            <a:r>
              <a:rPr lang="ja-JP" altLang="en-US" sz="2600" dirty="0" smtClean="0">
                <a:latin typeface="Arial" panose="020B0604020202020204" pitchFamily="34" charset="0"/>
                <a:ea typeface="ＭＳ Ｐゴシック" panose="020B0600070205080204" pitchFamily="50" charset="-128"/>
              </a:rPr>
              <a:t>月にユビキタス</a:t>
            </a:r>
            <a:r>
              <a:rPr lang="en-US" altLang="ja-JP" sz="2600" dirty="0" smtClean="0">
                <a:latin typeface="Arial" panose="020B0604020202020204" pitchFamily="34" charset="0"/>
                <a:ea typeface="ＭＳ Ｐゴシック" panose="020B0600070205080204" pitchFamily="50" charset="-128"/>
              </a:rPr>
              <a:t>ID</a:t>
            </a:r>
            <a:r>
              <a:rPr lang="ja-JP" altLang="en-US" sz="2600" dirty="0" smtClean="0">
                <a:latin typeface="Arial" panose="020B0604020202020204" pitchFamily="34" charset="0"/>
                <a:ea typeface="ＭＳ Ｐゴシック" panose="020B0600070205080204" pitchFamily="50" charset="-128"/>
              </a:rPr>
              <a:t>センター（</a:t>
            </a:r>
            <a:r>
              <a:rPr lang="en-US" altLang="ja-JP" sz="2600" dirty="0" err="1" smtClean="0">
                <a:latin typeface="Arial" panose="020B0604020202020204" pitchFamily="34" charset="0"/>
                <a:ea typeface="ＭＳ Ｐゴシック" panose="020B0600070205080204" pitchFamily="50" charset="-128"/>
              </a:rPr>
              <a:t>uID</a:t>
            </a:r>
            <a:r>
              <a:rPr lang="ja-JP" altLang="en-US" sz="2600" dirty="0" smtClean="0">
                <a:latin typeface="Arial" panose="020B0604020202020204" pitchFamily="34" charset="0"/>
                <a:ea typeface="ＭＳ Ｐゴシック" panose="020B0600070205080204" pitchFamily="50" charset="-128"/>
              </a:rPr>
              <a:t>センター）を設立。</a:t>
            </a:r>
          </a:p>
          <a:p>
            <a:pPr>
              <a:lnSpc>
                <a:spcPct val="90000"/>
              </a:lnSpc>
            </a:pPr>
            <a:r>
              <a:rPr lang="ja-JP" altLang="en-US" sz="3300" dirty="0" smtClean="0">
                <a:latin typeface="Helvetica Neue Medium" pitchFamily="-1" charset="0"/>
                <a:ea typeface="ヒラギノ角ゴ Pro W6" pitchFamily="-1" charset="-128"/>
              </a:rPr>
              <a:t>代表</a:t>
            </a:r>
          </a:p>
          <a:p>
            <a:pPr lvl="1">
              <a:lnSpc>
                <a:spcPct val="90000"/>
              </a:lnSpc>
            </a:pPr>
            <a:r>
              <a:rPr lang="ja-JP" altLang="en-US" sz="2600" dirty="0" smtClean="0">
                <a:latin typeface="Arial" panose="020B0604020202020204" pitchFamily="34" charset="0"/>
                <a:ea typeface="ＭＳ Ｐゴシック" panose="020B0600070205080204" pitchFamily="50" charset="-128"/>
              </a:rPr>
              <a:t>坂村健・東京大学教授</a:t>
            </a:r>
          </a:p>
          <a:p>
            <a:pPr>
              <a:lnSpc>
                <a:spcPct val="90000"/>
              </a:lnSpc>
            </a:pPr>
            <a:r>
              <a:rPr lang="ja-JP" altLang="en-US" sz="3300" dirty="0" smtClean="0">
                <a:latin typeface="Helvetica Neue Medium" pitchFamily="-1" charset="0"/>
                <a:ea typeface="ヒラギノ角ゴ Pro W6" pitchFamily="-1" charset="-128"/>
              </a:rPr>
              <a:t>役割</a:t>
            </a:r>
          </a:p>
          <a:p>
            <a:pPr lvl="1">
              <a:lnSpc>
                <a:spcPct val="90000"/>
              </a:lnSpc>
            </a:pPr>
            <a:r>
              <a:rPr lang="en-US" altLang="ja-JP" sz="2600" dirty="0" err="1" smtClean="0">
                <a:latin typeface="Arial" panose="020B0604020202020204" pitchFamily="34" charset="0"/>
                <a:ea typeface="ＭＳ Ｐゴシック" panose="020B0600070205080204" pitchFamily="50" charset="-128"/>
              </a:rPr>
              <a:t>uID</a:t>
            </a:r>
            <a:r>
              <a:rPr lang="ja-JP" altLang="en-US" sz="2600" dirty="0" smtClean="0">
                <a:latin typeface="Arial" panose="020B0604020202020204" pitchFamily="34" charset="0"/>
                <a:ea typeface="ＭＳ Ｐゴシック" panose="020B0600070205080204" pitchFamily="50" charset="-128"/>
              </a:rPr>
              <a:t>技術の研究開発</a:t>
            </a:r>
          </a:p>
          <a:p>
            <a:pPr lvl="1">
              <a:lnSpc>
                <a:spcPct val="90000"/>
              </a:lnSpc>
            </a:pPr>
            <a:r>
              <a:rPr lang="en-US" altLang="ja-JP" sz="2600" dirty="0" err="1" smtClean="0">
                <a:latin typeface="Arial" panose="020B0604020202020204" pitchFamily="34" charset="0"/>
                <a:ea typeface="ＭＳ Ｐゴシック" panose="020B0600070205080204" pitchFamily="50" charset="-128"/>
              </a:rPr>
              <a:t>uID</a:t>
            </a:r>
            <a:r>
              <a:rPr lang="ja-JP" altLang="en-US" sz="2600" dirty="0" smtClean="0">
                <a:latin typeface="Arial" panose="020B0604020202020204" pitchFamily="34" charset="0"/>
                <a:ea typeface="ＭＳ Ｐゴシック" panose="020B0600070205080204" pitchFamily="50" charset="-128"/>
              </a:rPr>
              <a:t>技術の運用、実験</a:t>
            </a:r>
          </a:p>
          <a:p>
            <a:pPr lvl="1">
              <a:lnSpc>
                <a:spcPct val="90000"/>
              </a:lnSpc>
            </a:pPr>
            <a:r>
              <a:rPr lang="en-US" altLang="ja-JP" sz="2600" dirty="0" err="1" smtClean="0">
                <a:latin typeface="Arial" panose="020B0604020202020204" pitchFamily="34" charset="0"/>
                <a:ea typeface="ＭＳ Ｐゴシック" panose="020B0600070205080204" pitchFamily="50" charset="-128"/>
              </a:rPr>
              <a:t>ucode</a:t>
            </a:r>
            <a:r>
              <a:rPr lang="ja-JP" altLang="en-US" sz="2600" dirty="0" smtClean="0">
                <a:latin typeface="Arial" panose="020B0604020202020204" pitchFamily="34" charset="0"/>
                <a:ea typeface="ＭＳ Ｐゴシック" panose="020B0600070205080204" pitchFamily="50" charset="-128"/>
              </a:rPr>
              <a:t>空間の割当</a:t>
            </a:r>
          </a:p>
          <a:p>
            <a:pPr lvl="1">
              <a:lnSpc>
                <a:spcPct val="90000"/>
              </a:lnSpc>
            </a:pPr>
            <a:r>
              <a:rPr lang="en-US" altLang="ja-JP" sz="2600" dirty="0" err="1" smtClean="0">
                <a:latin typeface="Arial" panose="020B0604020202020204" pitchFamily="34" charset="0"/>
                <a:ea typeface="ＭＳ Ｐゴシック" panose="020B0600070205080204" pitchFamily="50" charset="-128"/>
              </a:rPr>
              <a:t>ucode</a:t>
            </a:r>
            <a:r>
              <a:rPr lang="ja-JP" altLang="en-US" sz="2600" dirty="0" smtClean="0">
                <a:latin typeface="Arial" panose="020B0604020202020204" pitchFamily="34" charset="0"/>
                <a:ea typeface="ＭＳ Ｐゴシック" panose="020B0600070205080204" pitchFamily="50" charset="-128"/>
              </a:rPr>
              <a:t>解決サーバの運用</a:t>
            </a:r>
          </a:p>
          <a:p>
            <a:pPr lvl="1">
              <a:lnSpc>
                <a:spcPct val="90000"/>
              </a:lnSpc>
            </a:pPr>
            <a:r>
              <a:rPr lang="ja-JP" altLang="en-US" sz="2600" dirty="0" smtClean="0">
                <a:latin typeface="Arial" panose="020B0604020202020204" pitchFamily="34" charset="0"/>
                <a:ea typeface="ＭＳ Ｐゴシック" panose="020B0600070205080204" pitchFamily="50" charset="-128"/>
              </a:rPr>
              <a:t>セキュア通信のための認証局運営</a:t>
            </a:r>
          </a:p>
          <a:p>
            <a:pPr>
              <a:lnSpc>
                <a:spcPct val="90000"/>
              </a:lnSpc>
            </a:pPr>
            <a:r>
              <a:rPr lang="ja-JP" altLang="en-US" sz="3300" dirty="0" smtClean="0">
                <a:latin typeface="Helvetica Neue Medium" pitchFamily="-1" charset="0"/>
                <a:ea typeface="ヒラギノ角ゴ Pro W6" pitchFamily="-1" charset="-128"/>
              </a:rPr>
              <a:t>会員</a:t>
            </a:r>
          </a:p>
          <a:p>
            <a:pPr lvl="1">
              <a:lnSpc>
                <a:spcPct val="90000"/>
              </a:lnSpc>
            </a:pPr>
            <a:r>
              <a:rPr lang="ja-JP" altLang="en-US" sz="2600" dirty="0" smtClean="0">
                <a:latin typeface="Arial" panose="020B0604020202020204" pitchFamily="34" charset="0"/>
                <a:ea typeface="ＭＳ Ｐゴシック" panose="020B0600070205080204" pitchFamily="50" charset="-128"/>
              </a:rPr>
              <a:t>世界各国の</a:t>
            </a:r>
            <a:r>
              <a:rPr lang="en-US" altLang="ja-JP" sz="2600" dirty="0" smtClean="0">
                <a:latin typeface="Arial" panose="020B0604020202020204" pitchFamily="34" charset="0"/>
                <a:ea typeface="ＭＳ Ｐゴシック" panose="020B0600070205080204" pitchFamily="50" charset="-128"/>
              </a:rPr>
              <a:t>213</a:t>
            </a:r>
            <a:r>
              <a:rPr lang="ja-JP" altLang="en-US" sz="2600" dirty="0" smtClean="0">
                <a:latin typeface="Arial" panose="020B0604020202020204" pitchFamily="34" charset="0"/>
                <a:ea typeface="ＭＳ Ｐゴシック" panose="020B0600070205080204" pitchFamily="50" charset="-128"/>
              </a:rPr>
              <a:t>組織（</a:t>
            </a:r>
            <a:r>
              <a:rPr lang="en-US" altLang="ja-JP" sz="2600" dirty="0" smtClean="0">
                <a:latin typeface="Arial" panose="020B0604020202020204" pitchFamily="34" charset="0"/>
                <a:ea typeface="ＭＳ Ｐゴシック" panose="020B0600070205080204" pitchFamily="50" charset="-128"/>
              </a:rPr>
              <a:t>2015/06/01</a:t>
            </a:r>
            <a:r>
              <a:rPr lang="ja-JP" altLang="en-US" sz="2600" dirty="0" smtClean="0">
                <a:latin typeface="Arial" panose="020B0604020202020204" pitchFamily="34" charset="0"/>
                <a:ea typeface="ＭＳ Ｐゴシック" panose="020B0600070205080204" pitchFamily="50" charset="-128"/>
              </a:rPr>
              <a:t>現在）が参加</a:t>
            </a:r>
          </a:p>
          <a:p>
            <a:pPr lvl="1">
              <a:lnSpc>
                <a:spcPct val="90000"/>
              </a:lnSpc>
            </a:pPr>
            <a:r>
              <a:rPr lang="ja-JP" altLang="en-US" sz="2600" dirty="0" smtClean="0">
                <a:latin typeface="Arial" panose="020B0604020202020204" pitchFamily="34" charset="0"/>
                <a:ea typeface="ＭＳ Ｐゴシック" panose="020B0600070205080204" pitchFamily="50" charset="-128"/>
              </a:rPr>
              <a:t>アジアやヨーロッパを中心として国際展開が進んでいる</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18</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ctrTitle" sz="quarter"/>
          </p:nvPr>
        </p:nvSpPr>
        <p:spPr>
          <a:xfrm>
            <a:off x="976313" y="3049588"/>
            <a:ext cx="11055350" cy="1519237"/>
          </a:xfrm>
        </p:spPr>
        <p:txBody>
          <a:bodyPr/>
          <a:lstStyle/>
          <a:p>
            <a: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t>2. </a:t>
            </a:r>
            <a:r>
              <a:rPr lang="ja-JP" altLang="en-US" smtClean="0">
                <a:latin typeface="Helvetica Neue Medium" pitchFamily="-1" charset="0"/>
                <a:ea typeface="ヒラギノ角ゴ ProN W6" panose="020B0600000000000000" pitchFamily="34" charset="-128"/>
                <a:cs typeface="ＤＦＧ平成ゴシック体W7" panose="020B0400000000000000" pitchFamily="50" charset="-128"/>
              </a:rPr>
              <a:t>ユビキタス</a:t>
            </a:r>
            <a: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t>ID</a:t>
            </a:r>
            <a:b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br>
            <a:r>
              <a:rPr lang="ja-JP" altLang="en-US" smtClean="0">
                <a:latin typeface="Helvetica Neue Medium" pitchFamily="-1" charset="0"/>
                <a:ea typeface="ヒラギノ角ゴ ProN W6" panose="020B0600000000000000" pitchFamily="34" charset="-128"/>
                <a:cs typeface="ＤＦＧ平成ゴシック体W7" panose="020B0400000000000000" pitchFamily="50" charset="-128"/>
              </a:rPr>
              <a:t>アーキテクチャの基礎</a:t>
            </a:r>
          </a:p>
        </p:txBody>
      </p:sp>
      <p:sp>
        <p:nvSpPr>
          <p:cNvPr id="21507" name="サブタイトル 4"/>
          <p:cNvSpPr>
            <a:spLocks noGrp="1"/>
          </p:cNvSpPr>
          <p:nvPr>
            <p:ph type="subTitle" sz="quarter" idx="1"/>
          </p:nvPr>
        </p:nvSpPr>
        <p:spPr/>
        <p:txBody>
          <a:bodyPr/>
          <a:lstStyle/>
          <a:p>
            <a:pPr>
              <a:buFont typeface="ＤＦ平成ゴシック体W7" panose="020B0400000000000000" pitchFamily="50" charset="-128"/>
              <a:buNone/>
            </a:pPr>
            <a:endParaRPr lang="ja-JP" altLang="en-US" smtClean="0">
              <a:latin typeface="Helvetica Neue Condensed Bold" charset="-128"/>
              <a:ea typeface="ヒラギノ角ゴ Pro W6" pitchFamily="-1"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本講座の目的</a:t>
            </a:r>
          </a:p>
        </p:txBody>
      </p:sp>
      <p:sp>
        <p:nvSpPr>
          <p:cNvPr id="6147" name="Rectangle 3"/>
          <p:cNvSpPr>
            <a:spLocks noGrp="1" noChangeArrowheads="1"/>
          </p:cNvSpPr>
          <p:nvPr>
            <p:ph type="body" idx="1"/>
          </p:nvPr>
        </p:nvSpPr>
        <p:spPr/>
        <p:txBody>
          <a:bodyPr/>
          <a:lstStyle/>
          <a:p>
            <a:r>
              <a:rPr lang="en-US" altLang="ja-JP" smtClean="0">
                <a:latin typeface="Helvetica Neue Medium" pitchFamily="-1" charset="0"/>
                <a:ea typeface="ヒラギノ角ゴ Pro W6" pitchFamily="-1" charset="-128"/>
              </a:rPr>
              <a:t>uID</a:t>
            </a:r>
            <a:r>
              <a:rPr lang="ja-JP" altLang="en-US" smtClean="0">
                <a:latin typeface="Helvetica Neue Medium" pitchFamily="-1" charset="0"/>
                <a:ea typeface="ヒラギノ角ゴ Pro W6" pitchFamily="-1" charset="-128"/>
              </a:rPr>
              <a:t>アーキテクチャに関する基礎的事項をご理解</a:t>
            </a:r>
            <a:br>
              <a:rPr lang="ja-JP" altLang="en-US" smtClean="0">
                <a:latin typeface="Helvetica Neue Medium" pitchFamily="-1" charset="0"/>
                <a:ea typeface="ヒラギノ角ゴ Pro W6" pitchFamily="-1" charset="-128"/>
              </a:rPr>
            </a:br>
            <a:r>
              <a:rPr lang="ja-JP" altLang="en-US" smtClean="0">
                <a:latin typeface="Helvetica Neue Medium" pitchFamily="-1" charset="0"/>
                <a:ea typeface="ヒラギノ角ゴ Pro W6" pitchFamily="-1" charset="-128"/>
              </a:rPr>
              <a:t>いただく</a:t>
            </a:r>
          </a:p>
          <a:p>
            <a:pPr lvl="1"/>
            <a:r>
              <a:rPr lang="en-US" altLang="ja-JP" smtClean="0">
                <a:latin typeface="Arial" panose="020B0604020202020204" pitchFamily="34" charset="0"/>
                <a:ea typeface="ＭＳ Ｐゴシック" panose="020B0600070205080204" pitchFamily="50" charset="-128"/>
              </a:rPr>
              <a:t>uID</a:t>
            </a:r>
            <a:r>
              <a:rPr lang="ja-JP" altLang="en-US" smtClean="0">
                <a:latin typeface="Arial" panose="020B0604020202020204" pitchFamily="34" charset="0"/>
                <a:ea typeface="ＭＳ Ｐゴシック" panose="020B0600070205080204" pitchFamily="50" charset="-128"/>
              </a:rPr>
              <a:t>アーキテクチャの基礎</a:t>
            </a:r>
          </a:p>
          <a:p>
            <a:pPr lvl="2"/>
            <a:r>
              <a:rPr lang="en-US" altLang="ja-JP" smtClean="0">
                <a:latin typeface="Arial" panose="020B0604020202020204" pitchFamily="34" charset="0"/>
                <a:ea typeface="ＭＳ Ｐゴシック" panose="020B0600070205080204" pitchFamily="50" charset="-128"/>
              </a:rPr>
              <a:t>ucode</a:t>
            </a:r>
          </a:p>
          <a:p>
            <a:pPr lvl="2"/>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a:t>
            </a:r>
          </a:p>
          <a:p>
            <a:pPr lvl="2"/>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解決の仕組み</a:t>
            </a:r>
          </a:p>
          <a:p>
            <a:pPr lvl="2"/>
            <a:r>
              <a:rPr lang="en-US" altLang="ja-JP" smtClean="0">
                <a:latin typeface="Arial" panose="020B0604020202020204" pitchFamily="34" charset="0"/>
                <a:ea typeface="ＭＳ Ｐゴシック" panose="020B0600070205080204" pitchFamily="50" charset="-128"/>
              </a:rPr>
              <a:t>ucR</a:t>
            </a:r>
            <a:r>
              <a:rPr lang="ja-JP" altLang="en-US" smtClean="0">
                <a:latin typeface="Arial" panose="020B0604020202020204" pitchFamily="34" charset="0"/>
                <a:ea typeface="ＭＳ Ｐゴシック" panose="020B0600070205080204" pitchFamily="50" charset="-128"/>
              </a:rPr>
              <a:t>による実世界表現</a:t>
            </a:r>
          </a:p>
          <a:p>
            <a:pPr lvl="1"/>
            <a:r>
              <a:rPr lang="en-US" altLang="ja-JP" smtClean="0">
                <a:latin typeface="Arial" panose="020B0604020202020204" pitchFamily="34" charset="0"/>
                <a:ea typeface="ＭＳ Ｐゴシック" panose="020B0600070205080204" pitchFamily="50" charset="-128"/>
              </a:rPr>
              <a:t>業務システムへのuIDアーキテクチャ導入</a:t>
            </a:r>
            <a:endParaRPr lang="ja-JP" altLang="en-US" smtClean="0">
              <a:latin typeface="Arial" panose="020B0604020202020204" pitchFamily="34" charset="0"/>
              <a:ea typeface="ＭＳ Ｐゴシック" panose="020B0600070205080204" pitchFamily="50" charset="-128"/>
            </a:endParaRPr>
          </a:p>
          <a:p>
            <a:pPr lvl="2"/>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の入手方法</a:t>
            </a:r>
          </a:p>
          <a:p>
            <a:pPr lvl="2"/>
            <a:r>
              <a:rPr lang="ja-JP" altLang="en-US" smtClean="0">
                <a:latin typeface="Arial" panose="020B0604020202020204" pitchFamily="34" charset="0"/>
                <a:ea typeface="ＭＳ Ｐゴシック" panose="020B0600070205080204" pitchFamily="50" charset="-128"/>
              </a:rPr>
              <a:t>導入事例の紹介</a:t>
            </a:r>
          </a:p>
          <a:p>
            <a:pPr lvl="1"/>
            <a:r>
              <a:rPr lang="en-US" altLang="ja-JP" smtClean="0">
                <a:latin typeface="Arial" panose="020B0604020202020204" pitchFamily="34" charset="0"/>
                <a:ea typeface="ＭＳ Ｐゴシック" panose="020B0600070205080204" pitchFamily="50" charset="-128"/>
              </a:rPr>
              <a:t>uID</a:t>
            </a:r>
            <a:r>
              <a:rPr lang="ja-JP" altLang="en-US" smtClean="0">
                <a:latin typeface="Arial" panose="020B0604020202020204" pitchFamily="34" charset="0"/>
                <a:ea typeface="ＭＳ Ｐゴシック" panose="020B0600070205080204" pitchFamily="50" charset="-128"/>
              </a:rPr>
              <a:t>アーキテクチャの標準化</a:t>
            </a:r>
          </a:p>
          <a:p>
            <a:pPr lvl="2"/>
            <a:r>
              <a:rPr lang="ja-JP" altLang="en-US" smtClean="0">
                <a:latin typeface="Arial" panose="020B0604020202020204" pitchFamily="34" charset="0"/>
                <a:ea typeface="ＭＳ Ｐゴシック" panose="020B0600070205080204" pitchFamily="50" charset="-128"/>
              </a:rPr>
              <a:t>国土地理院コード</a:t>
            </a:r>
          </a:p>
          <a:p>
            <a:pPr lvl="2"/>
            <a:r>
              <a:rPr lang="en-US" altLang="ja-JP" smtClean="0">
                <a:latin typeface="Arial" panose="020B0604020202020204" pitchFamily="34" charset="0"/>
                <a:ea typeface="ＭＳ Ｐゴシック" panose="020B0600070205080204" pitchFamily="50" charset="-128"/>
              </a:rPr>
              <a:t>ITU-T Recommendation F.771, H.621, H.642</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2</a:t>
            </a:fld>
            <a:endParaRPr lang="en-US" altLang="ja-JP"/>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ユビキタス</a:t>
            </a:r>
            <a:r>
              <a:rPr lang="en-US" altLang="ja-JP" smtClean="0">
                <a:latin typeface="Helvetica Neue Medium" pitchFamily="-1" charset="0"/>
                <a:ea typeface="ヒラギノ角ゴ ProN W6" panose="020B0600000000000000" pitchFamily="34" charset="-128"/>
              </a:rPr>
              <a:t>ID</a:t>
            </a:r>
            <a:r>
              <a:rPr lang="ja-JP" altLang="en-US" smtClean="0">
                <a:latin typeface="Helvetica Neue Medium" pitchFamily="-1" charset="0"/>
                <a:ea typeface="ヒラギノ角ゴ ProN W6" panose="020B0600000000000000" pitchFamily="34" charset="-128"/>
              </a:rPr>
              <a:t>アーキテクチャとは</a:t>
            </a:r>
            <a:r>
              <a:rPr lang="en-US" altLang="ja-JP" smtClean="0">
                <a:latin typeface="Helvetica Neue Medium" pitchFamily="-1" charset="0"/>
                <a:ea typeface="ヒラギノ角ゴ ProN W6" panose="020B0600000000000000" pitchFamily="34" charset="-128"/>
              </a:rPr>
              <a:t>: </a:t>
            </a:r>
            <a:r>
              <a:rPr lang="ja-JP" altLang="en-US" smtClean="0">
                <a:latin typeface="Helvetica Neue Medium" pitchFamily="-1" charset="0"/>
                <a:ea typeface="ヒラギノ角ゴ ProN W6" panose="020B0600000000000000" pitchFamily="34" charset="-128"/>
              </a:rPr>
              <a:t>定義</a:t>
            </a:r>
          </a:p>
        </p:txBody>
      </p:sp>
      <p:sp>
        <p:nvSpPr>
          <p:cNvPr id="22531" name="Rectangle 3"/>
          <p:cNvSpPr>
            <a:spLocks noGrp="1" noChangeArrowheads="1"/>
          </p:cNvSpPr>
          <p:nvPr>
            <p:ph type="body" idx="1"/>
          </p:nvPr>
        </p:nvSpPr>
        <p:spPr/>
        <p:txBody>
          <a:bodyPr/>
          <a:lstStyle/>
          <a:p>
            <a:pPr>
              <a:lnSpc>
                <a:spcPct val="90000"/>
              </a:lnSpc>
            </a:pPr>
            <a:r>
              <a:rPr lang="ja-JP" altLang="en-US" smtClean="0">
                <a:latin typeface="Helvetica Neue Medium" pitchFamily="-1" charset="0"/>
                <a:ea typeface="ヒラギノ角ゴ Pro W6" pitchFamily="-1" charset="-128"/>
              </a:rPr>
              <a:t>ユビキタス</a:t>
            </a:r>
            <a:r>
              <a:rPr lang="en-US" altLang="ja-JP" smtClean="0">
                <a:latin typeface="Helvetica Neue Medium" pitchFamily="-1" charset="0"/>
                <a:ea typeface="ヒラギノ角ゴ Pro W6" pitchFamily="-1" charset="-128"/>
              </a:rPr>
              <a:t>ID</a:t>
            </a:r>
            <a:r>
              <a:rPr lang="ja-JP" altLang="en-US" smtClean="0">
                <a:latin typeface="Helvetica Neue Medium" pitchFamily="-1" charset="0"/>
                <a:ea typeface="ヒラギノ角ゴ Pro W6" pitchFamily="-1" charset="-128"/>
              </a:rPr>
              <a:t>アーキテクチャ（</a:t>
            </a:r>
            <a:r>
              <a:rPr lang="en-US" altLang="ja-JP" smtClean="0">
                <a:latin typeface="Helvetica Neue Medium" pitchFamily="-1" charset="0"/>
                <a:ea typeface="ヒラギノ角ゴ Pro W6" pitchFamily="-1" charset="-128"/>
              </a:rPr>
              <a:t>uID</a:t>
            </a:r>
            <a:r>
              <a:rPr lang="ja-JP" altLang="en-US" smtClean="0">
                <a:latin typeface="Helvetica Neue Medium" pitchFamily="-1" charset="0"/>
                <a:ea typeface="ヒラギノ角ゴ Pro W6" pitchFamily="-1" charset="-128"/>
              </a:rPr>
              <a:t>アーキテクチャ）</a:t>
            </a:r>
          </a:p>
          <a:p>
            <a:pPr lvl="1">
              <a:lnSpc>
                <a:spcPct val="90000"/>
              </a:lnSpc>
            </a:pP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という番号によって実世界のモノや場所を識別し（</a:t>
            </a:r>
            <a:r>
              <a:rPr lang="en-US" altLang="ja-JP" smtClean="0">
                <a:latin typeface="Arial" panose="020B0604020202020204" pitchFamily="34" charset="0"/>
                <a:ea typeface="ＭＳ Ｐゴシック" panose="020B0600070205080204" pitchFamily="50" charset="-128"/>
              </a:rPr>
              <a:t>Identify</a:t>
            </a:r>
            <a:r>
              <a:rPr lang="ja-JP" altLang="en-US" smtClean="0">
                <a:latin typeface="Arial" panose="020B0604020202020204" pitchFamily="34" charset="0"/>
                <a:ea typeface="ＭＳ Ｐゴシック" panose="020B0600070205080204" pitchFamily="50" charset="-128"/>
              </a:rPr>
              <a:t>）、</a:t>
            </a:r>
          </a:p>
          <a:p>
            <a:pPr lvl="1">
              <a:lnSpc>
                <a:spcPct val="90000"/>
              </a:lnSpc>
            </a:pP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をキーとして、ネットワークなどを通じてモノや場所に関する情報サービスを引き出す、</a:t>
            </a:r>
          </a:p>
          <a:p>
            <a:pPr lvl="1">
              <a:lnSpc>
                <a:spcPct val="90000"/>
              </a:lnSpc>
            </a:pPr>
            <a:r>
              <a:rPr lang="ja-JP" altLang="en-US" smtClean="0">
                <a:latin typeface="Arial" panose="020B0604020202020204" pitchFamily="34" charset="0"/>
                <a:ea typeface="ＭＳ Ｐゴシック" panose="020B0600070205080204" pitchFamily="50" charset="-128"/>
              </a:rPr>
              <a:t>広域分散型の情報処理アーキテクチャ。</a:t>
            </a:r>
          </a:p>
          <a:p>
            <a:pPr>
              <a:lnSpc>
                <a:spcPct val="90000"/>
              </a:lnSpc>
            </a:pPr>
            <a:r>
              <a:rPr lang="ja-JP" altLang="en-US" smtClean="0">
                <a:latin typeface="Helvetica Neue Medium" pitchFamily="-1" charset="0"/>
                <a:ea typeface="ヒラギノ角ゴ Pro W6" pitchFamily="-1" charset="-128"/>
              </a:rPr>
              <a:t>概要</a:t>
            </a:r>
          </a:p>
          <a:p>
            <a:pPr lvl="1">
              <a:lnSpc>
                <a:spcPct val="90000"/>
              </a:lnSpc>
            </a:pPr>
            <a:r>
              <a:rPr lang="ja-JP" altLang="en-US" smtClean="0">
                <a:latin typeface="Arial" panose="020B0604020202020204" pitchFamily="34" charset="0"/>
                <a:ea typeface="ＭＳ Ｐゴシック" panose="020B0600070205080204" pitchFamily="50" charset="-128"/>
              </a:rPr>
              <a:t>実世界のさまざまなモノや場所を、</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と呼ばれる識別子（</a:t>
            </a:r>
            <a:r>
              <a:rPr lang="en-US" altLang="ja-JP" smtClean="0">
                <a:latin typeface="Arial" panose="020B0604020202020204" pitchFamily="34" charset="0"/>
                <a:ea typeface="ＭＳ Ｐゴシック" panose="020B0600070205080204" pitchFamily="50" charset="-128"/>
              </a:rPr>
              <a:t>Identifier: ID</a:t>
            </a:r>
            <a:r>
              <a:rPr lang="ja-JP" altLang="en-US" smtClean="0">
                <a:latin typeface="Arial" panose="020B0604020202020204" pitchFamily="34" charset="0"/>
                <a:ea typeface="ＭＳ Ｐゴシック" panose="020B0600070205080204" pitchFamily="50" charset="-128"/>
              </a:rPr>
              <a:t>）によって識別する。</a:t>
            </a:r>
          </a:p>
          <a:p>
            <a:pPr lvl="2">
              <a:lnSpc>
                <a:spcPct val="90000"/>
              </a:lnSpc>
            </a:pP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が振られているモノや場所の近傍にいると、この</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を自動認識できるように、これらのモノや場所に</a:t>
            </a:r>
            <a:r>
              <a:rPr lang="en-US" altLang="ja-JP" smtClean="0">
                <a:latin typeface="Arial" panose="020B0604020202020204" pitchFamily="34" charset="0"/>
                <a:ea typeface="ＭＳ Ｐゴシック" panose="020B0600070205080204" pitchFamily="50" charset="-128"/>
              </a:rPr>
              <a:t>RFID</a:t>
            </a:r>
            <a:r>
              <a:rPr lang="ja-JP" altLang="en-US" smtClean="0">
                <a:latin typeface="Arial" panose="020B0604020202020204" pitchFamily="34" charset="0"/>
                <a:ea typeface="ＭＳ Ｐゴシック" panose="020B0600070205080204" pitchFamily="50" charset="-128"/>
              </a:rPr>
              <a:t>タグやセンサなど（</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タグ）が埋め込まれている。</a:t>
            </a:r>
          </a:p>
          <a:p>
            <a:pPr lvl="1">
              <a:lnSpc>
                <a:spcPct val="90000"/>
              </a:lnSpc>
            </a:pPr>
            <a:r>
              <a:rPr lang="en-US" altLang="ja-JP" smtClean="0">
                <a:latin typeface="Arial" panose="020B0604020202020204" pitchFamily="34" charset="0"/>
                <a:ea typeface="ＭＳ Ｐゴシック" panose="020B0600070205080204" pitchFamily="50" charset="-128"/>
              </a:rPr>
              <a:t>uID</a:t>
            </a:r>
            <a:r>
              <a:rPr lang="ja-JP" altLang="en-US" smtClean="0">
                <a:latin typeface="Arial" panose="020B0604020202020204" pitchFamily="34" charset="0"/>
                <a:ea typeface="ＭＳ Ｐゴシック" panose="020B0600070205080204" pitchFamily="50" charset="-128"/>
              </a:rPr>
              <a:t>アーキテクチャの前提</a:t>
            </a:r>
            <a:r>
              <a:rPr lang="en-US" altLang="ja-JP" smtClean="0">
                <a:latin typeface="Arial" panose="020B0604020202020204" pitchFamily="34" charset="0"/>
                <a:ea typeface="ＭＳ Ｐゴシック" panose="020B0600070205080204" pitchFamily="50" charset="-128"/>
              </a:rPr>
              <a:t>: 21</a:t>
            </a:r>
            <a:r>
              <a:rPr lang="ja-JP" altLang="en-US" smtClean="0">
                <a:latin typeface="Arial" panose="020B0604020202020204" pitchFamily="34" charset="0"/>
                <a:ea typeface="ＭＳ Ｐゴシック" panose="020B0600070205080204" pitchFamily="50" charset="-128"/>
              </a:rPr>
              <a:t>世紀におけるユビキタス・ネットワーク、つまりいつでもどこでもデジタル通信が利用できる環境にあることを基本とする。</a:t>
            </a:r>
          </a:p>
          <a:p>
            <a:pPr lvl="2">
              <a:lnSpc>
                <a:spcPct val="90000"/>
              </a:lnSpc>
            </a:pPr>
            <a:r>
              <a:rPr lang="ja-JP" altLang="en-US" smtClean="0">
                <a:latin typeface="Arial" panose="020B0604020202020204" pitchFamily="34" charset="0"/>
                <a:ea typeface="ＭＳ Ｐゴシック" panose="020B0600070205080204" pitchFamily="50" charset="-128"/>
              </a:rPr>
              <a:t>実世界には良好なデジタル通信環境が整わない場所もある。そこで、デジタル通信を利用できない環境下でも動作するようなオプションを、技術的に設ける。</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20</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ユビキタス</a:t>
            </a:r>
            <a:r>
              <a:rPr lang="en-US" altLang="ja-JP" smtClean="0">
                <a:latin typeface="Helvetica Neue Medium" pitchFamily="-1" charset="0"/>
                <a:ea typeface="ヒラギノ角ゴ ProN W6" panose="020B0600000000000000" pitchFamily="34" charset="-128"/>
              </a:rPr>
              <a:t>ID</a:t>
            </a:r>
            <a:r>
              <a:rPr lang="ja-JP" altLang="en-US" smtClean="0">
                <a:latin typeface="Helvetica Neue Medium" pitchFamily="-1" charset="0"/>
                <a:ea typeface="ヒラギノ角ゴ ProN W6" panose="020B0600000000000000" pitchFamily="34" charset="-128"/>
              </a:rPr>
              <a:t>アーキテクチャとは</a:t>
            </a:r>
            <a:r>
              <a:rPr lang="en-US" altLang="ja-JP" smtClean="0">
                <a:latin typeface="Helvetica Neue Medium" pitchFamily="-1" charset="0"/>
                <a:ea typeface="ヒラギノ角ゴ ProN W6" panose="020B0600000000000000" pitchFamily="34" charset="-128"/>
              </a:rPr>
              <a:t>: </a:t>
            </a:r>
            <a:r>
              <a:rPr lang="ja-JP" altLang="en-US" smtClean="0">
                <a:latin typeface="Helvetica Neue Medium" pitchFamily="-1" charset="0"/>
                <a:ea typeface="ヒラギノ角ゴ ProN W6" panose="020B0600000000000000" pitchFamily="34" charset="-128"/>
              </a:rPr>
              <a:t>特徴</a:t>
            </a:r>
          </a:p>
        </p:txBody>
      </p:sp>
      <p:sp>
        <p:nvSpPr>
          <p:cNvPr id="23555"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完全ネットワークベースのアーキテクチャ</a:t>
            </a:r>
          </a:p>
          <a:p>
            <a:pPr lvl="1"/>
            <a:r>
              <a:rPr lang="ja-JP" altLang="en-US" smtClean="0">
                <a:latin typeface="Arial" panose="020B0604020202020204" pitchFamily="34" charset="0"/>
                <a:ea typeface="ＭＳ Ｐゴシック" panose="020B0600070205080204" pitchFamily="50" charset="-128"/>
              </a:rPr>
              <a:t>タグには識別番号（</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）を格納</a:t>
            </a:r>
          </a:p>
          <a:p>
            <a:pPr lvl="1"/>
            <a:r>
              <a:rPr lang="ja-JP" altLang="en-US" smtClean="0">
                <a:latin typeface="Arial" panose="020B0604020202020204" pitchFamily="34" charset="0"/>
                <a:ea typeface="ＭＳ Ｐゴシック" panose="020B0600070205080204" pitchFamily="50" charset="-128"/>
              </a:rPr>
              <a:t>ネットワーク先のサーバが、そのものや場所に関連した情報を提供</a:t>
            </a:r>
          </a:p>
          <a:p>
            <a:pPr lvl="2"/>
            <a:endParaRPr lang="en-US" altLang="ja-JP" smtClean="0">
              <a:latin typeface="Arial" panose="020B0604020202020204" pitchFamily="34" charset="0"/>
              <a:ea typeface="ＭＳ Ｐゴシック" panose="020B0600070205080204" pitchFamily="50" charset="-128"/>
            </a:endParaRPr>
          </a:p>
          <a:p>
            <a:r>
              <a:rPr lang="en-US" altLang="ja-JP" smtClean="0">
                <a:latin typeface="Helvetica Neue Medium" pitchFamily="-1" charset="0"/>
                <a:ea typeface="ヒラギノ角ゴ Pro W6" pitchFamily="-1" charset="-128"/>
              </a:rPr>
              <a:t>ucR </a:t>
            </a:r>
            <a:r>
              <a:rPr lang="ja-JP" altLang="en-US" smtClean="0">
                <a:latin typeface="Helvetica Neue Medium" pitchFamily="-1" charset="0"/>
                <a:ea typeface="ヒラギノ角ゴ Pro W6" pitchFamily="-1" charset="-128"/>
              </a:rPr>
              <a:t>（</a:t>
            </a:r>
            <a:r>
              <a:rPr lang="en-US" altLang="ja-JP" smtClean="0">
                <a:latin typeface="Helvetica Neue Medium" pitchFamily="-1" charset="0"/>
                <a:ea typeface="ヒラギノ角ゴ Pro W6" pitchFamily="-1" charset="-128"/>
              </a:rPr>
              <a:t>ucode Relaiton</a:t>
            </a:r>
            <a:r>
              <a:rPr lang="ja-JP" altLang="en-US" smtClean="0">
                <a:latin typeface="Helvetica Neue Medium" pitchFamily="-1" charset="0"/>
                <a:ea typeface="ヒラギノ角ゴ Pro W6" pitchFamily="-1" charset="-128"/>
              </a:rPr>
              <a:t>） 体系を利用した実世界記述 </a:t>
            </a:r>
            <a:r>
              <a:rPr lang="en-US" altLang="ja-JP" smtClean="0">
                <a:latin typeface="Helvetica Neue Medium" pitchFamily="-1" charset="0"/>
                <a:ea typeface="ヒラギノ角ゴ Pro W6" pitchFamily="-1" charset="-128"/>
                <a:sym typeface="Wingdings" panose="05000000000000000000" pitchFamily="2" charset="2"/>
              </a:rPr>
              <a:t> “uID 2.0”</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を自動認識して、モノや場所を識別し</a:t>
            </a:r>
            <a:r>
              <a:rPr lang="en-US" altLang="ja-JP" smtClean="0">
                <a:latin typeface="Arial" panose="020B0604020202020204" pitchFamily="34" charset="0"/>
                <a:ea typeface="ＭＳ Ｐゴシック" panose="020B0600070205080204" pitchFamily="50" charset="-128"/>
              </a:rPr>
              <a:t>…</a:t>
            </a:r>
          </a:p>
          <a:p>
            <a:pPr lvl="1"/>
            <a:r>
              <a:rPr lang="ja-JP" altLang="en-US" smtClean="0">
                <a:latin typeface="Arial" panose="020B0604020202020204" pitchFamily="34" charset="0"/>
                <a:ea typeface="ＭＳ Ｐゴシック" panose="020B0600070205080204" pitchFamily="50" charset="-128"/>
              </a:rPr>
              <a:t>識別したモノや場所に関連した情報を、</a:t>
            </a:r>
            <a:r>
              <a:rPr lang="en-US" altLang="ja-JP" smtClean="0">
                <a:latin typeface="Arial" panose="020B0604020202020204" pitchFamily="34" charset="0"/>
                <a:ea typeface="ＭＳ Ｐゴシック" panose="020B0600070205080204" pitchFamily="50" charset="-128"/>
              </a:rPr>
              <a:t>ucR</a:t>
            </a:r>
            <a:r>
              <a:rPr lang="ja-JP" altLang="en-US" smtClean="0">
                <a:latin typeface="Arial" panose="020B0604020202020204" pitchFamily="34" charset="0"/>
                <a:ea typeface="ＭＳ Ｐゴシック" panose="020B0600070205080204" pitchFamily="50" charset="-128"/>
              </a:rPr>
              <a:t>による実世界記述の中から探し出す</a:t>
            </a:r>
          </a:p>
          <a:p>
            <a:pPr lvl="1"/>
            <a:r>
              <a:rPr lang="en-US" altLang="ja-JP" smtClean="0">
                <a:latin typeface="Arial" panose="020B0604020202020204" pitchFamily="34" charset="0"/>
                <a:ea typeface="ＭＳ Ｐゴシック" panose="020B0600070205080204" pitchFamily="50" charset="-128"/>
              </a:rPr>
              <a:t>ucR</a:t>
            </a:r>
            <a:r>
              <a:rPr lang="ja-JP" altLang="en-US" smtClean="0">
                <a:latin typeface="Arial" panose="020B0604020202020204" pitchFamily="34" charset="0"/>
                <a:ea typeface="ＭＳ Ｐゴシック" panose="020B0600070205080204" pitchFamily="50" charset="-128"/>
              </a:rPr>
              <a:t>による実世界記述は、ネットワーク先のサーバコンピュータに格納</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21</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ユビキタス</a:t>
            </a:r>
            <a:r>
              <a:rPr lang="en-US" altLang="ja-JP" smtClean="0">
                <a:latin typeface="Helvetica Neue Medium" pitchFamily="-1" charset="0"/>
                <a:ea typeface="ヒラギノ角ゴ ProN W6" panose="020B0600000000000000" pitchFamily="34" charset="-128"/>
              </a:rPr>
              <a:t>ID</a:t>
            </a:r>
            <a:r>
              <a:rPr lang="ja-JP" altLang="en-US" smtClean="0">
                <a:latin typeface="Helvetica Neue Medium" pitchFamily="-1" charset="0"/>
                <a:ea typeface="ヒラギノ角ゴ ProN W6" panose="020B0600000000000000" pitchFamily="34" charset="-128"/>
              </a:rPr>
              <a:t>アーキテクチャ</a:t>
            </a:r>
            <a:br>
              <a:rPr lang="ja-JP" altLang="en-US" smtClean="0">
                <a:latin typeface="Helvetica Neue Medium" pitchFamily="-1" charset="0"/>
                <a:ea typeface="ヒラギノ角ゴ ProN W6" panose="020B0600000000000000" pitchFamily="34" charset="-128"/>
              </a:rPr>
            </a:br>
            <a:r>
              <a:rPr lang="ja-JP" altLang="en-US" smtClean="0">
                <a:latin typeface="Helvetica Neue Medium" pitchFamily="-1" charset="0"/>
                <a:ea typeface="ヒラギノ角ゴ ProN W6" panose="020B0600000000000000" pitchFamily="34" charset="-128"/>
              </a:rPr>
              <a:t>（</a:t>
            </a:r>
            <a:r>
              <a:rPr lang="en-US" altLang="ja-JP" smtClean="0">
                <a:latin typeface="Helvetica Neue Medium" pitchFamily="-1" charset="0"/>
                <a:ea typeface="ヒラギノ角ゴ ProN W6" panose="020B0600000000000000" pitchFamily="34" charset="-128"/>
              </a:rPr>
              <a:t>ITU-T Rec. H.621</a:t>
            </a:r>
            <a:r>
              <a:rPr lang="ja-JP" altLang="en-US" smtClean="0">
                <a:latin typeface="Helvetica Neue Medium" pitchFamily="-1" charset="0"/>
                <a:ea typeface="ヒラギノ角ゴ ProN W6" panose="020B0600000000000000" pitchFamily="34" charset="-128"/>
              </a:rPr>
              <a:t>）</a:t>
            </a:r>
            <a:endParaRPr lang="en-US" altLang="ja-JP" smtClean="0">
              <a:latin typeface="Helvetica Neue Medium" pitchFamily="-1" charset="0"/>
              <a:ea typeface="ヒラギノ角ゴ ProN W6" panose="020B0600000000000000" pitchFamily="34" charset="-128"/>
            </a:endParaRPr>
          </a:p>
        </p:txBody>
      </p:sp>
      <p:pic>
        <p:nvPicPr>
          <p:cNvPr id="245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188" y="2116138"/>
            <a:ext cx="10210800" cy="764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22</a:t>
            </a:fld>
            <a:endParaRPr lang="en-US" altLang="ja-JP"/>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ucode</a:t>
            </a:r>
          </a:p>
        </p:txBody>
      </p:sp>
      <p:sp>
        <p:nvSpPr>
          <p:cNvPr id="25603" name="テキスト プレースホルダ 8"/>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23</a:t>
            </a:fld>
            <a:endParaRPr lang="en-US" altLang="ja-JP"/>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は全世界共通の物品番号</a:t>
            </a:r>
          </a:p>
        </p:txBody>
      </p:sp>
      <p:sp>
        <p:nvSpPr>
          <p:cNvPr id="26627"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全世界で、歴史上、人類が創ったすべてのモノに振ることができる製造番号系</a:t>
            </a:r>
          </a:p>
          <a:p>
            <a:r>
              <a:rPr lang="ja-JP" altLang="en-US" smtClean="0">
                <a:latin typeface="Helvetica Neue Medium" pitchFamily="-1" charset="0"/>
                <a:ea typeface="ヒラギノ角ゴ Pro W6" pitchFamily="-1" charset="-128"/>
              </a:rPr>
              <a:t>過去から未来まで、数千年間使い続けることのできる、超ロングライフの番号系</a:t>
            </a:r>
          </a:p>
          <a:p>
            <a:endParaRPr lang="ja-JP" altLang="en-US" smtClean="0">
              <a:latin typeface="Helvetica Neue Medium" pitchFamily="-1" charset="0"/>
              <a:ea typeface="ヒラギノ角ゴ Pro W6" pitchFamily="-1" charset="-128"/>
            </a:endParaRPr>
          </a:p>
          <a:p>
            <a:r>
              <a:rPr lang="ja-JP" altLang="en-US" smtClean="0">
                <a:latin typeface="Helvetica Neue Medium" pitchFamily="-1" charset="0"/>
                <a:ea typeface="ヒラギノ角ゴ Pro W6" pitchFamily="-1" charset="-128"/>
              </a:rPr>
              <a:t>物流に使えるだけでなく</a:t>
            </a:r>
            <a:r>
              <a:rPr lang="en-US" altLang="ja-JP" smtClean="0">
                <a:latin typeface="Helvetica Neue Medium" pitchFamily="-1" charset="0"/>
                <a:ea typeface="ヒラギノ角ゴ Pro W6" pitchFamily="-1" charset="-128"/>
              </a:rPr>
              <a:t>…</a:t>
            </a:r>
          </a:p>
          <a:p>
            <a:pPr lvl="1"/>
            <a:r>
              <a:rPr lang="ja-JP" altLang="en-US" smtClean="0">
                <a:latin typeface="Arial" panose="020B0604020202020204" pitchFamily="34" charset="0"/>
                <a:ea typeface="ＭＳ Ｐゴシック" panose="020B0600070205080204" pitchFamily="50" charset="-128"/>
              </a:rPr>
              <a:t>物流では、数日～数年程度の間番号が活用できればよい</a:t>
            </a:r>
          </a:p>
          <a:p>
            <a:r>
              <a:rPr lang="ja-JP" altLang="en-US" smtClean="0">
                <a:latin typeface="Helvetica Neue Medium" pitchFamily="-1" charset="0"/>
                <a:ea typeface="ヒラギノ角ゴ Pro W6" pitchFamily="-1" charset="-128"/>
              </a:rPr>
              <a:t>数十年使い続ける製品の品質保証やメンテナンスにも使える</a:t>
            </a:r>
          </a:p>
          <a:p>
            <a:pPr lvl="1"/>
            <a:r>
              <a:rPr lang="ja-JP" altLang="en-US" smtClean="0">
                <a:latin typeface="Arial" panose="020B0604020202020204" pitchFamily="34" charset="0"/>
                <a:ea typeface="ＭＳ Ｐゴシック" panose="020B0600070205080204" pitchFamily="50" charset="-128"/>
              </a:rPr>
              <a:t>家電製品・自動車・住宅部品・公物管理などでも威力を発揮</a:t>
            </a:r>
          </a:p>
          <a:p>
            <a:r>
              <a:rPr lang="ja-JP" altLang="en-US" smtClean="0">
                <a:latin typeface="Helvetica Neue Medium" pitchFamily="-1" charset="0"/>
                <a:ea typeface="ヒラギノ角ゴ Pro W6" pitchFamily="-1" charset="-128"/>
              </a:rPr>
              <a:t>博物館や美術館の歴史的資産の管理にも有効</a:t>
            </a:r>
          </a:p>
        </p:txBody>
      </p:sp>
      <p:sp>
        <p:nvSpPr>
          <p:cNvPr id="26628" name="AutoShape 5"/>
          <p:cNvSpPr>
            <a:spLocks noChangeArrowheads="1"/>
          </p:cNvSpPr>
          <p:nvPr/>
        </p:nvSpPr>
        <p:spPr bwMode="auto">
          <a:xfrm>
            <a:off x="5818188" y="4802188"/>
            <a:ext cx="1535112" cy="631825"/>
          </a:xfrm>
          <a:prstGeom prst="downArrow">
            <a:avLst>
              <a:gd name="adj1" fmla="val 50000"/>
              <a:gd name="adj2" fmla="val 25000"/>
            </a:avLst>
          </a:prstGeom>
          <a:solidFill>
            <a:srgbClr val="C0504D"/>
          </a:solidFill>
          <a:ln w="12700" cap="sq">
            <a:solidFill>
              <a:srgbClr val="C0504D"/>
            </a:solidFill>
            <a:miter lim="800000"/>
            <a:headEnd/>
            <a:tailEnd/>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24</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は全世界共通の場所番号</a:t>
            </a:r>
          </a:p>
        </p:txBody>
      </p:sp>
      <p:sp>
        <p:nvSpPr>
          <p:cNvPr id="27651"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地球上の「あらゆる場所」に「誰でも」振ることができる番号系</a:t>
            </a:r>
          </a:p>
          <a:p>
            <a:pPr lvl="1"/>
            <a:r>
              <a:rPr lang="ja-JP" altLang="en-US" smtClean="0">
                <a:latin typeface="Arial" panose="020B0604020202020204" pitchFamily="34" charset="0"/>
                <a:ea typeface="ＭＳ Ｐゴシック" panose="020B0600070205080204" pitchFamily="50" charset="-128"/>
              </a:rPr>
              <a:t>緯度・経度・高度で指定された地点だけでなく</a:t>
            </a:r>
            <a:r>
              <a:rPr lang="en-US" altLang="ja-JP" smtClean="0">
                <a:latin typeface="Arial" panose="020B0604020202020204" pitchFamily="34" charset="0"/>
                <a:ea typeface="ＭＳ Ｐゴシック" panose="020B0600070205080204" pitchFamily="50" charset="-128"/>
              </a:rPr>
              <a:t>…</a:t>
            </a:r>
          </a:p>
          <a:p>
            <a:pPr lvl="1"/>
            <a:r>
              <a:rPr lang="ja-JP" altLang="en-US" smtClean="0">
                <a:latin typeface="Arial" panose="020B0604020202020204" pitchFamily="34" charset="0"/>
                <a:ea typeface="ＭＳ Ｐゴシック" panose="020B0600070205080204" pitchFamily="50" charset="-128"/>
              </a:rPr>
              <a:t>住所・地番・郵便番号・事業所番号・倉庫の棚・市場の置場・駅・バス停・コピー機の設置場所・植木の位置など、どんな場所でも識別機能</a:t>
            </a:r>
            <a:endParaRPr lang="en-US" altLang="ja-JP" smtClean="0">
              <a:latin typeface="Arial" panose="020B0604020202020204" pitchFamily="34" charset="0"/>
              <a:ea typeface="ＭＳ Ｐゴシック" panose="020B0600070205080204" pitchFamily="50" charset="-128"/>
            </a:endParaRPr>
          </a:p>
          <a:p>
            <a:pPr lvl="1"/>
            <a:endParaRPr lang="ja-JP" altLang="en-US" smtClean="0">
              <a:latin typeface="Arial" panose="020B0604020202020204" pitchFamily="34" charset="0"/>
              <a:ea typeface="ＭＳ Ｐゴシック" panose="020B0600070205080204" pitchFamily="50" charset="-128"/>
            </a:endParaRPr>
          </a:p>
          <a:p>
            <a:r>
              <a:rPr lang="ja-JP" altLang="en-US" smtClean="0">
                <a:latin typeface="Helvetica Neue Medium" pitchFamily="-1" charset="0"/>
                <a:ea typeface="ヒラギノ角ゴ Pro W6" pitchFamily="-1" charset="-128"/>
              </a:rPr>
              <a:t>場所を汎用的に識別する世界で唯一の番号系</a:t>
            </a:r>
          </a:p>
          <a:p>
            <a:pPr lvl="1"/>
            <a:r>
              <a:rPr lang="ja-JP" altLang="en-US" smtClean="0">
                <a:latin typeface="Arial" panose="020B0604020202020204" pitchFamily="34" charset="0"/>
                <a:ea typeface="ＭＳ Ｐゴシック" panose="020B0600070205080204" pitchFamily="50" charset="-128"/>
              </a:rPr>
              <a:t>世界の先端を行く体系、他に例がない</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25</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9"/>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endParaRPr lang="ja-JP" altLang="en-US" smtClean="0">
              <a:latin typeface="Helvetica Neue Medium" pitchFamily="-1" charset="0"/>
              <a:ea typeface="ヒラギノ角ゴ ProN W6" panose="020B0600000000000000" pitchFamily="34" charset="-128"/>
            </a:endParaRPr>
          </a:p>
        </p:txBody>
      </p:sp>
      <p:sp>
        <p:nvSpPr>
          <p:cNvPr id="28675" name="Rectangle 10"/>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固定長</a:t>
            </a:r>
            <a:r>
              <a:rPr lang="en-US" altLang="ja-JP" smtClean="0">
                <a:latin typeface="Helvetica Neue Medium" pitchFamily="-1" charset="0"/>
                <a:ea typeface="ヒラギノ角ゴ Pro W6" pitchFamily="-1" charset="-128"/>
              </a:rPr>
              <a:t>: 128bit</a:t>
            </a:r>
            <a:r>
              <a:rPr lang="ja-JP" altLang="en-US" smtClean="0">
                <a:latin typeface="Helvetica Neue Medium" pitchFamily="-1" charset="0"/>
                <a:ea typeface="ヒラギノ角ゴ Pro W6" pitchFamily="-1" charset="-128"/>
              </a:rPr>
              <a:t>長コード</a:t>
            </a:r>
          </a:p>
          <a:p>
            <a:pPr lvl="1"/>
            <a:r>
              <a:rPr lang="en-US" altLang="zh-TW" smtClean="0">
                <a:latin typeface="Arial" panose="020B0604020202020204" pitchFamily="34" charset="0"/>
                <a:ea typeface="ＭＳ Ｐゴシック" panose="020B0600070205080204" pitchFamily="50" charset="-128"/>
              </a:rPr>
              <a:t>2</a:t>
            </a:r>
            <a:r>
              <a:rPr lang="en-US" altLang="zh-TW" baseline="30000" smtClean="0">
                <a:latin typeface="Arial" panose="020B0604020202020204" pitchFamily="34" charset="0"/>
                <a:ea typeface="ＭＳ Ｐゴシック" panose="020B0600070205080204" pitchFamily="50" charset="-128"/>
              </a:rPr>
              <a:t>128</a:t>
            </a:r>
            <a:r>
              <a:rPr lang="en-US" altLang="zh-TW" smtClean="0">
                <a:latin typeface="Arial" panose="020B0604020202020204" pitchFamily="34" charset="0"/>
                <a:ea typeface="ＭＳ Ｐゴシック" panose="020B0600070205080204" pitchFamily="50" charset="-128"/>
              </a:rPr>
              <a:t> ≒ 3.4×10</a:t>
            </a:r>
            <a:r>
              <a:rPr lang="en-US" altLang="zh-TW" baseline="30000" smtClean="0">
                <a:latin typeface="Arial" panose="020B0604020202020204" pitchFamily="34" charset="0"/>
                <a:ea typeface="ＭＳ Ｐゴシック" panose="020B0600070205080204" pitchFamily="50" charset="-128"/>
              </a:rPr>
              <a:t>38</a:t>
            </a:r>
            <a:r>
              <a:rPr lang="en-US" altLang="zh-TW" smtClean="0">
                <a:latin typeface="Arial" panose="020B0604020202020204" pitchFamily="34" charset="0"/>
                <a:ea typeface="ＭＳ Ｐゴシック" panose="020B0600070205080204" pitchFamily="50" charset="-128"/>
              </a:rPr>
              <a:t/>
            </a:r>
            <a:br>
              <a:rPr lang="en-US" altLang="zh-TW" smtClean="0">
                <a:latin typeface="Arial" panose="020B0604020202020204" pitchFamily="34" charset="0"/>
                <a:ea typeface="ＭＳ Ｐゴシック" panose="020B0600070205080204" pitchFamily="50" charset="-128"/>
              </a:rPr>
            </a:br>
            <a:r>
              <a:rPr lang="en-US" altLang="zh-TW" smtClean="0">
                <a:latin typeface="Arial" panose="020B0604020202020204" pitchFamily="34" charset="0"/>
                <a:ea typeface="ＭＳ Ｐゴシック" panose="020B0600070205080204" pitchFamily="50" charset="-128"/>
              </a:rPr>
              <a:t>(</a:t>
            </a:r>
            <a:r>
              <a:rPr lang="ja-JP" altLang="ja-JP" smtClean="0">
                <a:latin typeface="Arial" panose="020B0604020202020204" pitchFamily="34" charset="0"/>
                <a:ea typeface="ＭＳ Ｐゴシック" panose="020B0600070205080204" pitchFamily="50" charset="-128"/>
              </a:rPr>
              <a:t>340,282,366,920,938,463,463,374,607,431,768,211,456</a:t>
            </a:r>
            <a:r>
              <a:rPr lang="zh-TW" altLang="en-US" smtClean="0">
                <a:latin typeface="Arial" panose="020B0604020202020204" pitchFamily="34" charset="0"/>
                <a:ea typeface="ＭＳ Ｐゴシック" panose="020B0600070205080204" pitchFamily="50" charset="-128"/>
              </a:rPr>
              <a:t>個</a:t>
            </a:r>
            <a:r>
              <a:rPr lang="ja-JP" altLang="en-US" smtClean="0">
                <a:latin typeface="Arial" panose="020B0604020202020204" pitchFamily="34" charset="0"/>
                <a:ea typeface="ＭＳ Ｐゴシック" panose="020B0600070205080204" pitchFamily="50" charset="-128"/>
              </a:rPr>
              <a:t>）</a:t>
            </a:r>
            <a:endParaRPr lang="en-US" altLang="ja-JP" smtClean="0">
              <a:latin typeface="Arial" panose="020B0604020202020204" pitchFamily="34" charset="0"/>
              <a:ea typeface="ＭＳ Ｐゴシック" panose="020B0600070205080204" pitchFamily="50" charset="-128"/>
            </a:endParaRPr>
          </a:p>
          <a:p>
            <a:pPr lvl="1"/>
            <a:r>
              <a:rPr lang="ja-JP" altLang="en-US" smtClean="0">
                <a:latin typeface="Arial" panose="020B0604020202020204" pitchFamily="34" charset="0"/>
                <a:ea typeface="ＭＳ Ｐゴシック" panose="020B0600070205080204" pitchFamily="50" charset="-128"/>
              </a:rPr>
              <a:t>128</a:t>
            </a:r>
            <a:r>
              <a:rPr lang="en-US" altLang="ja-JP" smtClean="0">
                <a:latin typeface="Arial" panose="020B0604020202020204" pitchFamily="34" charset="0"/>
                <a:ea typeface="ＭＳ Ｐゴシック" panose="020B0600070205080204" pitchFamily="50" charset="-128"/>
              </a:rPr>
              <a:t>bit</a:t>
            </a:r>
            <a:r>
              <a:rPr lang="ja-JP" altLang="en-US" smtClean="0">
                <a:latin typeface="Arial" panose="020B0604020202020204" pitchFamily="34" charset="0"/>
                <a:ea typeface="ＭＳ Ｐゴシック" panose="020B0600070205080204" pitchFamily="50" charset="-128"/>
              </a:rPr>
              <a:t>単位で拡張できる枠組みも用意</a:t>
            </a:r>
          </a:p>
          <a:p>
            <a:r>
              <a:rPr lang="ja-JP" altLang="en-US" smtClean="0">
                <a:latin typeface="Helvetica Neue Medium" pitchFamily="-1" charset="0"/>
                <a:ea typeface="ヒラギノ角ゴ Pro W6" pitchFamily="-1" charset="-128"/>
              </a:rPr>
              <a:t>個体を識別する</a:t>
            </a:r>
          </a:p>
          <a:p>
            <a:r>
              <a:rPr lang="ja-JP" altLang="en-US" smtClean="0">
                <a:latin typeface="Helvetica Neue Medium" pitchFamily="-1" charset="0"/>
                <a:ea typeface="ヒラギノ角ゴ Pro W6" pitchFamily="-1" charset="-128"/>
              </a:rPr>
              <a:t>誰でも発行できる</a:t>
            </a:r>
          </a:p>
          <a:p>
            <a:r>
              <a:rPr lang="ja-JP" altLang="en-US" smtClean="0">
                <a:latin typeface="Helvetica Neue Medium" pitchFamily="-1" charset="0"/>
                <a:ea typeface="ヒラギノ角ゴ Pro W6" pitchFamily="-1" charset="-128"/>
              </a:rPr>
              <a:t>既存のコードを包含できる</a:t>
            </a:r>
          </a:p>
          <a:p>
            <a:r>
              <a:rPr lang="ja-JP" altLang="en-US" smtClean="0">
                <a:latin typeface="Helvetica Neue Medium" pitchFamily="-1" charset="0"/>
                <a:ea typeface="ヒラギノ角ゴ Pro W6" pitchFamily="-1" charset="-128"/>
              </a:rPr>
              <a:t>番号自体に意味を持たない</a:t>
            </a:r>
          </a:p>
        </p:txBody>
      </p:sp>
      <p:graphicFrame>
        <p:nvGraphicFramePr>
          <p:cNvPr id="28676" name="Object 4"/>
          <p:cNvGraphicFramePr>
            <a:graphicFrameLocks noChangeAspect="1"/>
          </p:cNvGraphicFramePr>
          <p:nvPr/>
        </p:nvGraphicFramePr>
        <p:xfrm>
          <a:off x="9094788" y="2287588"/>
          <a:ext cx="1846262" cy="1727200"/>
        </p:xfrm>
        <a:graphic>
          <a:graphicData uri="http://schemas.openxmlformats.org/presentationml/2006/ole">
            <mc:AlternateContent xmlns:mc="http://schemas.openxmlformats.org/markup-compatibility/2006">
              <mc:Choice xmlns:v="urn:schemas-microsoft-com:vml" Requires="v">
                <p:oleObj spid="_x0000_s28698" name="Image" r:id="rId4" imgW="1816514" imgH="1816514" progId="Photoshop.Image.5">
                  <p:embed/>
                </p:oleObj>
              </mc:Choice>
              <mc:Fallback>
                <p:oleObj name="Image" r:id="rId4" imgW="1816514" imgH="1816514" progId="Photoshop.Image.5">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4788" y="2287588"/>
                        <a:ext cx="1846262" cy="172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677" name="Rectangle 5"/>
          <p:cNvSpPr>
            <a:spLocks noChangeArrowheads="1"/>
          </p:cNvSpPr>
          <p:nvPr/>
        </p:nvSpPr>
        <p:spPr bwMode="auto">
          <a:xfrm>
            <a:off x="10999788" y="2820988"/>
            <a:ext cx="1652587"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260" tIns="66606" rIns="-73260" bIns="66606"/>
          <a:lstStyle>
            <a:lvl1pPr algn="l" defTabSz="1322388"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22388"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22388"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22388"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22388"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22388"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22388"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22388"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22388"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lnSpc>
                <a:spcPct val="120000"/>
              </a:lnSpc>
              <a:spcBef>
                <a:spcPct val="0"/>
              </a:spcBef>
              <a:buClrTx/>
              <a:buFontTx/>
              <a:buNone/>
            </a:pPr>
            <a:r>
              <a:rPr lang="en-US" altLang="ja-JP" sz="2400">
                <a:solidFill>
                  <a:srgbClr val="4D4D4D"/>
                </a:solidFill>
                <a:latin typeface="Arial" panose="020B0604020202020204" pitchFamily="34" charset="0"/>
                <a:ea typeface="ＭＳ Ｐゴシック" panose="020B0600070205080204" pitchFamily="50" charset="-128"/>
              </a:rPr>
              <a:t>ucode</a:t>
            </a:r>
            <a:r>
              <a:rPr lang="ja-JP" altLang="en-US" sz="2400">
                <a:solidFill>
                  <a:srgbClr val="4D4D4D"/>
                </a:solidFill>
                <a:latin typeface="Arial" panose="020B0604020202020204" pitchFamily="34" charset="0"/>
                <a:ea typeface="ＭＳ Ｐゴシック" panose="020B0600070205080204" pitchFamily="50" charset="-128"/>
              </a:rPr>
              <a:t>を表す</a:t>
            </a:r>
            <a:br>
              <a:rPr lang="ja-JP" altLang="en-US" sz="2400">
                <a:solidFill>
                  <a:srgbClr val="4D4D4D"/>
                </a:solidFill>
                <a:latin typeface="Arial" panose="020B0604020202020204" pitchFamily="34" charset="0"/>
                <a:ea typeface="ＭＳ Ｐゴシック" panose="020B0600070205080204" pitchFamily="50" charset="-128"/>
              </a:rPr>
            </a:br>
            <a:r>
              <a:rPr lang="ja-JP" altLang="en-US" sz="2400">
                <a:solidFill>
                  <a:srgbClr val="4D4D4D"/>
                </a:solidFill>
                <a:latin typeface="Arial" panose="020B0604020202020204" pitchFamily="34" charset="0"/>
                <a:ea typeface="ＭＳ Ｐゴシック" panose="020B0600070205080204" pitchFamily="50" charset="-128"/>
              </a:rPr>
              <a:t>ロゴマーク</a:t>
            </a:r>
          </a:p>
        </p:txBody>
      </p:sp>
      <p:pic>
        <p:nvPicPr>
          <p:cNvPr id="28678" name="Picture 6" descr="te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415713" y="5383213"/>
            <a:ext cx="1274762" cy="372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7" descr="te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88563" y="5383213"/>
            <a:ext cx="1273175" cy="3722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26</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p>
        </p:txBody>
      </p:sp>
      <p:pic>
        <p:nvPicPr>
          <p:cNvPr id="29699" name="Picture 3" descr="128bit in ta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2649538"/>
            <a:ext cx="12012613" cy="371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0" name="Group 4"/>
          <p:cNvGrpSpPr>
            <a:grpSpLocks/>
          </p:cNvGrpSpPr>
          <p:nvPr/>
        </p:nvGrpSpPr>
        <p:grpSpPr bwMode="auto">
          <a:xfrm>
            <a:off x="3092450" y="6410325"/>
            <a:ext cx="3683000" cy="2632075"/>
            <a:chOff x="3436" y="3036"/>
            <a:chExt cx="2923" cy="2365"/>
          </a:xfrm>
        </p:grpSpPr>
        <p:sp>
          <p:nvSpPr>
            <p:cNvPr id="29709" name="Freeform 5"/>
            <p:cNvSpPr>
              <a:spLocks/>
            </p:cNvSpPr>
            <p:nvPr/>
          </p:nvSpPr>
          <p:spPr bwMode="auto">
            <a:xfrm>
              <a:off x="3436" y="3315"/>
              <a:ext cx="2923" cy="2086"/>
            </a:xfrm>
            <a:custGeom>
              <a:avLst/>
              <a:gdLst>
                <a:gd name="T0" fmla="*/ 133954908 w 887"/>
                <a:gd name="T1" fmla="*/ 0 h 633"/>
                <a:gd name="T2" fmla="*/ 133954908 w 887"/>
                <a:gd name="T3" fmla="*/ 2114575 h 633"/>
                <a:gd name="T4" fmla="*/ 133954908 w 887"/>
                <a:gd name="T5" fmla="*/ 6647034 h 633"/>
                <a:gd name="T6" fmla="*/ 133954908 w 887"/>
                <a:gd name="T7" fmla="*/ 14020339 h 633"/>
                <a:gd name="T8" fmla="*/ 133954908 w 887"/>
                <a:gd name="T9" fmla="*/ 22825463 h 633"/>
                <a:gd name="T10" fmla="*/ 133954908 w 887"/>
                <a:gd name="T11" fmla="*/ 32769399 h 633"/>
                <a:gd name="T12" fmla="*/ 133954908 w 887"/>
                <a:gd name="T13" fmla="*/ 43033155 h 633"/>
                <a:gd name="T14" fmla="*/ 133954908 w 887"/>
                <a:gd name="T15" fmla="*/ 53491486 h 633"/>
                <a:gd name="T16" fmla="*/ 133954908 w 887"/>
                <a:gd name="T17" fmla="*/ 63435408 h 633"/>
                <a:gd name="T18" fmla="*/ 133954908 w 887"/>
                <a:gd name="T19" fmla="*/ 71724487 h 633"/>
                <a:gd name="T20" fmla="*/ 133954908 w 887"/>
                <a:gd name="T21" fmla="*/ 77916658 h 633"/>
                <a:gd name="T22" fmla="*/ 133954908 w 887"/>
                <a:gd name="T23" fmla="*/ 81588667 h 633"/>
                <a:gd name="T24" fmla="*/ 131851996 w 887"/>
                <a:gd name="T25" fmla="*/ 84746030 h 633"/>
                <a:gd name="T26" fmla="*/ 126860181 w 887"/>
                <a:gd name="T27" fmla="*/ 87776224 h 633"/>
                <a:gd name="T28" fmla="*/ 118838279 w 887"/>
                <a:gd name="T29" fmla="*/ 90477291 h 633"/>
                <a:gd name="T30" fmla="*/ 108573616 w 887"/>
                <a:gd name="T31" fmla="*/ 92452014 h 633"/>
                <a:gd name="T32" fmla="*/ 96056496 w 887"/>
                <a:gd name="T33" fmla="*/ 94094023 h 633"/>
                <a:gd name="T34" fmla="*/ 81982284 w 887"/>
                <a:gd name="T35" fmla="*/ 95149183 h 633"/>
                <a:gd name="T36" fmla="*/ 66907638 w 887"/>
                <a:gd name="T37" fmla="*/ 95609006 h 633"/>
                <a:gd name="T38" fmla="*/ 51191478 w 887"/>
                <a:gd name="T39" fmla="*/ 95149183 h 633"/>
                <a:gd name="T40" fmla="*/ 37176167 w 887"/>
                <a:gd name="T41" fmla="*/ 94094023 h 633"/>
                <a:gd name="T42" fmla="*/ 24756248 w 887"/>
                <a:gd name="T43" fmla="*/ 92452014 h 633"/>
                <a:gd name="T44" fmla="*/ 14475299 w 887"/>
                <a:gd name="T45" fmla="*/ 90477291 h 633"/>
                <a:gd name="T46" fmla="*/ 6967964 w 887"/>
                <a:gd name="T47" fmla="*/ 87776224 h 633"/>
                <a:gd name="T48" fmla="*/ 1514793 w 887"/>
                <a:gd name="T49" fmla="*/ 84746030 h 633"/>
                <a:gd name="T50" fmla="*/ 0 w 887"/>
                <a:gd name="T51" fmla="*/ 81588667 h 633"/>
                <a:gd name="T52" fmla="*/ 0 w 887"/>
                <a:gd name="T53" fmla="*/ 77916658 h 633"/>
                <a:gd name="T54" fmla="*/ 0 w 887"/>
                <a:gd name="T55" fmla="*/ 71724487 h 633"/>
                <a:gd name="T56" fmla="*/ 0 w 887"/>
                <a:gd name="T57" fmla="*/ 63435408 h 633"/>
                <a:gd name="T58" fmla="*/ 0 w 887"/>
                <a:gd name="T59" fmla="*/ 53491486 h 633"/>
                <a:gd name="T60" fmla="*/ 0 w 887"/>
                <a:gd name="T61" fmla="*/ 43033155 h 633"/>
                <a:gd name="T62" fmla="*/ 0 w 887"/>
                <a:gd name="T63" fmla="*/ 32769399 h 633"/>
                <a:gd name="T64" fmla="*/ 0 w 887"/>
                <a:gd name="T65" fmla="*/ 22825463 h 633"/>
                <a:gd name="T66" fmla="*/ 0 w 887"/>
                <a:gd name="T67" fmla="*/ 14020339 h 633"/>
                <a:gd name="T68" fmla="*/ 0 w 887"/>
                <a:gd name="T69" fmla="*/ 6647034 h 633"/>
                <a:gd name="T70" fmla="*/ 0 w 887"/>
                <a:gd name="T71" fmla="*/ 2114575 h 633"/>
                <a:gd name="T72" fmla="*/ 0 w 887"/>
                <a:gd name="T73" fmla="*/ 0 h 633"/>
                <a:gd name="T74" fmla="*/ 133954908 w 887"/>
                <a:gd name="T75" fmla="*/ 0 h 63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87"/>
                <a:gd name="T115" fmla="*/ 0 h 633"/>
                <a:gd name="T116" fmla="*/ 887 w 887"/>
                <a:gd name="T117" fmla="*/ 633 h 63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87" h="633">
                  <a:moveTo>
                    <a:pt x="887" y="0"/>
                  </a:moveTo>
                  <a:lnTo>
                    <a:pt x="887" y="14"/>
                  </a:lnTo>
                  <a:lnTo>
                    <a:pt x="887" y="44"/>
                  </a:lnTo>
                  <a:lnTo>
                    <a:pt x="887" y="93"/>
                  </a:lnTo>
                  <a:lnTo>
                    <a:pt x="887" y="151"/>
                  </a:lnTo>
                  <a:lnTo>
                    <a:pt x="887" y="217"/>
                  </a:lnTo>
                  <a:lnTo>
                    <a:pt x="887" y="285"/>
                  </a:lnTo>
                  <a:lnTo>
                    <a:pt x="887" y="354"/>
                  </a:lnTo>
                  <a:lnTo>
                    <a:pt x="887" y="420"/>
                  </a:lnTo>
                  <a:lnTo>
                    <a:pt x="887" y="475"/>
                  </a:lnTo>
                  <a:lnTo>
                    <a:pt x="887" y="516"/>
                  </a:lnTo>
                  <a:lnTo>
                    <a:pt x="887" y="540"/>
                  </a:lnTo>
                  <a:lnTo>
                    <a:pt x="873" y="561"/>
                  </a:lnTo>
                  <a:lnTo>
                    <a:pt x="840" y="581"/>
                  </a:lnTo>
                  <a:lnTo>
                    <a:pt x="787" y="599"/>
                  </a:lnTo>
                  <a:lnTo>
                    <a:pt x="719" y="612"/>
                  </a:lnTo>
                  <a:lnTo>
                    <a:pt x="636" y="623"/>
                  </a:lnTo>
                  <a:lnTo>
                    <a:pt x="543" y="630"/>
                  </a:lnTo>
                  <a:lnTo>
                    <a:pt x="443" y="633"/>
                  </a:lnTo>
                  <a:lnTo>
                    <a:pt x="339" y="630"/>
                  </a:lnTo>
                  <a:lnTo>
                    <a:pt x="246" y="623"/>
                  </a:lnTo>
                  <a:lnTo>
                    <a:pt x="164" y="612"/>
                  </a:lnTo>
                  <a:lnTo>
                    <a:pt x="96" y="599"/>
                  </a:lnTo>
                  <a:lnTo>
                    <a:pt x="46" y="581"/>
                  </a:lnTo>
                  <a:lnTo>
                    <a:pt x="10" y="561"/>
                  </a:lnTo>
                  <a:lnTo>
                    <a:pt x="0" y="540"/>
                  </a:lnTo>
                  <a:lnTo>
                    <a:pt x="0" y="516"/>
                  </a:lnTo>
                  <a:lnTo>
                    <a:pt x="0" y="475"/>
                  </a:lnTo>
                  <a:lnTo>
                    <a:pt x="0" y="420"/>
                  </a:lnTo>
                  <a:lnTo>
                    <a:pt x="0" y="354"/>
                  </a:lnTo>
                  <a:lnTo>
                    <a:pt x="0" y="285"/>
                  </a:lnTo>
                  <a:lnTo>
                    <a:pt x="0" y="217"/>
                  </a:lnTo>
                  <a:lnTo>
                    <a:pt x="0" y="151"/>
                  </a:lnTo>
                  <a:lnTo>
                    <a:pt x="0" y="93"/>
                  </a:lnTo>
                  <a:lnTo>
                    <a:pt x="0" y="44"/>
                  </a:lnTo>
                  <a:lnTo>
                    <a:pt x="0" y="14"/>
                  </a:lnTo>
                  <a:lnTo>
                    <a:pt x="0" y="0"/>
                  </a:lnTo>
                  <a:lnTo>
                    <a:pt x="887" y="0"/>
                  </a:lnTo>
                  <a:close/>
                </a:path>
              </a:pathLst>
            </a:custGeom>
            <a:solidFill>
              <a:srgbClr val="00800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ja-JP" altLang="en-US"/>
            </a:p>
          </p:txBody>
        </p:sp>
        <p:sp>
          <p:nvSpPr>
            <p:cNvPr id="29710" name="Freeform 6"/>
            <p:cNvSpPr>
              <a:spLocks/>
            </p:cNvSpPr>
            <p:nvPr/>
          </p:nvSpPr>
          <p:spPr bwMode="auto">
            <a:xfrm>
              <a:off x="3436" y="3036"/>
              <a:ext cx="2923" cy="603"/>
            </a:xfrm>
            <a:custGeom>
              <a:avLst/>
              <a:gdLst>
                <a:gd name="T0" fmla="*/ 0 w 887"/>
                <a:gd name="T1" fmla="*/ 13606115 h 183"/>
                <a:gd name="T2" fmla="*/ 1514793 w 887"/>
                <a:gd name="T3" fmla="*/ 10395957 h 183"/>
                <a:gd name="T4" fmla="*/ 6967964 w 887"/>
                <a:gd name="T5" fmla="*/ 7823332 h 183"/>
                <a:gd name="T6" fmla="*/ 14475299 w 887"/>
                <a:gd name="T7" fmla="*/ 5268493 h 183"/>
                <a:gd name="T8" fmla="*/ 24756248 w 887"/>
                <a:gd name="T9" fmla="*/ 2572655 h 183"/>
                <a:gd name="T10" fmla="*/ 37176167 w 887"/>
                <a:gd name="T11" fmla="*/ 1054617 h 183"/>
                <a:gd name="T12" fmla="*/ 51191478 w 887"/>
                <a:gd name="T13" fmla="*/ 0 h 183"/>
                <a:gd name="T14" fmla="*/ 66907638 w 887"/>
                <a:gd name="T15" fmla="*/ 0 h 183"/>
                <a:gd name="T16" fmla="*/ 81982284 w 887"/>
                <a:gd name="T17" fmla="*/ 0 h 183"/>
                <a:gd name="T18" fmla="*/ 96056496 w 887"/>
                <a:gd name="T19" fmla="*/ 1054617 h 183"/>
                <a:gd name="T20" fmla="*/ 108573616 w 887"/>
                <a:gd name="T21" fmla="*/ 2572655 h 183"/>
                <a:gd name="T22" fmla="*/ 118838279 w 887"/>
                <a:gd name="T23" fmla="*/ 5268493 h 183"/>
                <a:gd name="T24" fmla="*/ 126860181 w 887"/>
                <a:gd name="T25" fmla="*/ 7823332 h 183"/>
                <a:gd name="T26" fmla="*/ 131851996 w 887"/>
                <a:gd name="T27" fmla="*/ 10395957 h 183"/>
                <a:gd name="T28" fmla="*/ 133954908 w 887"/>
                <a:gd name="T29" fmla="*/ 13606115 h 183"/>
                <a:gd name="T30" fmla="*/ 131851996 w 887"/>
                <a:gd name="T31" fmla="*/ 16579218 h 183"/>
                <a:gd name="T32" fmla="*/ 126860181 w 887"/>
                <a:gd name="T33" fmla="*/ 19776568 h 183"/>
                <a:gd name="T34" fmla="*/ 118838279 w 887"/>
                <a:gd name="T35" fmla="*/ 22344251 h 183"/>
                <a:gd name="T36" fmla="*/ 108573616 w 887"/>
                <a:gd name="T37" fmla="*/ 24457360 h 183"/>
                <a:gd name="T38" fmla="*/ 96056496 w 887"/>
                <a:gd name="T39" fmla="*/ 25959124 h 183"/>
                <a:gd name="T40" fmla="*/ 81982284 w 887"/>
                <a:gd name="T41" fmla="*/ 27017639 h 183"/>
                <a:gd name="T42" fmla="*/ 66907638 w 887"/>
                <a:gd name="T43" fmla="*/ 27612711 h 183"/>
                <a:gd name="T44" fmla="*/ 51191478 w 887"/>
                <a:gd name="T45" fmla="*/ 27017639 h 183"/>
                <a:gd name="T46" fmla="*/ 37176167 w 887"/>
                <a:gd name="T47" fmla="*/ 25959124 h 183"/>
                <a:gd name="T48" fmla="*/ 24756248 w 887"/>
                <a:gd name="T49" fmla="*/ 24457360 h 183"/>
                <a:gd name="T50" fmla="*/ 14475299 w 887"/>
                <a:gd name="T51" fmla="*/ 22344251 h 183"/>
                <a:gd name="T52" fmla="*/ 6967964 w 887"/>
                <a:gd name="T53" fmla="*/ 19776568 h 183"/>
                <a:gd name="T54" fmla="*/ 1514793 w 887"/>
                <a:gd name="T55" fmla="*/ 16579218 h 183"/>
                <a:gd name="T56" fmla="*/ 0 w 887"/>
                <a:gd name="T57" fmla="*/ 13606115 h 18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87"/>
                <a:gd name="T88" fmla="*/ 0 h 183"/>
                <a:gd name="T89" fmla="*/ 887 w 887"/>
                <a:gd name="T90" fmla="*/ 183 h 18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87" h="183">
                  <a:moveTo>
                    <a:pt x="0" y="90"/>
                  </a:moveTo>
                  <a:lnTo>
                    <a:pt x="10" y="69"/>
                  </a:lnTo>
                  <a:lnTo>
                    <a:pt x="46" y="52"/>
                  </a:lnTo>
                  <a:lnTo>
                    <a:pt x="96" y="35"/>
                  </a:lnTo>
                  <a:lnTo>
                    <a:pt x="164" y="17"/>
                  </a:lnTo>
                  <a:lnTo>
                    <a:pt x="246" y="7"/>
                  </a:lnTo>
                  <a:lnTo>
                    <a:pt x="339" y="0"/>
                  </a:lnTo>
                  <a:lnTo>
                    <a:pt x="443" y="0"/>
                  </a:lnTo>
                  <a:lnTo>
                    <a:pt x="543" y="0"/>
                  </a:lnTo>
                  <a:lnTo>
                    <a:pt x="636" y="7"/>
                  </a:lnTo>
                  <a:lnTo>
                    <a:pt x="719" y="17"/>
                  </a:lnTo>
                  <a:lnTo>
                    <a:pt x="787" y="35"/>
                  </a:lnTo>
                  <a:lnTo>
                    <a:pt x="840" y="52"/>
                  </a:lnTo>
                  <a:lnTo>
                    <a:pt x="873" y="69"/>
                  </a:lnTo>
                  <a:lnTo>
                    <a:pt x="887" y="90"/>
                  </a:lnTo>
                  <a:lnTo>
                    <a:pt x="873" y="110"/>
                  </a:lnTo>
                  <a:lnTo>
                    <a:pt x="840" y="131"/>
                  </a:lnTo>
                  <a:lnTo>
                    <a:pt x="787" y="148"/>
                  </a:lnTo>
                  <a:lnTo>
                    <a:pt x="719" y="162"/>
                  </a:lnTo>
                  <a:lnTo>
                    <a:pt x="636" y="172"/>
                  </a:lnTo>
                  <a:lnTo>
                    <a:pt x="543" y="179"/>
                  </a:lnTo>
                  <a:lnTo>
                    <a:pt x="443" y="183"/>
                  </a:lnTo>
                  <a:lnTo>
                    <a:pt x="339" y="179"/>
                  </a:lnTo>
                  <a:lnTo>
                    <a:pt x="246" y="172"/>
                  </a:lnTo>
                  <a:lnTo>
                    <a:pt x="164" y="162"/>
                  </a:lnTo>
                  <a:lnTo>
                    <a:pt x="96" y="148"/>
                  </a:lnTo>
                  <a:lnTo>
                    <a:pt x="46" y="131"/>
                  </a:lnTo>
                  <a:lnTo>
                    <a:pt x="10" y="110"/>
                  </a:lnTo>
                  <a:lnTo>
                    <a:pt x="0" y="90"/>
                  </a:lnTo>
                  <a:close/>
                </a:path>
              </a:pathLst>
            </a:custGeom>
            <a:solidFill>
              <a:srgbClr val="009900"/>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ja-JP" altLang="en-US"/>
            </a:p>
          </p:txBody>
        </p:sp>
        <p:sp>
          <p:nvSpPr>
            <p:cNvPr id="18447" name="Rectangle 7"/>
            <p:cNvSpPr>
              <a:spLocks noChangeArrowheads="1"/>
            </p:cNvSpPr>
            <p:nvPr/>
          </p:nvSpPr>
          <p:spPr bwMode="auto">
            <a:xfrm>
              <a:off x="4606" y="4032"/>
              <a:ext cx="950" cy="950"/>
            </a:xfrm>
            <a:prstGeom prst="rect">
              <a:avLst/>
            </a:prstGeom>
            <a:solidFill>
              <a:srgbClr val="7988D4"/>
            </a:solidFill>
            <a:ln w="9525">
              <a:noFill/>
              <a:miter lim="800000"/>
              <a:headEnd/>
              <a:tailEnd/>
            </a:ln>
            <a:effectLst>
              <a:outerShdw blurRad="63500" dist="125724" dir="2700000" algn="ctr" rotWithShape="0">
                <a:schemeClr val="bg2">
                  <a:alpha val="74998"/>
                </a:schemeClr>
              </a:outerShdw>
            </a:effectLst>
          </p:spPr>
          <p:txBody>
            <a:bodyPr wrap="none" lIns="-73260" tIns="66606" rIns="-73260" bIns="66606" anchor="ctr"/>
            <a:lstStyle/>
            <a:p>
              <a:pPr>
                <a:defRPr/>
              </a:pPr>
              <a:endParaRPr lang="ja-JP" altLang="en-US">
                <a:latin typeface="Times" pitchFamily="-1" charset="0"/>
                <a:ea typeface="Osaka" pitchFamily="-1" charset="-128"/>
                <a:cs typeface="Osaka" pitchFamily="-1" charset="-128"/>
              </a:endParaRPr>
            </a:p>
          </p:txBody>
        </p:sp>
      </p:grpSp>
      <p:sp>
        <p:nvSpPr>
          <p:cNvPr id="18437" name="Rectangle 8"/>
          <p:cNvSpPr>
            <a:spLocks noChangeArrowheads="1"/>
          </p:cNvSpPr>
          <p:nvPr/>
        </p:nvSpPr>
        <p:spPr bwMode="auto">
          <a:xfrm>
            <a:off x="6657975" y="5668963"/>
            <a:ext cx="6070600" cy="3595687"/>
          </a:xfrm>
          <a:prstGeom prst="rect">
            <a:avLst/>
          </a:prstGeom>
          <a:solidFill>
            <a:schemeClr val="bg1"/>
          </a:solidFill>
          <a:ln w="12700" cap="sq">
            <a:solidFill>
              <a:srgbClr val="000066"/>
            </a:solidFill>
            <a:miter lim="800000"/>
            <a:headEnd type="none" w="sm" len="sm"/>
            <a:tailEnd type="none" w="sm" len="sm"/>
          </a:ln>
          <a:effectLst>
            <a:outerShdw blurRad="63500" dist="107763" dir="2700000" algn="ctr" rotWithShape="0">
              <a:schemeClr val="bg2">
                <a:alpha val="74998"/>
              </a:schemeClr>
            </a:outerShdw>
          </a:effectLst>
        </p:spPr>
        <p:txBody>
          <a:bodyPr wrap="none" lIns="-73260" tIns="66606" rIns="-73260" bIns="66606" anchor="ctr"/>
          <a:lstStyle/>
          <a:p>
            <a:pPr>
              <a:defRPr/>
            </a:pPr>
            <a:endParaRPr kumimoji="0" lang="ja-JP" altLang="en-US" sz="2000">
              <a:latin typeface="Arial" pitchFamily="-1" charset="0"/>
              <a:ea typeface="Osaka" pitchFamily="-1" charset="-128"/>
              <a:cs typeface="Osaka" pitchFamily="-1" charset="-128"/>
            </a:endParaRPr>
          </a:p>
        </p:txBody>
      </p:sp>
      <p:sp>
        <p:nvSpPr>
          <p:cNvPr id="18438" name="Line 9"/>
          <p:cNvSpPr>
            <a:spLocks noChangeShapeType="1"/>
          </p:cNvSpPr>
          <p:nvPr/>
        </p:nvSpPr>
        <p:spPr bwMode="auto">
          <a:xfrm flipH="1">
            <a:off x="5211763" y="4627563"/>
            <a:ext cx="285750" cy="2963862"/>
          </a:xfrm>
          <a:prstGeom prst="line">
            <a:avLst/>
          </a:prstGeom>
          <a:noFill/>
          <a:ln w="76200" cap="sq">
            <a:solidFill>
              <a:srgbClr val="FF9900"/>
            </a:solidFill>
            <a:round/>
            <a:headEnd type="none" w="sm" len="sm"/>
            <a:tailEnd type="arrow" w="med" len="med"/>
          </a:ln>
          <a:effectLst>
            <a:outerShdw blurRad="63500" dist="107763" dir="2700000" algn="ctr" rotWithShape="0">
              <a:schemeClr val="bg2">
                <a:alpha val="74998"/>
              </a:schemeClr>
            </a:outerShdw>
          </a:effectLst>
        </p:spPr>
        <p:txBody>
          <a:bodyPr lIns="-73260" tIns="66606" rIns="-73260" bIns="66606"/>
          <a:lstStyle/>
          <a:p>
            <a:pPr>
              <a:defRPr/>
            </a:pPr>
            <a:endParaRPr lang="ja-JP" altLang="en-US">
              <a:latin typeface="Times" pitchFamily="-1" charset="0"/>
              <a:ea typeface="ＭＳ Ｐゴシック" pitchFamily="-1" charset="-128"/>
              <a:cs typeface="ＭＳ Ｐゴシック" pitchFamily="-1" charset="-128"/>
            </a:endParaRPr>
          </a:p>
        </p:txBody>
      </p:sp>
      <p:sp>
        <p:nvSpPr>
          <p:cNvPr id="29703" name="Rectangle 10"/>
          <p:cNvSpPr>
            <a:spLocks noChangeArrowheads="1"/>
          </p:cNvSpPr>
          <p:nvPr/>
        </p:nvSpPr>
        <p:spPr bwMode="auto">
          <a:xfrm>
            <a:off x="5784850" y="5021263"/>
            <a:ext cx="5140325"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0580" tIns="64168" rIns="-70580" bIns="64168"/>
          <a:lstStyle>
            <a:lvl1pPr algn="l" defTabSz="12747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2747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2747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2747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2747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2747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2747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2747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2747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3000">
                <a:latin typeface="Arial" panose="020B0604020202020204" pitchFamily="34" charset="0"/>
                <a:ea typeface="ＭＳ Ｐゴシック" panose="020B0600070205080204" pitchFamily="50" charset="-128"/>
              </a:rPr>
              <a:t>物の属性はネットワークの先に</a:t>
            </a:r>
          </a:p>
        </p:txBody>
      </p:sp>
      <p:sp>
        <p:nvSpPr>
          <p:cNvPr id="29704" name="Rectangle 11"/>
          <p:cNvSpPr>
            <a:spLocks noChangeArrowheads="1"/>
          </p:cNvSpPr>
          <p:nvPr/>
        </p:nvSpPr>
        <p:spPr bwMode="auto">
          <a:xfrm>
            <a:off x="6981825" y="6029325"/>
            <a:ext cx="5588000"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70580" tIns="64168" rIns="-70580" bIns="64168">
            <a:spAutoFit/>
          </a:bodyPr>
          <a:lstStyle>
            <a:lvl1pPr algn="l" defTabSz="877888"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877888"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877888"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877888"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877888"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877888"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877888"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877888"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877888"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400">
                <a:latin typeface="Trebuchet MS" panose="020B0603020202020204" pitchFamily="34" charset="0"/>
                <a:ea typeface="ＭＳ Ｐゴシック" panose="020B0600070205080204" pitchFamily="50" charset="-128"/>
              </a:rPr>
              <a:t>&lt;?xml version="1.0" encoding="utf-8" ?&gt;</a:t>
            </a:r>
          </a:p>
          <a:p>
            <a:pPr eaLnBrk="1" hangingPunct="1">
              <a:spcBef>
                <a:spcPct val="0"/>
              </a:spcBef>
              <a:buClrTx/>
              <a:buFontTx/>
              <a:buNone/>
            </a:pPr>
            <a:r>
              <a:rPr lang="en-US" altLang="ja-JP" sz="1400">
                <a:latin typeface="Trebuchet MS" panose="020B0603020202020204" pitchFamily="34" charset="0"/>
                <a:ea typeface="ＭＳ Ｐゴシック" panose="020B0600070205080204" pitchFamily="50" charset="-128"/>
              </a:rPr>
              <a:t>&lt;rdf:RDF</a:t>
            </a:r>
          </a:p>
          <a:p>
            <a:pPr eaLnBrk="1" hangingPunct="1">
              <a:spcBef>
                <a:spcPct val="0"/>
              </a:spcBef>
              <a:buClrTx/>
              <a:buFontTx/>
              <a:buNone/>
            </a:pPr>
            <a:r>
              <a:rPr lang="en-US" altLang="ja-JP" sz="1400">
                <a:latin typeface="Trebuchet MS" panose="020B0603020202020204" pitchFamily="34" charset="0"/>
                <a:ea typeface="ＭＳ Ｐゴシック" panose="020B0600070205080204" pitchFamily="50" charset="-128"/>
              </a:rPr>
              <a:t> xmlns:rdf="http://www.w3.org/1999/02/23-rdf-syntax-ns#"</a:t>
            </a:r>
          </a:p>
          <a:p>
            <a:pPr eaLnBrk="1" hangingPunct="1">
              <a:spcBef>
                <a:spcPct val="0"/>
              </a:spcBef>
              <a:buClrTx/>
              <a:buFontTx/>
              <a:buNone/>
            </a:pPr>
            <a:r>
              <a:rPr lang="en-US" altLang="ja-JP" sz="1400">
                <a:latin typeface="Trebuchet MS" panose="020B0603020202020204" pitchFamily="34" charset="0"/>
                <a:ea typeface="ＭＳ Ｐゴシック" panose="020B0600070205080204" pitchFamily="50" charset="-128"/>
              </a:rPr>
              <a:t>&lt;rdf:Description rdf:about="urn:ucode:_000000000000000000000000000000001"&gt;</a:t>
            </a:r>
          </a:p>
          <a:p>
            <a:pPr eaLnBrk="1" hangingPunct="1">
              <a:spcBef>
                <a:spcPct val="0"/>
              </a:spcBef>
              <a:buClrTx/>
              <a:buFontTx/>
              <a:buNone/>
            </a:pPr>
            <a:r>
              <a:rPr lang="en-US" altLang="ja-JP" sz="1400">
                <a:latin typeface="Trebuchet MS" panose="020B0603020202020204" pitchFamily="34" charset="0"/>
                <a:ea typeface="ＭＳ Ｐゴシック" panose="020B0600070205080204" pitchFamily="50" charset="-128"/>
              </a:rPr>
              <a:t> &lt;urn:ucode:_00000000000000000000000000000000a rdf:resource="urn:ucode:_000000000000000000000000000000002" /&gt;</a:t>
            </a:r>
          </a:p>
          <a:p>
            <a:pPr eaLnBrk="1" hangingPunct="1">
              <a:spcBef>
                <a:spcPct val="0"/>
              </a:spcBef>
              <a:buClrTx/>
              <a:buFontTx/>
              <a:buNone/>
            </a:pPr>
            <a:r>
              <a:rPr lang="en-US" altLang="ja-JP" sz="1400">
                <a:latin typeface="Trebuchet MS" panose="020B0603020202020204" pitchFamily="34" charset="0"/>
                <a:ea typeface="ＭＳ Ｐゴシック" panose="020B0600070205080204" pitchFamily="50" charset="-128"/>
              </a:rPr>
              <a:t> &lt;urn:ucode:_00000000000000000000000000000000b&gt;Tomato&lt;/ucode:_00000000000000000000000000000000b&gt;</a:t>
            </a:r>
          </a:p>
          <a:p>
            <a:pPr eaLnBrk="1" hangingPunct="1">
              <a:spcBef>
                <a:spcPct val="0"/>
              </a:spcBef>
              <a:buClrTx/>
              <a:buFontTx/>
              <a:buNone/>
            </a:pPr>
            <a:r>
              <a:rPr lang="en-US" altLang="ja-JP" sz="1400">
                <a:latin typeface="Trebuchet MS" panose="020B0603020202020204" pitchFamily="34" charset="0"/>
                <a:ea typeface="ＭＳ Ｐゴシック" panose="020B0600070205080204" pitchFamily="50" charset="-128"/>
              </a:rPr>
              <a:t>&lt;/rdf:Description&gt;</a:t>
            </a:r>
          </a:p>
          <a:p>
            <a:pPr eaLnBrk="1" hangingPunct="1">
              <a:spcBef>
                <a:spcPct val="0"/>
              </a:spcBef>
              <a:buClrTx/>
              <a:buFontTx/>
              <a:buNone/>
            </a:pPr>
            <a:r>
              <a:rPr lang="en-US" altLang="ja-JP" sz="1400">
                <a:latin typeface="Trebuchet MS" panose="020B0603020202020204" pitchFamily="34" charset="0"/>
                <a:ea typeface="ＭＳ Ｐゴシック" panose="020B0600070205080204" pitchFamily="50" charset="-128"/>
              </a:rPr>
              <a:t>...</a:t>
            </a:r>
          </a:p>
        </p:txBody>
      </p:sp>
      <p:sp>
        <p:nvSpPr>
          <p:cNvPr id="29705" name="Line 12"/>
          <p:cNvSpPr>
            <a:spLocks noChangeShapeType="1"/>
          </p:cNvSpPr>
          <p:nvPr/>
        </p:nvSpPr>
        <p:spPr bwMode="auto">
          <a:xfrm flipV="1">
            <a:off x="5821363" y="5668963"/>
            <a:ext cx="836612" cy="1863725"/>
          </a:xfrm>
          <a:prstGeom prst="line">
            <a:avLst/>
          </a:prstGeom>
          <a:noFill/>
          <a:ln w="12700" cap="sq">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lIns="-73260" tIns="66606" rIns="-73260" bIns="66606"/>
          <a:lstStyle/>
          <a:p>
            <a:endParaRPr lang="ja-JP" altLang="en-US"/>
          </a:p>
        </p:txBody>
      </p:sp>
      <p:sp>
        <p:nvSpPr>
          <p:cNvPr id="29706" name="Line 13"/>
          <p:cNvSpPr>
            <a:spLocks noChangeShapeType="1"/>
          </p:cNvSpPr>
          <p:nvPr/>
        </p:nvSpPr>
        <p:spPr bwMode="auto">
          <a:xfrm>
            <a:off x="5810250" y="8580438"/>
            <a:ext cx="847725" cy="684212"/>
          </a:xfrm>
          <a:prstGeom prst="line">
            <a:avLst/>
          </a:prstGeom>
          <a:noFill/>
          <a:ln w="12700" cap="sq">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lIns="-73260" tIns="66606" rIns="-73260" bIns="66606"/>
          <a:lstStyle/>
          <a:p>
            <a:endParaRPr lang="ja-JP" altLang="en-US"/>
          </a:p>
        </p:txBody>
      </p:sp>
      <p:sp>
        <p:nvSpPr>
          <p:cNvPr id="29707" name="Rectangle 14"/>
          <p:cNvSpPr>
            <a:spLocks noChangeArrowheads="1"/>
          </p:cNvSpPr>
          <p:nvPr/>
        </p:nvSpPr>
        <p:spPr bwMode="auto">
          <a:xfrm>
            <a:off x="284163" y="1928813"/>
            <a:ext cx="7848600" cy="61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0589" tIns="64178" rIns="-70589" bIns="64178"/>
          <a:lstStyle>
            <a:lvl1pPr algn="l" defTabSz="12747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2747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2747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2747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2747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2747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2747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2747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2747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3000">
                <a:latin typeface="Arial" panose="020B0604020202020204" pitchFamily="34" charset="0"/>
                <a:ea typeface="ＭＳ Ｐゴシック" panose="020B0600070205080204" pitchFamily="50" charset="-128"/>
              </a:rPr>
              <a:t>モノや場所には、識別子（</a:t>
            </a:r>
            <a:r>
              <a:rPr lang="en-US" altLang="ja-JP" sz="3000">
                <a:latin typeface="Arial" panose="020B0604020202020204" pitchFamily="34" charset="0"/>
                <a:ea typeface="ＭＳ Ｐゴシック" panose="020B0600070205080204" pitchFamily="50" charset="-128"/>
              </a:rPr>
              <a:t>ucode</a:t>
            </a:r>
            <a:r>
              <a:rPr lang="ja-JP" altLang="en-US" sz="3000">
                <a:latin typeface="Arial" panose="020B0604020202020204" pitchFamily="34" charset="0"/>
                <a:ea typeface="ＭＳ Ｐゴシック" panose="020B0600070205080204" pitchFamily="50" charset="-128"/>
              </a:rPr>
              <a:t>）をくくりつける</a:t>
            </a:r>
            <a:endParaRPr lang="en-US" altLang="ja-JP" sz="3000">
              <a:latin typeface="Arial" panose="020B0604020202020204" pitchFamily="34" charset="0"/>
              <a:ea typeface="ＭＳ Ｐゴシック" panose="020B0600070205080204" pitchFamily="50" charset="-128"/>
            </a:endParaRPr>
          </a:p>
        </p:txBody>
      </p:sp>
      <p:sp>
        <p:nvSpPr>
          <p:cNvPr id="29708" name="Text Box 15"/>
          <p:cNvSpPr txBox="1">
            <a:spLocks noChangeArrowheads="1"/>
          </p:cNvSpPr>
          <p:nvPr/>
        </p:nvSpPr>
        <p:spPr bwMode="auto">
          <a:xfrm>
            <a:off x="6769100" y="5683250"/>
            <a:ext cx="2393950"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a:tailEnd/>
              </a14:hiddenLine>
            </a:ext>
          </a:extLst>
        </p:spPr>
        <p:txBody>
          <a:bodyPr wrap="none" lIns="-73260" tIns="66606" rIns="-73260" bIns="6660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en-US" altLang="ja-JP" sz="2000" b="1">
                <a:latin typeface="Arial" panose="020B0604020202020204" pitchFamily="34" charset="0"/>
                <a:ea typeface="ＭＳ Ｐゴシック" panose="020B0600070205080204" pitchFamily="50" charset="-128"/>
              </a:rPr>
              <a:t>ucode Relation (ucR)</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27</a:t>
            </a:fld>
            <a:endParaRPr lang="en-US" altLang="ja-JP"/>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の構造</a:t>
            </a:r>
          </a:p>
        </p:txBody>
      </p:sp>
      <p:graphicFrame>
        <p:nvGraphicFramePr>
          <p:cNvPr id="463940" name="Group 68"/>
          <p:cNvGraphicFramePr>
            <a:graphicFrameLocks noGrp="1"/>
          </p:cNvGraphicFramePr>
          <p:nvPr/>
        </p:nvGraphicFramePr>
        <p:xfrm>
          <a:off x="1252538" y="3727450"/>
          <a:ext cx="10499725" cy="533400"/>
        </p:xfrm>
        <a:graphic>
          <a:graphicData uri="http://schemas.openxmlformats.org/drawingml/2006/table">
            <a:tbl>
              <a:tblPr/>
              <a:tblGrid>
                <a:gridCol w="714375"/>
                <a:gridCol w="1112837"/>
                <a:gridCol w="1219200"/>
                <a:gridCol w="2511425"/>
                <a:gridCol w="4941888"/>
              </a:tblGrid>
              <a:tr h="533400">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400" b="0" i="0" u="none" strike="noStrike" cap="none" normalizeH="0" baseline="0" dirty="0" smtClean="0">
                          <a:ln>
                            <a:noFill/>
                          </a:ln>
                          <a:solidFill>
                            <a:schemeClr val="tx1"/>
                          </a:solidFill>
                          <a:effectLst/>
                          <a:latin typeface="Arial"/>
                          <a:ea typeface="ＭＳ Ｐゴシック" pitchFamily="50" charset="-128"/>
                          <a:cs typeface="Arial"/>
                        </a:rPr>
                        <a:t>ver.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400" b="0" i="0" u="none" strike="noStrike" cap="none" normalizeH="0" baseline="0" dirty="0" smtClean="0">
                          <a:ln>
                            <a:noFill/>
                          </a:ln>
                          <a:solidFill>
                            <a:schemeClr val="tx1"/>
                          </a:solidFill>
                          <a:effectLst/>
                          <a:latin typeface="Arial"/>
                          <a:ea typeface="ＭＳ Ｐゴシック" pitchFamily="50" charset="-128"/>
                          <a:cs typeface="Arial"/>
                        </a:rPr>
                        <a:t>TLDC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400" b="0" i="0" u="none" strike="noStrike" cap="none" normalizeH="0" baseline="0" dirty="0" smtClean="0">
                          <a:ln>
                            <a:noFill/>
                          </a:ln>
                          <a:solidFill>
                            <a:schemeClr val="tx1"/>
                          </a:solidFill>
                          <a:effectLst/>
                          <a:latin typeface="Arial"/>
                          <a:ea typeface="ＭＳ Ｐゴシック" pitchFamily="50" charset="-128"/>
                          <a:cs typeface="Arial"/>
                        </a:rPr>
                        <a:t>CC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400" b="0" i="0" u="none" strike="noStrike" cap="none" normalizeH="0" baseline="0" dirty="0" smtClean="0">
                          <a:ln>
                            <a:noFill/>
                          </a:ln>
                          <a:solidFill>
                            <a:schemeClr val="tx1"/>
                          </a:solidFill>
                          <a:effectLst/>
                          <a:latin typeface="Arial"/>
                          <a:ea typeface="ＭＳ Ｐゴシック" pitchFamily="50" charset="-128"/>
                          <a:cs typeface="Arial"/>
                        </a:rPr>
                        <a:t>SLDC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400" b="0" i="0" u="none" strike="noStrike" cap="none" normalizeH="0" baseline="0" dirty="0" smtClean="0">
                          <a:ln>
                            <a:noFill/>
                          </a:ln>
                          <a:solidFill>
                            <a:schemeClr val="tx1"/>
                          </a:solidFill>
                          <a:effectLst/>
                          <a:latin typeface="Arial"/>
                          <a:ea typeface="ＭＳ Ｐゴシック" pitchFamily="50" charset="-128"/>
                          <a:cs typeface="Arial"/>
                        </a:rPr>
                        <a:t>IC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737" name="AutoShape 17"/>
          <p:cNvSpPr>
            <a:spLocks/>
          </p:cNvSpPr>
          <p:nvPr/>
        </p:nvSpPr>
        <p:spPr bwMode="auto">
          <a:xfrm rot="5400000">
            <a:off x="1399382" y="3234531"/>
            <a:ext cx="304800" cy="684213"/>
          </a:xfrm>
          <a:prstGeom prst="leftBrace">
            <a:avLst>
              <a:gd name="adj1" fmla="val 18707"/>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Arial" panose="020B0604020202020204" pitchFamily="34" charset="0"/>
              <a:ea typeface="ＭＳ Ｐゴシック" panose="020B0600070205080204" pitchFamily="50" charset="-128"/>
              <a:cs typeface="Arial" panose="020B0604020202020204" pitchFamily="34" charset="0"/>
            </a:endParaRPr>
          </a:p>
        </p:txBody>
      </p:sp>
      <p:sp>
        <p:nvSpPr>
          <p:cNvPr id="30738" name="AutoShape 18"/>
          <p:cNvSpPr>
            <a:spLocks/>
          </p:cNvSpPr>
          <p:nvPr/>
        </p:nvSpPr>
        <p:spPr bwMode="auto">
          <a:xfrm rot="5400000">
            <a:off x="2351088" y="3043238"/>
            <a:ext cx="228600" cy="1143000"/>
          </a:xfrm>
          <a:prstGeom prst="leftBrace">
            <a:avLst>
              <a:gd name="adj1" fmla="val 41667"/>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Arial" panose="020B0604020202020204" pitchFamily="34" charset="0"/>
              <a:ea typeface="ＭＳ Ｐゴシック" panose="020B0600070205080204" pitchFamily="50" charset="-128"/>
              <a:cs typeface="Arial" panose="020B0604020202020204" pitchFamily="34" charset="0"/>
            </a:endParaRPr>
          </a:p>
        </p:txBody>
      </p:sp>
      <p:sp>
        <p:nvSpPr>
          <p:cNvPr id="30739" name="AutoShape 19"/>
          <p:cNvSpPr>
            <a:spLocks/>
          </p:cNvSpPr>
          <p:nvPr/>
        </p:nvSpPr>
        <p:spPr bwMode="auto">
          <a:xfrm rot="5400000">
            <a:off x="3531394" y="3005932"/>
            <a:ext cx="228600" cy="1217612"/>
          </a:xfrm>
          <a:prstGeom prst="leftBrace">
            <a:avLst>
              <a:gd name="adj1" fmla="val 44387"/>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Arial" panose="020B0604020202020204" pitchFamily="34" charset="0"/>
              <a:ea typeface="ＭＳ Ｐゴシック" panose="020B0600070205080204" pitchFamily="50" charset="-128"/>
              <a:cs typeface="Arial" panose="020B0604020202020204" pitchFamily="34" charset="0"/>
            </a:endParaRPr>
          </a:p>
        </p:txBody>
      </p:sp>
      <p:sp>
        <p:nvSpPr>
          <p:cNvPr id="30740" name="AutoShape 20"/>
          <p:cNvSpPr>
            <a:spLocks/>
          </p:cNvSpPr>
          <p:nvPr/>
        </p:nvSpPr>
        <p:spPr bwMode="auto">
          <a:xfrm rot="5400000">
            <a:off x="5430044" y="2359819"/>
            <a:ext cx="228600" cy="2532062"/>
          </a:xfrm>
          <a:prstGeom prst="leftBrace">
            <a:avLst>
              <a:gd name="adj1" fmla="val 92303"/>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Arial" panose="020B0604020202020204" pitchFamily="34" charset="0"/>
              <a:ea typeface="ＭＳ Ｐゴシック" panose="020B0600070205080204" pitchFamily="50" charset="-128"/>
              <a:cs typeface="Arial" panose="020B0604020202020204" pitchFamily="34" charset="0"/>
            </a:endParaRPr>
          </a:p>
        </p:txBody>
      </p:sp>
      <p:sp>
        <p:nvSpPr>
          <p:cNvPr id="30741" name="AutoShape 21"/>
          <p:cNvSpPr>
            <a:spLocks/>
          </p:cNvSpPr>
          <p:nvPr/>
        </p:nvSpPr>
        <p:spPr bwMode="auto">
          <a:xfrm rot="5400000">
            <a:off x="9153525" y="1168400"/>
            <a:ext cx="217488" cy="4903788"/>
          </a:xfrm>
          <a:prstGeom prst="leftBrace">
            <a:avLst>
              <a:gd name="adj1" fmla="val 187895"/>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Arial" panose="020B0604020202020204" pitchFamily="34" charset="0"/>
              <a:ea typeface="ＭＳ Ｐゴシック" panose="020B0600070205080204" pitchFamily="50" charset="-128"/>
              <a:cs typeface="Arial" panose="020B0604020202020204" pitchFamily="34" charset="0"/>
            </a:endParaRPr>
          </a:p>
        </p:txBody>
      </p:sp>
      <p:sp>
        <p:nvSpPr>
          <p:cNvPr id="30742" name="Rectangle 22"/>
          <p:cNvSpPr>
            <a:spLocks noChangeArrowheads="1"/>
          </p:cNvSpPr>
          <p:nvPr/>
        </p:nvSpPr>
        <p:spPr bwMode="auto">
          <a:xfrm>
            <a:off x="677863" y="2806700"/>
            <a:ext cx="1546225"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50000"/>
              </a:spcBef>
              <a:buClr>
                <a:srgbClr val="E85F4A"/>
              </a:buClr>
              <a:buFont typeface="平成明朝" pitchFamily="17" charset="-128"/>
              <a:buNone/>
            </a:pPr>
            <a:r>
              <a:rPr lang="en-US" altLang="ja-JP" sz="2400">
                <a:latin typeface="Arial" panose="020B0604020202020204" pitchFamily="34" charset="0"/>
                <a:ea typeface="ＭＳ Ｐゴシック" panose="020B0600070205080204" pitchFamily="50" charset="-128"/>
                <a:cs typeface="Arial" panose="020B0604020202020204" pitchFamily="34" charset="0"/>
              </a:rPr>
              <a:t>(4bit)</a:t>
            </a:r>
            <a:endParaRPr lang="ja-JP" altLang="en-US" sz="2400">
              <a:latin typeface="Arial" panose="020B0604020202020204" pitchFamily="34" charset="0"/>
              <a:ea typeface="ＭＳ Ｐゴシック" panose="020B0600070205080204" pitchFamily="50" charset="-128"/>
              <a:cs typeface="Arial" panose="020B0604020202020204" pitchFamily="34" charset="0"/>
            </a:endParaRPr>
          </a:p>
        </p:txBody>
      </p:sp>
      <p:sp>
        <p:nvSpPr>
          <p:cNvPr id="30743" name="Rectangle 23"/>
          <p:cNvSpPr>
            <a:spLocks noChangeArrowheads="1"/>
          </p:cNvSpPr>
          <p:nvPr/>
        </p:nvSpPr>
        <p:spPr bwMode="auto">
          <a:xfrm>
            <a:off x="1741488" y="2806700"/>
            <a:ext cx="1549400"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50000"/>
              </a:spcBef>
              <a:buClr>
                <a:srgbClr val="E85F4A"/>
              </a:buClr>
              <a:buFont typeface="平成明朝" pitchFamily="17" charset="-128"/>
              <a:buNone/>
            </a:pPr>
            <a:r>
              <a:rPr lang="en-US" altLang="ja-JP" sz="2400">
                <a:latin typeface="Arial" panose="020B0604020202020204" pitchFamily="34" charset="0"/>
                <a:ea typeface="ＭＳ Ｐゴシック" panose="020B0600070205080204" pitchFamily="50" charset="-128"/>
                <a:cs typeface="Arial" panose="020B0604020202020204" pitchFamily="34" charset="0"/>
              </a:rPr>
              <a:t>(16bit)</a:t>
            </a:r>
            <a:endParaRPr lang="ja-JP" altLang="en-US" sz="2400">
              <a:latin typeface="Arial" panose="020B0604020202020204" pitchFamily="34" charset="0"/>
              <a:ea typeface="ＭＳ Ｐゴシック" panose="020B0600070205080204" pitchFamily="50" charset="-128"/>
              <a:cs typeface="Arial" panose="020B0604020202020204" pitchFamily="34" charset="0"/>
            </a:endParaRPr>
          </a:p>
        </p:txBody>
      </p:sp>
      <p:sp>
        <p:nvSpPr>
          <p:cNvPr id="30744" name="Rectangle 24"/>
          <p:cNvSpPr>
            <a:spLocks noChangeArrowheads="1"/>
          </p:cNvSpPr>
          <p:nvPr/>
        </p:nvSpPr>
        <p:spPr bwMode="auto">
          <a:xfrm>
            <a:off x="2935288" y="2806700"/>
            <a:ext cx="1547812"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50000"/>
              </a:spcBef>
              <a:buClr>
                <a:srgbClr val="E85F4A"/>
              </a:buClr>
              <a:buFont typeface="平成明朝" pitchFamily="17" charset="-128"/>
              <a:buNone/>
            </a:pPr>
            <a:r>
              <a:rPr lang="en-US" altLang="ja-JP" sz="2400">
                <a:latin typeface="Arial" panose="020B0604020202020204" pitchFamily="34" charset="0"/>
                <a:ea typeface="ＭＳ Ｐゴシック" panose="020B0600070205080204" pitchFamily="50" charset="-128"/>
                <a:cs typeface="Arial" panose="020B0604020202020204" pitchFamily="34" charset="0"/>
              </a:rPr>
              <a:t>(4bit)</a:t>
            </a:r>
            <a:endParaRPr lang="ja-JP" altLang="en-US" sz="2400">
              <a:latin typeface="Arial" panose="020B0604020202020204" pitchFamily="34" charset="0"/>
              <a:ea typeface="ＭＳ Ｐゴシック" panose="020B0600070205080204" pitchFamily="50" charset="-128"/>
              <a:cs typeface="Arial" panose="020B0604020202020204" pitchFamily="34" charset="0"/>
            </a:endParaRPr>
          </a:p>
        </p:txBody>
      </p:sp>
      <p:sp>
        <p:nvSpPr>
          <p:cNvPr id="30745" name="Rectangle 25"/>
          <p:cNvSpPr>
            <a:spLocks noChangeArrowheads="1"/>
          </p:cNvSpPr>
          <p:nvPr/>
        </p:nvSpPr>
        <p:spPr bwMode="auto">
          <a:xfrm>
            <a:off x="4597400" y="2806700"/>
            <a:ext cx="1547813"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50000"/>
              </a:spcBef>
              <a:buClr>
                <a:srgbClr val="E85F4A"/>
              </a:buClr>
              <a:buFont typeface="平成明朝" pitchFamily="17" charset="-128"/>
              <a:buNone/>
            </a:pPr>
            <a:r>
              <a:rPr lang="en-US" altLang="ja-JP" sz="2400">
                <a:latin typeface="Arial" panose="020B0604020202020204" pitchFamily="34" charset="0"/>
                <a:ea typeface="ＭＳ Ｐゴシック" panose="020B0600070205080204" pitchFamily="50" charset="-128"/>
                <a:cs typeface="Arial" panose="020B0604020202020204" pitchFamily="34" charset="0"/>
              </a:rPr>
              <a:t>(variable)</a:t>
            </a:r>
            <a:endParaRPr lang="ja-JP" altLang="en-US" sz="2400">
              <a:latin typeface="Arial" panose="020B0604020202020204" pitchFamily="34" charset="0"/>
              <a:ea typeface="ＭＳ Ｐゴシック" panose="020B0600070205080204" pitchFamily="50" charset="-128"/>
              <a:cs typeface="Arial" panose="020B0604020202020204" pitchFamily="34" charset="0"/>
            </a:endParaRPr>
          </a:p>
        </p:txBody>
      </p:sp>
      <p:sp>
        <p:nvSpPr>
          <p:cNvPr id="30746" name="Rectangle 26"/>
          <p:cNvSpPr>
            <a:spLocks noChangeArrowheads="1"/>
          </p:cNvSpPr>
          <p:nvPr/>
        </p:nvSpPr>
        <p:spPr bwMode="auto">
          <a:xfrm>
            <a:off x="8335963" y="2806700"/>
            <a:ext cx="1549400" cy="53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50000"/>
              </a:spcBef>
              <a:buClr>
                <a:srgbClr val="E85F4A"/>
              </a:buClr>
              <a:buFont typeface="平成明朝" pitchFamily="17" charset="-128"/>
              <a:buNone/>
            </a:pPr>
            <a:r>
              <a:rPr lang="en-US" altLang="ja-JP" sz="2400">
                <a:latin typeface="Arial" panose="020B0604020202020204" pitchFamily="34" charset="0"/>
                <a:ea typeface="ＭＳ Ｐゴシック" panose="020B0600070205080204" pitchFamily="50" charset="-128"/>
                <a:cs typeface="Arial" panose="020B0604020202020204" pitchFamily="34" charset="0"/>
              </a:rPr>
              <a:t>(variable)</a:t>
            </a:r>
            <a:endParaRPr lang="ja-JP" altLang="en-US" sz="2400">
              <a:latin typeface="Arial" panose="020B0604020202020204" pitchFamily="34" charset="0"/>
              <a:ea typeface="ＭＳ Ｐゴシック" panose="020B0600070205080204" pitchFamily="50" charset="-128"/>
              <a:cs typeface="Arial" panose="020B0604020202020204" pitchFamily="34" charset="0"/>
            </a:endParaRPr>
          </a:p>
        </p:txBody>
      </p:sp>
      <p:graphicFrame>
        <p:nvGraphicFramePr>
          <p:cNvPr id="463945" name="Group 73"/>
          <p:cNvGraphicFramePr>
            <a:graphicFrameLocks noGrp="1"/>
          </p:cNvGraphicFramePr>
          <p:nvPr/>
        </p:nvGraphicFramePr>
        <p:xfrm>
          <a:off x="1703388" y="4878388"/>
          <a:ext cx="8915400" cy="3381378"/>
        </p:xfrm>
        <a:graphic>
          <a:graphicData uri="http://schemas.openxmlformats.org/drawingml/2006/table">
            <a:tbl>
              <a:tblPr/>
              <a:tblGrid>
                <a:gridCol w="1781175"/>
                <a:gridCol w="7134225"/>
              </a:tblGrid>
              <a:tr h="563563">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記号</a:t>
                      </a:r>
                    </a:p>
                  </a:txBody>
                  <a:tcPr marL="72000" marR="72000" marT="68405" marB="6840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名称</a:t>
                      </a:r>
                    </a:p>
                  </a:txBody>
                  <a:tcPr marL="72000" marR="72000" marT="68405" marB="6840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563563">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version</a:t>
                      </a:r>
                    </a:p>
                  </a:txBody>
                  <a:tcPr marL="72000" marR="72000" marT="68405" marB="6840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バージョン（現在は</a:t>
                      </a:r>
                      <a:r>
                        <a:rPr kumimoji="1" lang="en-US" altLang="ja-JP"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0</a:t>
                      </a:r>
                      <a:r>
                        <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を使用）</a:t>
                      </a:r>
                    </a:p>
                  </a:txBody>
                  <a:tcPr marL="72000" marR="72000" marT="68405" marB="6840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563563">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TLDC</a:t>
                      </a:r>
                    </a:p>
                  </a:txBody>
                  <a:tcPr marL="72000" marR="72000" marT="68405" marB="6840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Top Level Doamin Code</a:t>
                      </a:r>
                      <a:endPar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endParaRPr>
                    </a:p>
                  </a:txBody>
                  <a:tcPr marL="72000" marR="72000" marT="68405" marB="6840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563563">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CC</a:t>
                      </a:r>
                    </a:p>
                  </a:txBody>
                  <a:tcPr marL="72000" marR="72000" marT="68405" marB="6840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Class Code</a:t>
                      </a:r>
                      <a:r>
                        <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（クラスコード）</a:t>
                      </a:r>
                    </a:p>
                  </a:txBody>
                  <a:tcPr marL="72000" marR="72000" marT="68405" marB="6840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563563">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SLDC</a:t>
                      </a:r>
                    </a:p>
                  </a:txBody>
                  <a:tcPr marL="72000" marR="72000" marT="68405" marB="6840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Second Level Domain Code</a:t>
                      </a:r>
                      <a:r>
                        <a:rPr kumimoji="1" lang="ja-JP" altLang="en-US"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（領域コード）</a:t>
                      </a:r>
                    </a:p>
                  </a:txBody>
                  <a:tcPr marL="72000" marR="72000" marT="68405" marB="6840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563563">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ＭＳ Ｐゴシック" pitchFamily="50" charset="-128"/>
                          <a:cs typeface="Arial" pitchFamily="34" charset="0"/>
                        </a:rPr>
                        <a:t>IC</a:t>
                      </a:r>
                    </a:p>
                  </a:txBody>
                  <a:tcPr marL="72000" marR="72000" marT="68405" marB="6840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dirty="0" smtClean="0">
                          <a:ln>
                            <a:noFill/>
                          </a:ln>
                          <a:solidFill>
                            <a:schemeClr val="tx1"/>
                          </a:solidFill>
                          <a:effectLst/>
                          <a:latin typeface="Arial" pitchFamily="34" charset="0"/>
                          <a:ea typeface="ＭＳ Ｐゴシック" pitchFamily="50" charset="-128"/>
                          <a:cs typeface="Arial" pitchFamily="34" charset="0"/>
                        </a:rPr>
                        <a:t>Identification Code</a:t>
                      </a:r>
                      <a:r>
                        <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cs typeface="Arial" pitchFamily="34" charset="0"/>
                        </a:rPr>
                        <a:t>（識別コード）</a:t>
                      </a:r>
                    </a:p>
                  </a:txBody>
                  <a:tcPr marL="72000" marR="72000" marT="68405" marB="68405"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28</a:t>
            </a:fld>
            <a:endParaRPr lang="en-US" altLang="ja-JP"/>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 map (128 bit</a:t>
            </a:r>
            <a:r>
              <a:rPr lang="ja-JP" altLang="en-US" smtClean="0">
                <a:latin typeface="Helvetica Neue Medium" pitchFamily="-1" charset="0"/>
                <a:ea typeface="ヒラギノ角ゴ ProN W6" panose="020B0600000000000000" pitchFamily="34" charset="-128"/>
              </a:rPr>
              <a:t>長)</a:t>
            </a:r>
          </a:p>
        </p:txBody>
      </p:sp>
      <p:graphicFrame>
        <p:nvGraphicFramePr>
          <p:cNvPr id="466101" name="Group 181"/>
          <p:cNvGraphicFramePr>
            <a:graphicFrameLocks noGrp="1"/>
          </p:cNvGraphicFramePr>
          <p:nvPr/>
        </p:nvGraphicFramePr>
        <p:xfrm>
          <a:off x="255588" y="2973388"/>
          <a:ext cx="12172950" cy="4640266"/>
        </p:xfrm>
        <a:graphic>
          <a:graphicData uri="http://schemas.openxmlformats.org/drawingml/2006/table">
            <a:tbl>
              <a:tblPr/>
              <a:tblGrid>
                <a:gridCol w="1674812"/>
                <a:gridCol w="715963"/>
                <a:gridCol w="1109662"/>
                <a:gridCol w="304800"/>
                <a:gridCol w="914400"/>
                <a:gridCol w="1506538"/>
                <a:gridCol w="622300"/>
                <a:gridCol w="1143000"/>
                <a:gridCol w="838200"/>
                <a:gridCol w="836612"/>
                <a:gridCol w="908050"/>
                <a:gridCol w="1598613"/>
              </a:tblGrid>
              <a:tr h="504873">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A</a:t>
                      </a:r>
                    </a:p>
                  </a:txBody>
                  <a:tcPr marL="90000" marR="90000" marT="46804" marB="46804" anchor="ctr" anchorCtr="1"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ver.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TLDc</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1</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001</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14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SLDc (8bit)</a:t>
                      </a:r>
                    </a:p>
                  </a:txBody>
                  <a:tcPr marL="90000" marR="90000" marT="46804" marB="468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6">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ic (96 bit)</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398438">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L="90000" marR="90000" marT="46804" marB="46804" anchor="ctr" anchorCtr="1" horzOverflow="overflow">
                    <a:lnL>
                      <a:noFill/>
                    </a:lnL>
                    <a:lnR>
                      <a:noFill/>
                    </a:lnR>
                    <a:lnT>
                      <a:noFill/>
                    </a:lnT>
                    <a:lnB>
                      <a:noFill/>
                    </a:lnB>
                    <a:lnTlToBr>
                      <a:noFill/>
                    </a:lnTlToBr>
                    <a:lnBlToTr>
                      <a:noFill/>
                    </a:lnBlToTr>
                    <a:noFill/>
                  </a:tcPr>
                </a:tc>
                <a:tc gridSpan="11">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endParaRPr kumimoji="1" lang="ja-JP" altLang="en-US" sz="7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431841">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B</a:t>
                      </a:r>
                    </a:p>
                  </a:txBody>
                  <a:tcPr marL="90000" marR="90000" marT="46804" marB="46804" anchor="ctr" anchorCtr="1"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ver.</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TLDc</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1</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010</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SLDc (24bit)</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5">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ic (80 bit)</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398438">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L="90000" marR="90000" marT="46804" marB="46804" anchor="ctr" anchorCtr="1" horzOverflow="overflow">
                    <a:lnL>
                      <a:noFill/>
                    </a:lnL>
                    <a:lnR>
                      <a:noFill/>
                    </a:lnR>
                    <a:lnT>
                      <a:noFill/>
                    </a:lnT>
                    <a:lnB>
                      <a:noFill/>
                    </a:lnB>
                    <a:lnTlToBr>
                      <a:noFill/>
                    </a:lnTlToBr>
                    <a:lnBlToTr>
                      <a:noFill/>
                    </a:lnBlToTr>
                    <a:noFill/>
                  </a:tcPr>
                </a:tc>
                <a:tc gridSpan="11">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endParaRPr kumimoji="1" lang="ja-JP" altLang="en-US" sz="7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431841">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C</a:t>
                      </a:r>
                    </a:p>
                  </a:txBody>
                  <a:tcPr marL="90000" marR="90000" marT="46804" marB="46804" anchor="ctr" anchorCtr="1"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ver.</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TLDc</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1</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011</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SLDc (40bit)</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4">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ic (64 bit)</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398438">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L="90000" marR="90000" marT="46804" marB="46804" anchor="ctr" anchorCtr="1" horzOverflow="overflow">
                    <a:lnL>
                      <a:noFill/>
                    </a:lnL>
                    <a:lnR>
                      <a:noFill/>
                    </a:lnR>
                    <a:lnT>
                      <a:noFill/>
                    </a:lnT>
                    <a:lnB>
                      <a:noFill/>
                    </a:lnB>
                    <a:lnTlToBr>
                      <a:noFill/>
                    </a:lnTlToBr>
                    <a:lnBlToTr>
                      <a:noFill/>
                    </a:lnBlToTr>
                    <a:noFill/>
                  </a:tcPr>
                </a:tc>
                <a:tc gridSpan="11">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endParaRPr kumimoji="1" lang="ja-JP" altLang="en-US" sz="7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398438">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D</a:t>
                      </a:r>
                    </a:p>
                  </a:txBody>
                  <a:tcPr marL="90000" marR="90000" marT="46804" marB="46804" anchor="ctr" anchorCtr="1"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ver.</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TLDc</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1</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100</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4">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SLDc (56bit)</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3">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ic (48 bit)</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r>
              <a:tr h="398438">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L="90000" marR="90000" marT="46804" marB="46804" anchor="ctr" anchorCtr="1" horzOverflow="overflow">
                    <a:lnL>
                      <a:noFill/>
                    </a:lnL>
                    <a:lnR>
                      <a:noFill/>
                    </a:lnR>
                    <a:lnT>
                      <a:noFill/>
                    </a:lnT>
                    <a:lnB>
                      <a:noFill/>
                    </a:lnB>
                    <a:lnTlToBr>
                      <a:noFill/>
                    </a:lnTlToBr>
                    <a:lnBlToTr>
                      <a:noFill/>
                    </a:lnBlToTr>
                    <a:noFill/>
                  </a:tcPr>
                </a:tc>
                <a:tc gridSpan="11">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endParaRPr kumimoji="1" lang="ja-JP" altLang="en-US" sz="7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398438">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E</a:t>
                      </a:r>
                    </a:p>
                  </a:txBody>
                  <a:tcPr marL="90000" marR="90000" marT="46804" marB="46804" anchor="ctr" anchorCtr="1"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ver.</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TLDc</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1</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101</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5">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SLDc (72bit)</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2">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ic (32 bit)</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r>
              <a:tr h="398438">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L="90000" marR="90000" marT="46804" marB="46804" anchor="ctr" anchorCtr="1" horzOverflow="overflow">
                    <a:lnL>
                      <a:noFill/>
                    </a:lnL>
                    <a:lnR>
                      <a:noFill/>
                    </a:lnR>
                    <a:lnT>
                      <a:noFill/>
                    </a:lnT>
                    <a:lnB>
                      <a:noFill/>
                    </a:lnB>
                    <a:lnTlToBr>
                      <a:noFill/>
                    </a:lnTlToBr>
                    <a:lnBlToTr>
                      <a:noFill/>
                    </a:lnBlToTr>
                    <a:noFill/>
                  </a:tcPr>
                </a:tc>
                <a:tc gridSpan="11">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endParaRPr kumimoji="1" lang="ja-JP" altLang="en-US" sz="7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482645">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F</a:t>
                      </a:r>
                    </a:p>
                  </a:txBody>
                  <a:tcPr marL="90000" marR="90000" marT="46804" marB="46804" anchor="ctr" anchorCtr="1"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ver.</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TLDc</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1</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110</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6">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2000" b="0" i="0" u="none" strike="noStrike" cap="none" normalizeH="0" baseline="0" smtClean="0">
                          <a:ln>
                            <a:noFill/>
                          </a:ln>
                          <a:solidFill>
                            <a:schemeClr val="tx1"/>
                          </a:solidFill>
                          <a:effectLst/>
                          <a:latin typeface="Arial" pitchFamily="34" charset="0"/>
                          <a:ea typeface="ＤＦＧ平成ゴシック体W7" pitchFamily="50" charset="-128"/>
                          <a:cs typeface="Arial" pitchFamily="34" charset="0"/>
                        </a:rPr>
                        <a:t>SLDc (88bit)</a:t>
                      </a:r>
                      <a:endParaRPr kumimoji="1" lang="ja-JP" altLang="en-US" sz="20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a:txBody>
                    <a:bodyPr/>
                    <a:lstStyle/>
                    <a:p>
                      <a:pPr marL="0" marR="0" lvl="0" indent="0" algn="ctr" defTabSz="1322388" rtl="0" eaLnBrk="0" fontAlgn="base" latinLnBrk="0" hangingPunct="0">
                        <a:lnSpc>
                          <a:spcPct val="100000"/>
                        </a:lnSpc>
                        <a:spcBef>
                          <a:spcPct val="20000"/>
                        </a:spcBef>
                        <a:spcAft>
                          <a:spcPct val="0"/>
                        </a:spcAft>
                        <a:buClr>
                          <a:srgbClr val="7F7F7F"/>
                        </a:buClr>
                        <a:buSzTx/>
                        <a:buFont typeface="ＤＦ平成ゴシック体W7" pitchFamily="49" charset="-128"/>
                        <a:buNone/>
                        <a:tabLst>
                          <a:tab pos="1054100" algn="l"/>
                        </a:tabLst>
                      </a:pPr>
                      <a:r>
                        <a:rPr kumimoji="1" lang="en-US" altLang="ja-JP" sz="1800" b="0" i="0" u="none" strike="noStrike" cap="none" normalizeH="0" baseline="0" dirty="0" err="1" smtClean="0">
                          <a:ln>
                            <a:noFill/>
                          </a:ln>
                          <a:solidFill>
                            <a:schemeClr val="tx1"/>
                          </a:solidFill>
                          <a:effectLst/>
                          <a:latin typeface="Arial" pitchFamily="34" charset="0"/>
                          <a:ea typeface="ＤＦＧ平成ゴシック体W7" pitchFamily="50" charset="-128"/>
                          <a:cs typeface="Arial" pitchFamily="34" charset="0"/>
                        </a:rPr>
                        <a:t>ic</a:t>
                      </a:r>
                      <a:r>
                        <a:rPr kumimoji="1" lang="en-US" altLang="ja-JP" sz="1800" b="0" i="0" u="none" strike="noStrike" cap="none" normalizeH="0" baseline="0" dirty="0" smtClean="0">
                          <a:ln>
                            <a:noFill/>
                          </a:ln>
                          <a:solidFill>
                            <a:schemeClr val="tx1"/>
                          </a:solidFill>
                          <a:effectLst/>
                          <a:latin typeface="Arial" pitchFamily="34" charset="0"/>
                          <a:ea typeface="ＤＦＧ平成ゴシック体W7" pitchFamily="50" charset="-128"/>
                          <a:cs typeface="Arial" pitchFamily="34" charset="0"/>
                        </a:rPr>
                        <a:t> (16 bit)</a:t>
                      </a:r>
                      <a:endParaRPr kumimoji="1" lang="ja-JP" altLang="en-US" sz="1800" b="0" i="0" u="none" strike="noStrike" cap="none" normalizeH="0" baseline="0" dirty="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1854" name="AutoShape 140"/>
          <p:cNvSpPr>
            <a:spLocks/>
          </p:cNvSpPr>
          <p:nvPr/>
        </p:nvSpPr>
        <p:spPr bwMode="auto">
          <a:xfrm rot="5400000">
            <a:off x="2169319" y="2397919"/>
            <a:ext cx="304800" cy="684212"/>
          </a:xfrm>
          <a:prstGeom prst="leftBrace">
            <a:avLst>
              <a:gd name="adj1" fmla="val 18707"/>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Arial" panose="020B0604020202020204" pitchFamily="34" charset="0"/>
              <a:ea typeface="ＭＳ Ｐゴシック" panose="020B0600070205080204" pitchFamily="50" charset="-128"/>
              <a:cs typeface="Arial" panose="020B0604020202020204" pitchFamily="34" charset="0"/>
            </a:endParaRPr>
          </a:p>
        </p:txBody>
      </p:sp>
      <p:sp>
        <p:nvSpPr>
          <p:cNvPr id="31855" name="AutoShape 141"/>
          <p:cNvSpPr>
            <a:spLocks/>
          </p:cNvSpPr>
          <p:nvPr/>
        </p:nvSpPr>
        <p:spPr bwMode="auto">
          <a:xfrm rot="5400000">
            <a:off x="3120232" y="2207418"/>
            <a:ext cx="228600" cy="1141413"/>
          </a:xfrm>
          <a:prstGeom prst="leftBrace">
            <a:avLst>
              <a:gd name="adj1" fmla="val 41609"/>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Arial" panose="020B0604020202020204" pitchFamily="34" charset="0"/>
              <a:ea typeface="ＭＳ Ｐゴシック" panose="020B0600070205080204" pitchFamily="50" charset="-128"/>
              <a:cs typeface="Arial" panose="020B0604020202020204" pitchFamily="34" charset="0"/>
            </a:endParaRPr>
          </a:p>
        </p:txBody>
      </p:sp>
      <p:sp>
        <p:nvSpPr>
          <p:cNvPr id="31856" name="AutoShape 142"/>
          <p:cNvSpPr>
            <a:spLocks/>
          </p:cNvSpPr>
          <p:nvPr/>
        </p:nvSpPr>
        <p:spPr bwMode="auto">
          <a:xfrm rot="5400000">
            <a:off x="4300538" y="2168525"/>
            <a:ext cx="228600" cy="1219200"/>
          </a:xfrm>
          <a:prstGeom prst="leftBrace">
            <a:avLst>
              <a:gd name="adj1" fmla="val 44444"/>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Arial" panose="020B0604020202020204" pitchFamily="34" charset="0"/>
              <a:ea typeface="ＭＳ Ｐゴシック" panose="020B0600070205080204" pitchFamily="50" charset="-128"/>
              <a:cs typeface="Arial" panose="020B0604020202020204" pitchFamily="34" charset="0"/>
            </a:endParaRPr>
          </a:p>
        </p:txBody>
      </p:sp>
      <p:sp>
        <p:nvSpPr>
          <p:cNvPr id="31857" name="AutoShape 143"/>
          <p:cNvSpPr>
            <a:spLocks/>
          </p:cNvSpPr>
          <p:nvPr/>
        </p:nvSpPr>
        <p:spPr bwMode="auto">
          <a:xfrm rot="5400000">
            <a:off x="5633244" y="2055019"/>
            <a:ext cx="228600" cy="1446212"/>
          </a:xfrm>
          <a:prstGeom prst="leftBrace">
            <a:avLst>
              <a:gd name="adj1" fmla="val 52720"/>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Arial" panose="020B0604020202020204" pitchFamily="34" charset="0"/>
              <a:ea typeface="ＭＳ Ｐゴシック" panose="020B0600070205080204" pitchFamily="50" charset="-128"/>
              <a:cs typeface="Arial" panose="020B0604020202020204" pitchFamily="34" charset="0"/>
            </a:endParaRPr>
          </a:p>
        </p:txBody>
      </p:sp>
      <p:sp>
        <p:nvSpPr>
          <p:cNvPr id="31858" name="AutoShape 144"/>
          <p:cNvSpPr>
            <a:spLocks/>
          </p:cNvSpPr>
          <p:nvPr/>
        </p:nvSpPr>
        <p:spPr bwMode="auto">
          <a:xfrm rot="5400000">
            <a:off x="9362282" y="-227807"/>
            <a:ext cx="228600" cy="6011863"/>
          </a:xfrm>
          <a:prstGeom prst="leftBrace">
            <a:avLst>
              <a:gd name="adj1" fmla="val 219155"/>
              <a:gd name="adj2" fmla="val 50000"/>
            </a:avLst>
          </a:prstGeom>
          <a:noFill/>
          <a:ln w="190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Arial" panose="020B0604020202020204" pitchFamily="34" charset="0"/>
              <a:ea typeface="ＭＳ Ｐゴシック" panose="020B0600070205080204" pitchFamily="50" charset="-128"/>
              <a:cs typeface="Arial" panose="020B0604020202020204" pitchFamily="34" charset="0"/>
            </a:endParaRPr>
          </a:p>
        </p:txBody>
      </p:sp>
      <p:sp>
        <p:nvSpPr>
          <p:cNvPr id="31859" name="Rectangle 145"/>
          <p:cNvSpPr>
            <a:spLocks noChangeArrowheads="1"/>
          </p:cNvSpPr>
          <p:nvPr/>
        </p:nvSpPr>
        <p:spPr bwMode="auto">
          <a:xfrm>
            <a:off x="1527175" y="2058988"/>
            <a:ext cx="154781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50000"/>
              </a:spcBef>
              <a:buClr>
                <a:srgbClr val="E85F4A"/>
              </a:buClr>
              <a:buFont typeface="平成明朝" pitchFamily="17" charset="-128"/>
              <a:buNone/>
            </a:pPr>
            <a:r>
              <a:rPr lang="en-US" altLang="ja-JP" sz="2400">
                <a:latin typeface="Arial" panose="020B0604020202020204" pitchFamily="34" charset="0"/>
                <a:ea typeface="ＭＳ Ｐゴシック" panose="020B0600070205080204" pitchFamily="50" charset="-128"/>
                <a:cs typeface="Arial" panose="020B0604020202020204" pitchFamily="34" charset="0"/>
              </a:rPr>
              <a:t>version</a:t>
            </a:r>
            <a:br>
              <a:rPr lang="en-US" altLang="ja-JP" sz="2400">
                <a:latin typeface="Arial" panose="020B0604020202020204" pitchFamily="34" charset="0"/>
                <a:ea typeface="ＭＳ Ｐゴシック" panose="020B0600070205080204" pitchFamily="50" charset="-128"/>
                <a:cs typeface="Arial" panose="020B0604020202020204" pitchFamily="34" charset="0"/>
              </a:rPr>
            </a:br>
            <a:r>
              <a:rPr lang="en-US" altLang="ja-JP" sz="2400">
                <a:latin typeface="Arial" panose="020B0604020202020204" pitchFamily="34" charset="0"/>
                <a:ea typeface="ＭＳ Ｐゴシック" panose="020B0600070205080204" pitchFamily="50" charset="-128"/>
                <a:cs typeface="Arial" panose="020B0604020202020204" pitchFamily="34" charset="0"/>
              </a:rPr>
              <a:t>(4bit)</a:t>
            </a:r>
            <a:endParaRPr lang="ja-JP" altLang="en-US" sz="2400">
              <a:latin typeface="Arial" panose="020B0604020202020204" pitchFamily="34" charset="0"/>
              <a:ea typeface="ＤＦＧ平成明朝体W9" panose="02020400000000000000" pitchFamily="18" charset="-128"/>
              <a:cs typeface="Arial" panose="020B0604020202020204" pitchFamily="34" charset="0"/>
            </a:endParaRPr>
          </a:p>
        </p:txBody>
      </p:sp>
      <p:sp>
        <p:nvSpPr>
          <p:cNvPr id="31860" name="Rectangle 146"/>
          <p:cNvSpPr>
            <a:spLocks noChangeArrowheads="1"/>
          </p:cNvSpPr>
          <p:nvPr/>
        </p:nvSpPr>
        <p:spPr bwMode="auto">
          <a:xfrm>
            <a:off x="2487613" y="2058988"/>
            <a:ext cx="154622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50000"/>
              </a:spcBef>
              <a:buClr>
                <a:srgbClr val="E85F4A"/>
              </a:buClr>
              <a:buFont typeface="平成明朝" pitchFamily="17" charset="-128"/>
              <a:buNone/>
            </a:pPr>
            <a:r>
              <a:rPr lang="en-US" altLang="ja-JP" sz="2400">
                <a:latin typeface="Arial" panose="020B0604020202020204" pitchFamily="34" charset="0"/>
                <a:ea typeface="ＭＳ Ｐゴシック" panose="020B0600070205080204" pitchFamily="50" charset="-128"/>
                <a:cs typeface="Arial" panose="020B0604020202020204" pitchFamily="34" charset="0"/>
              </a:rPr>
              <a:t>TLDc </a:t>
            </a:r>
            <a:br>
              <a:rPr lang="en-US" altLang="ja-JP" sz="2400">
                <a:latin typeface="Arial" panose="020B0604020202020204" pitchFamily="34" charset="0"/>
                <a:ea typeface="ＭＳ Ｐゴシック" panose="020B0600070205080204" pitchFamily="50" charset="-128"/>
                <a:cs typeface="Arial" panose="020B0604020202020204" pitchFamily="34" charset="0"/>
              </a:rPr>
            </a:br>
            <a:r>
              <a:rPr lang="en-US" altLang="ja-JP" sz="2400">
                <a:latin typeface="Arial" panose="020B0604020202020204" pitchFamily="34" charset="0"/>
                <a:ea typeface="ＭＳ Ｐゴシック" panose="020B0600070205080204" pitchFamily="50" charset="-128"/>
                <a:cs typeface="Arial" panose="020B0604020202020204" pitchFamily="34" charset="0"/>
              </a:rPr>
              <a:t>(16bit)</a:t>
            </a:r>
            <a:endParaRPr lang="ja-JP" altLang="en-US" sz="2400">
              <a:latin typeface="Arial" panose="020B0604020202020204" pitchFamily="34" charset="0"/>
              <a:ea typeface="ＤＦＧ平成明朝体W9" panose="02020400000000000000" pitchFamily="18" charset="-128"/>
              <a:cs typeface="Arial" panose="020B0604020202020204" pitchFamily="34" charset="0"/>
            </a:endParaRPr>
          </a:p>
        </p:txBody>
      </p:sp>
      <p:sp>
        <p:nvSpPr>
          <p:cNvPr id="31861" name="Rectangle 147"/>
          <p:cNvSpPr>
            <a:spLocks noChangeArrowheads="1"/>
          </p:cNvSpPr>
          <p:nvPr/>
        </p:nvSpPr>
        <p:spPr bwMode="auto">
          <a:xfrm>
            <a:off x="3627438" y="2058988"/>
            <a:ext cx="1547812"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50000"/>
              </a:spcBef>
              <a:buClr>
                <a:srgbClr val="E85F4A"/>
              </a:buClr>
              <a:buFont typeface="平成明朝" pitchFamily="17" charset="-128"/>
              <a:buNone/>
            </a:pPr>
            <a:r>
              <a:rPr lang="en-US" altLang="ja-JP" sz="2400">
                <a:latin typeface="Arial" panose="020B0604020202020204" pitchFamily="34" charset="0"/>
                <a:ea typeface="ＭＳ Ｐゴシック" panose="020B0600070205080204" pitchFamily="50" charset="-128"/>
                <a:cs typeface="Arial" panose="020B0604020202020204" pitchFamily="34" charset="0"/>
              </a:rPr>
              <a:t>CC </a:t>
            </a:r>
            <a:br>
              <a:rPr lang="en-US" altLang="ja-JP" sz="2400">
                <a:latin typeface="Arial" panose="020B0604020202020204" pitchFamily="34" charset="0"/>
                <a:ea typeface="ＭＳ Ｐゴシック" panose="020B0600070205080204" pitchFamily="50" charset="-128"/>
                <a:cs typeface="Arial" panose="020B0604020202020204" pitchFamily="34" charset="0"/>
              </a:rPr>
            </a:br>
            <a:r>
              <a:rPr lang="en-US" altLang="ja-JP" sz="2400">
                <a:latin typeface="Arial" panose="020B0604020202020204" pitchFamily="34" charset="0"/>
                <a:ea typeface="ＭＳ Ｐゴシック" panose="020B0600070205080204" pitchFamily="50" charset="-128"/>
                <a:cs typeface="Arial" panose="020B0604020202020204" pitchFamily="34" charset="0"/>
              </a:rPr>
              <a:t>(4bit)</a:t>
            </a:r>
            <a:endParaRPr lang="ja-JP" altLang="en-US" sz="2400">
              <a:latin typeface="Arial" panose="020B0604020202020204" pitchFamily="34" charset="0"/>
              <a:ea typeface="ＤＦＧ平成明朝体W9" panose="02020400000000000000" pitchFamily="18" charset="-128"/>
              <a:cs typeface="Arial" panose="020B0604020202020204" pitchFamily="34" charset="0"/>
            </a:endParaRPr>
          </a:p>
        </p:txBody>
      </p:sp>
      <p:sp>
        <p:nvSpPr>
          <p:cNvPr id="31862" name="Rectangle 148"/>
          <p:cNvSpPr>
            <a:spLocks noChangeArrowheads="1"/>
          </p:cNvSpPr>
          <p:nvPr/>
        </p:nvSpPr>
        <p:spPr bwMode="auto">
          <a:xfrm>
            <a:off x="4922838" y="2058988"/>
            <a:ext cx="1547812"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50000"/>
              </a:spcBef>
              <a:buClr>
                <a:srgbClr val="E85F4A"/>
              </a:buClr>
              <a:buFont typeface="平成明朝" pitchFamily="17" charset="-128"/>
              <a:buNone/>
            </a:pPr>
            <a:r>
              <a:rPr lang="en-US" altLang="ja-JP" sz="2400">
                <a:latin typeface="Arial" panose="020B0604020202020204" pitchFamily="34" charset="0"/>
                <a:ea typeface="ＭＳ Ｐゴシック" panose="020B0600070205080204" pitchFamily="50" charset="-128"/>
                <a:cs typeface="Arial" panose="020B0604020202020204" pitchFamily="34" charset="0"/>
              </a:rPr>
              <a:t>SLDc</a:t>
            </a:r>
            <a:endParaRPr lang="ja-JP" altLang="en-US" sz="2400">
              <a:latin typeface="Arial" panose="020B0604020202020204" pitchFamily="34" charset="0"/>
              <a:ea typeface="ＤＦＧ平成明朝体W9" panose="02020400000000000000" pitchFamily="18" charset="-128"/>
              <a:cs typeface="Arial" panose="020B0604020202020204" pitchFamily="34" charset="0"/>
            </a:endParaRPr>
          </a:p>
        </p:txBody>
      </p:sp>
      <p:sp>
        <p:nvSpPr>
          <p:cNvPr id="31863" name="Rectangle 149"/>
          <p:cNvSpPr>
            <a:spLocks noChangeArrowheads="1"/>
          </p:cNvSpPr>
          <p:nvPr/>
        </p:nvSpPr>
        <p:spPr bwMode="auto">
          <a:xfrm>
            <a:off x="8753475" y="2058988"/>
            <a:ext cx="1547813"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50000"/>
              </a:spcBef>
              <a:buClr>
                <a:srgbClr val="E85F4A"/>
              </a:buClr>
              <a:buFont typeface="平成明朝" pitchFamily="17" charset="-128"/>
              <a:buNone/>
            </a:pPr>
            <a:r>
              <a:rPr lang="en-US" altLang="ja-JP" sz="2400">
                <a:latin typeface="Arial" panose="020B0604020202020204" pitchFamily="34" charset="0"/>
                <a:ea typeface="ＭＳ Ｐゴシック" panose="020B0600070205080204" pitchFamily="50" charset="-128"/>
                <a:cs typeface="Arial" panose="020B0604020202020204" pitchFamily="34" charset="0"/>
              </a:rPr>
              <a:t>IC</a:t>
            </a:r>
            <a:endParaRPr lang="ja-JP" altLang="en-US" sz="2400">
              <a:latin typeface="Arial" panose="020B0604020202020204" pitchFamily="34" charset="0"/>
              <a:ea typeface="ＤＦＧ平成明朝体W9" panose="02020400000000000000" pitchFamily="18" charset="-128"/>
              <a:cs typeface="Arial" panose="020B0604020202020204" pitchFamily="34" charset="0"/>
            </a:endParaRPr>
          </a:p>
        </p:txBody>
      </p:sp>
      <p:sp>
        <p:nvSpPr>
          <p:cNvPr id="31864" name="Text Box 182"/>
          <p:cNvSpPr txBox="1">
            <a:spLocks noChangeArrowheads="1"/>
          </p:cNvSpPr>
          <p:nvPr/>
        </p:nvSpPr>
        <p:spPr bwMode="auto">
          <a:xfrm>
            <a:off x="484188" y="2066925"/>
            <a:ext cx="10747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cs typeface="Arial" panose="020B0604020202020204" pitchFamily="34" charset="0"/>
              </a:rPr>
              <a:t>Class</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29</a:t>
            </a:fld>
            <a:endParaRPr lang="en-US" altLang="ja-JP"/>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ctrTitle" sz="quarter"/>
          </p:nvPr>
        </p:nvSpPr>
        <p:spPr>
          <a:xfrm>
            <a:off x="976313" y="3049588"/>
            <a:ext cx="11055350" cy="1519237"/>
          </a:xfrm>
        </p:spPr>
        <p:txBody>
          <a:bodyPr/>
          <a:lstStyle/>
          <a:p>
            <a: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t>1. </a:t>
            </a:r>
            <a:r>
              <a:rPr lang="ja-JP" altLang="en-US" smtClean="0">
                <a:latin typeface="Helvetica Neue Medium" pitchFamily="-1" charset="0"/>
                <a:ea typeface="ＭＳ Ｐゴシック" panose="020B0600070205080204" pitchFamily="50" charset="-128"/>
              </a:rPr>
              <a:t>背景</a:t>
            </a:r>
            <a:br>
              <a:rPr lang="ja-JP" altLang="en-US" smtClean="0">
                <a:latin typeface="Helvetica Neue Medium" pitchFamily="-1" charset="0"/>
                <a:ea typeface="ＭＳ Ｐゴシック" panose="020B0600070205080204" pitchFamily="50" charset="-128"/>
              </a:rPr>
            </a:br>
            <a:r>
              <a:rPr lang="ja-JP" altLang="en-US" smtClean="0">
                <a:latin typeface="Helvetica Neue Medium" pitchFamily="-1" charset="0"/>
                <a:ea typeface="ＭＳ Ｐゴシック" panose="020B0600070205080204" pitchFamily="50" charset="-128"/>
              </a:rPr>
              <a:t>ユビキタス、</a:t>
            </a:r>
            <a:r>
              <a:rPr lang="en-US" altLang="ja-JP" smtClean="0">
                <a:latin typeface="Helvetica Neue Medium" pitchFamily="-1" charset="0"/>
                <a:ea typeface="ＭＳ Ｐゴシック" panose="020B0600070205080204" pitchFamily="50" charset="-128"/>
                <a:cs typeface="ＤＦＧ平成ゴシック体W7" panose="020B0400000000000000" pitchFamily="50" charset="-128"/>
              </a:rPr>
              <a:t>IoT</a:t>
            </a:r>
            <a:r>
              <a:rPr lang="ja-JP" altLang="en-US" smtClean="0">
                <a:latin typeface="Helvetica Neue Medium" pitchFamily="-1" charset="0"/>
                <a:ea typeface="ＭＳ Ｐゴシック" panose="020B0600070205080204" pitchFamily="50" charset="-128"/>
                <a:cs typeface="ＤＦＧ平成ゴシック体W7" panose="020B0400000000000000" pitchFamily="50" charset="-128"/>
              </a:rPr>
              <a:t>、</a:t>
            </a:r>
            <a:r>
              <a:rPr lang="en-US" altLang="ja-JP" smtClean="0">
                <a:latin typeface="Helvetica Neue Medium" pitchFamily="-1" charset="0"/>
                <a:ea typeface="ＭＳ Ｐゴシック" panose="020B0600070205080204" pitchFamily="50" charset="-128"/>
                <a:cs typeface="ＤＦＧ平成ゴシック体W7" panose="020B0400000000000000" pitchFamily="50" charset="-128"/>
              </a:rPr>
              <a:t>M2M</a:t>
            </a:r>
            <a:endParaRPr lang="ja-JP" altLang="en-US" smtClean="0">
              <a:latin typeface="Helvetica Neue Medium" pitchFamily="-1" charset="0"/>
              <a:ea typeface="ＭＳ Ｐゴシック" panose="020B0600070205080204" pitchFamily="50" charset="-128"/>
              <a:cs typeface="ＤＦＧ平成ゴシック体W7" panose="020B0400000000000000" pitchFamily="50" charset="-128"/>
            </a:endParaRPr>
          </a:p>
        </p:txBody>
      </p:sp>
      <p:sp>
        <p:nvSpPr>
          <p:cNvPr id="7171" name="サブタイトル 4"/>
          <p:cNvSpPr>
            <a:spLocks noGrp="1"/>
          </p:cNvSpPr>
          <p:nvPr>
            <p:ph type="subTitle" sz="quarter" idx="1"/>
          </p:nvPr>
        </p:nvSpPr>
        <p:spPr/>
        <p:txBody>
          <a:bodyPr/>
          <a:lstStyle/>
          <a:p>
            <a:pPr>
              <a:buFont typeface="ＤＦ平成ゴシック体W7" panose="020B0400000000000000" pitchFamily="50" charset="-128"/>
              <a:buNone/>
            </a:pPr>
            <a:endParaRPr lang="ja-JP" altLang="en-US" smtClean="0">
              <a:latin typeface="Helvetica Neue Condensed Bold" charset="-128"/>
              <a:ea typeface="ヒラギノ角ゴ Pro W6" pitchFamily="-1" charset="-128"/>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現在の</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の割当運用</a:t>
            </a:r>
          </a:p>
        </p:txBody>
      </p:sp>
      <p:sp>
        <p:nvSpPr>
          <p:cNvPr id="32771" name="Rectangle 3"/>
          <p:cNvSpPr>
            <a:spLocks noGrp="1" noChangeArrowheads="1"/>
          </p:cNvSpPr>
          <p:nvPr>
            <p:ph type="body" idx="1"/>
          </p:nvPr>
        </p:nvSpPr>
        <p:spPr/>
        <p:txBody>
          <a:bodyPr/>
          <a:lstStyle/>
          <a:p>
            <a:r>
              <a:rPr lang="en-US" altLang="ja-JP" smtClean="0">
                <a:latin typeface="Helvetica Neue Medium" pitchFamily="-1" charset="0"/>
                <a:ea typeface="ヒラギノ角ゴ Pro W6" pitchFamily="-1" charset="-128"/>
              </a:rPr>
              <a:t>version</a:t>
            </a:r>
          </a:p>
          <a:p>
            <a:pPr lvl="1"/>
            <a:r>
              <a:rPr lang="en-US" altLang="ja-JP" smtClean="0">
                <a:latin typeface="Arial" panose="020B0604020202020204" pitchFamily="34" charset="0"/>
                <a:ea typeface="ＭＳ Ｐゴシック" panose="020B0600070205080204" pitchFamily="50" charset="-128"/>
              </a:rPr>
              <a:t>0x0		</a:t>
            </a:r>
            <a:r>
              <a:rPr lang="ja-JP" altLang="en-US" smtClean="0">
                <a:latin typeface="Arial" panose="020B0604020202020204" pitchFamily="34" charset="0"/>
                <a:ea typeface="ＭＳ Ｐゴシック" panose="020B0600070205080204" pitchFamily="50" charset="-128"/>
              </a:rPr>
              <a:t>現在利用されている</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a:t>
            </a:r>
            <a:r>
              <a:rPr lang="en-US" altLang="ja-JP" smtClean="0">
                <a:latin typeface="Arial" panose="020B0604020202020204" pitchFamily="34" charset="0"/>
                <a:ea typeface="ＭＳ Ｐゴシック" panose="020B0600070205080204" pitchFamily="50" charset="-128"/>
              </a:rPr>
              <a:t>version</a:t>
            </a:r>
          </a:p>
          <a:p>
            <a:pPr lvl="1"/>
            <a:endParaRPr lang="en-US" altLang="ja-JP" smtClean="0">
              <a:latin typeface="Arial" panose="020B0604020202020204" pitchFamily="34" charset="0"/>
              <a:ea typeface="ＭＳ Ｐゴシック" panose="020B0600070205080204" pitchFamily="50" charset="-128"/>
            </a:endParaRPr>
          </a:p>
          <a:p>
            <a:r>
              <a:rPr lang="en-US" altLang="ja-JP" smtClean="0">
                <a:latin typeface="Helvetica Neue Medium" pitchFamily="-1" charset="0"/>
                <a:ea typeface="ヒラギノ角ゴ Pro W6" pitchFamily="-1" charset="-128"/>
              </a:rPr>
              <a:t>TLDC</a:t>
            </a:r>
          </a:p>
          <a:p>
            <a:pPr lvl="1"/>
            <a:r>
              <a:rPr lang="en-US" altLang="ja-JP" smtClean="0">
                <a:latin typeface="Arial" panose="020B0604020202020204" pitchFamily="34" charset="0"/>
                <a:ea typeface="ＭＳ Ｐゴシック" panose="020B0600070205080204" pitchFamily="50" charset="-128"/>
              </a:rPr>
              <a:t>0x0000	Reserved</a:t>
            </a:r>
          </a:p>
          <a:p>
            <a:pPr lvl="1"/>
            <a:r>
              <a:rPr lang="en-US" altLang="ja-JP" smtClean="0">
                <a:latin typeface="Arial" panose="020B0604020202020204" pitchFamily="34" charset="0"/>
                <a:ea typeface="ＭＳ Ｐゴシック" panose="020B0600070205080204" pitchFamily="50" charset="-128"/>
              </a:rPr>
              <a:t>0x0001	uIDCenter, Tokyo	</a:t>
            </a:r>
            <a:r>
              <a:rPr lang="ja-JP" altLang="en-US" smtClean="0">
                <a:latin typeface="Arial" panose="020B0604020202020204" pitchFamily="34" charset="0"/>
                <a:ea typeface="ＭＳ Ｐゴシック" panose="020B0600070205080204" pitchFamily="50" charset="-128"/>
              </a:rPr>
              <a:t>（東京</a:t>
            </a:r>
            <a:r>
              <a:rPr lang="en-US" altLang="ja-JP" smtClean="0">
                <a:latin typeface="Arial" panose="020B0604020202020204" pitchFamily="34" charset="0"/>
                <a:ea typeface="ＭＳ Ｐゴシック" panose="020B0600070205080204" pitchFamily="50" charset="-128"/>
              </a:rPr>
              <a:t>, </a:t>
            </a:r>
            <a:r>
              <a:rPr lang="ja-JP" altLang="en-US" smtClean="0">
                <a:latin typeface="Arial" panose="020B0604020202020204" pitchFamily="34" charset="0"/>
                <a:ea typeface="ＭＳ Ｐゴシック" panose="020B0600070205080204" pitchFamily="50" charset="-128"/>
              </a:rPr>
              <a:t>日本）</a:t>
            </a:r>
          </a:p>
          <a:p>
            <a:pPr lvl="1"/>
            <a:r>
              <a:rPr lang="en-US" altLang="ja-JP" smtClean="0">
                <a:latin typeface="Arial" panose="020B0604020202020204" pitchFamily="34" charset="0"/>
                <a:ea typeface="ＭＳ Ｐゴシック" panose="020B0600070205080204" pitchFamily="50" charset="-128"/>
              </a:rPr>
              <a:t>0x0003	uIDCenter, Taipei	</a:t>
            </a:r>
            <a:r>
              <a:rPr lang="ja-JP" altLang="en-US" smtClean="0">
                <a:latin typeface="Arial" panose="020B0604020202020204" pitchFamily="34" charset="0"/>
                <a:ea typeface="ＭＳ Ｐゴシック" panose="020B0600070205080204" pitchFamily="50" charset="-128"/>
              </a:rPr>
              <a:t>（台北</a:t>
            </a:r>
            <a:r>
              <a:rPr lang="en-US" altLang="ja-JP" smtClean="0">
                <a:latin typeface="Arial" panose="020B0604020202020204" pitchFamily="34" charset="0"/>
                <a:ea typeface="ＭＳ Ｐゴシック" panose="020B0600070205080204" pitchFamily="50" charset="-128"/>
              </a:rPr>
              <a:t>, </a:t>
            </a:r>
            <a:r>
              <a:rPr lang="ja-JP" altLang="en-US" smtClean="0">
                <a:latin typeface="Arial" panose="020B0604020202020204" pitchFamily="34" charset="0"/>
                <a:ea typeface="ＭＳ Ｐゴシック" panose="020B0600070205080204" pitchFamily="50" charset="-128"/>
              </a:rPr>
              <a:t>台湾）</a:t>
            </a:r>
          </a:p>
          <a:p>
            <a:pPr lvl="1"/>
            <a:r>
              <a:rPr lang="en-US" altLang="ja-JP" smtClean="0">
                <a:latin typeface="Arial" panose="020B0604020202020204" pitchFamily="34" charset="0"/>
                <a:ea typeface="ＭＳ Ｐゴシック" panose="020B0600070205080204" pitchFamily="50" charset="-128"/>
              </a:rPr>
              <a:t>0x0004	uIDCenter, Oulu	</a:t>
            </a:r>
            <a:r>
              <a:rPr lang="ja-JP" altLang="en-US" smtClean="0">
                <a:latin typeface="Arial" panose="020B0604020202020204" pitchFamily="34" charset="0"/>
                <a:ea typeface="ＭＳ Ｐゴシック" panose="020B0600070205080204" pitchFamily="50" charset="-128"/>
              </a:rPr>
              <a:t>（</a:t>
            </a:r>
            <a:r>
              <a:rPr lang="en-US" altLang="ja-JP" smtClean="0">
                <a:latin typeface="Arial" panose="020B0604020202020204" pitchFamily="34" charset="0"/>
                <a:ea typeface="ＭＳ Ｐゴシック" panose="020B0600070205080204" pitchFamily="50" charset="-128"/>
              </a:rPr>
              <a:t>Oulu, Finland</a:t>
            </a:r>
            <a:r>
              <a:rPr lang="ja-JP" altLang="en-US" smtClean="0">
                <a:latin typeface="Arial" panose="020B0604020202020204" pitchFamily="34" charset="0"/>
                <a:ea typeface="ＭＳ Ｐゴシック" panose="020B0600070205080204" pitchFamily="50" charset="-128"/>
              </a:rPr>
              <a:t>）</a:t>
            </a:r>
          </a:p>
          <a:p>
            <a:pPr lvl="1"/>
            <a:r>
              <a:rPr lang="en-US" altLang="ja-JP" smtClean="0">
                <a:latin typeface="Arial" panose="020B0604020202020204" pitchFamily="34" charset="0"/>
                <a:ea typeface="ＭＳ Ｐゴシック" panose="020B0600070205080204" pitchFamily="50" charset="-128"/>
              </a:rPr>
              <a:t>0xE000	</a:t>
            </a:r>
            <a:r>
              <a:rPr lang="ja-JP" altLang="en-US" smtClean="0">
                <a:latin typeface="Arial" panose="020B0604020202020204" pitchFamily="34" charset="0"/>
                <a:ea typeface="ＭＳ Ｐゴシック" panose="020B0600070205080204" pitchFamily="50" charset="-128"/>
              </a:rPr>
              <a:t>予約コード（メタコード領域）</a:t>
            </a:r>
          </a:p>
          <a:p>
            <a:pPr lvl="1"/>
            <a:r>
              <a:rPr lang="en-US" altLang="ja-JP" smtClean="0">
                <a:latin typeface="Arial" panose="020B0604020202020204" pitchFamily="34" charset="0"/>
                <a:ea typeface="ＭＳ Ｐゴシック" panose="020B0600070205080204" pitchFamily="50" charset="-128"/>
              </a:rPr>
              <a:t>0xFFFD	</a:t>
            </a:r>
            <a:r>
              <a:rPr lang="ja-JP" altLang="en-US" smtClean="0">
                <a:latin typeface="Arial" panose="020B0604020202020204" pitchFamily="34" charset="0"/>
                <a:ea typeface="ＭＳ Ｐゴシック" panose="020B0600070205080204" pitchFamily="50" charset="-128"/>
              </a:rPr>
              <a:t>論理</a:t>
            </a:r>
            <a:r>
              <a:rPr lang="en-US" altLang="ja-JP" smtClean="0">
                <a:latin typeface="Arial" panose="020B0604020202020204" pitchFamily="34" charset="0"/>
                <a:ea typeface="ＭＳ Ｐゴシック" panose="020B0600070205080204" pitchFamily="50" charset="-128"/>
              </a:rPr>
              <a:t>ucode</a:t>
            </a:r>
          </a:p>
          <a:p>
            <a:pPr lvl="1"/>
            <a:r>
              <a:rPr lang="en-US" altLang="ja-JP" smtClean="0">
                <a:latin typeface="Arial" panose="020B0604020202020204" pitchFamily="34" charset="0"/>
                <a:ea typeface="ＭＳ Ｐゴシック" panose="020B0600070205080204" pitchFamily="50" charset="-128"/>
              </a:rPr>
              <a:t>0xFFFF	Reserved</a:t>
            </a:r>
            <a:endParaRPr lang="ja-JP" altLang="en-US" smtClean="0">
              <a:latin typeface="Arial" panose="020B0604020202020204" pitchFamily="34" charset="0"/>
              <a:ea typeface="ＭＳ Ｐゴシック" panose="020B0600070205080204" pitchFamily="50" charset="-128"/>
            </a:endParaRP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30</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a:t>
            </a:r>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ボキャブラリ）の付与体系</a:t>
            </a:r>
          </a:p>
        </p:txBody>
      </p:sp>
      <p:sp>
        <p:nvSpPr>
          <p:cNvPr id="33795"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論理</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に</a:t>
            </a:r>
            <a:r>
              <a:rPr lang="en-US" altLang="ja-JP" smtClean="0">
                <a:latin typeface="Helvetica Neue Medium" pitchFamily="-1" charset="0"/>
                <a:ea typeface="ヒラギノ角ゴ Pro W6" pitchFamily="-1" charset="-128"/>
              </a:rPr>
              <a:t>TLDC=0xFFFD</a:t>
            </a:r>
            <a:r>
              <a:rPr lang="ja-JP" altLang="en-US" smtClean="0">
                <a:latin typeface="Helvetica Neue Medium" pitchFamily="-1" charset="0"/>
                <a:ea typeface="ヒラギノ角ゴ Pro W6" pitchFamily="-1" charset="-128"/>
              </a:rPr>
              <a:t>を確保</a:t>
            </a:r>
          </a:p>
          <a:p>
            <a:pPr lvl="1"/>
            <a:r>
              <a:rPr lang="ja-JP" altLang="en-US" smtClean="0">
                <a:latin typeface="Arial" panose="020B0604020202020204" pitchFamily="34" charset="0"/>
                <a:ea typeface="ＭＳ Ｐゴシック" panose="020B0600070205080204" pitchFamily="50" charset="-128"/>
              </a:rPr>
              <a:t>論理</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が何かは後述</a:t>
            </a:r>
          </a:p>
          <a:p>
            <a:r>
              <a:rPr lang="ja-JP" altLang="en-US" smtClean="0">
                <a:latin typeface="Helvetica Neue Medium" pitchFamily="-1" charset="0"/>
                <a:ea typeface="ヒラギノ角ゴ Pro W6" pitchFamily="-1" charset="-128"/>
              </a:rPr>
              <a:t>語彙（論理</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）の種類ごとに領域（</a:t>
            </a:r>
            <a:r>
              <a:rPr lang="en-US" altLang="ja-JP" smtClean="0">
                <a:latin typeface="Helvetica Neue Medium" pitchFamily="-1" charset="0"/>
                <a:ea typeface="ヒラギノ角ゴ Pro W6" pitchFamily="-1" charset="-128"/>
              </a:rPr>
              <a:t>SLDC</a:t>
            </a:r>
            <a:r>
              <a:rPr lang="ja-JP" altLang="en-US" smtClean="0">
                <a:latin typeface="Helvetica Neue Medium" pitchFamily="-1" charset="0"/>
                <a:ea typeface="ヒラギノ角ゴ Pro W6" pitchFamily="-1" charset="-128"/>
              </a:rPr>
              <a:t>）を割当</a:t>
            </a:r>
          </a:p>
          <a:p>
            <a:r>
              <a:rPr lang="ja-JP" altLang="en-US" smtClean="0">
                <a:latin typeface="Helvetica Neue Medium" pitchFamily="-1" charset="0"/>
                <a:ea typeface="ヒラギノ角ゴ Pro W6" pitchFamily="-1" charset="-128"/>
              </a:rPr>
              <a:t>関係</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は、</a:t>
            </a:r>
            <a:r>
              <a:rPr lang="en-US" altLang="ja-JP" smtClean="0">
                <a:latin typeface="Helvetica Neue Medium" pitchFamily="-1" charset="0"/>
                <a:ea typeface="ヒラギノ角ゴ Pro W6" pitchFamily="-1" charset="-128"/>
              </a:rPr>
              <a:t>IC</a:t>
            </a:r>
            <a:r>
              <a:rPr lang="ja-JP" altLang="en-US" smtClean="0">
                <a:latin typeface="Helvetica Neue Medium" pitchFamily="-1" charset="0"/>
                <a:ea typeface="ヒラギノ角ゴ Pro W6" pitchFamily="-1" charset="-128"/>
              </a:rPr>
              <a:t>の最上位ビットを</a:t>
            </a:r>
            <a:r>
              <a:rPr lang="en-US" altLang="ja-JP" smtClean="0">
                <a:latin typeface="Helvetica Neue Medium" pitchFamily="-1" charset="0"/>
                <a:ea typeface="ヒラギノ角ゴ Pro W6" pitchFamily="-1" charset="-128"/>
              </a:rPr>
              <a:t>1</a:t>
            </a:r>
            <a:r>
              <a:rPr lang="ja-JP" altLang="en-US" smtClean="0">
                <a:latin typeface="Helvetica Neue Medium" pitchFamily="-1" charset="0"/>
                <a:ea typeface="ヒラギノ角ゴ Pro W6" pitchFamily="-1" charset="-128"/>
              </a:rPr>
              <a:t>とする</a:t>
            </a:r>
          </a:p>
          <a:p>
            <a:pPr lvl="1"/>
            <a:r>
              <a:rPr lang="ja-JP" altLang="en-US" smtClean="0">
                <a:latin typeface="Arial" panose="020B0604020202020204" pitchFamily="34" charset="0"/>
                <a:ea typeface="ＭＳ Ｐゴシック" panose="020B0600070205080204" pitchFamily="50" charset="-128"/>
              </a:rPr>
              <a:t>簡単な文法チェックのため</a:t>
            </a:r>
          </a:p>
          <a:p>
            <a:r>
              <a:rPr lang="en-US" altLang="ja-JP" smtClean="0">
                <a:latin typeface="Helvetica Neue Medium" pitchFamily="-1" charset="0"/>
                <a:ea typeface="ヒラギノ角ゴ Pro W6" pitchFamily="-1" charset="-128"/>
              </a:rPr>
              <a:t>IC=all 0</a:t>
            </a:r>
            <a:r>
              <a:rPr lang="ja-JP" altLang="en-US" smtClean="0">
                <a:latin typeface="Helvetica Neue Medium" pitchFamily="-1" charset="0"/>
                <a:ea typeface="ヒラギノ角ゴ Pro W6" pitchFamily="-1" charset="-128"/>
              </a:rPr>
              <a:t>は予約</a:t>
            </a:r>
          </a:p>
          <a:p>
            <a:pPr lvl="1"/>
            <a:r>
              <a:rPr lang="ja-JP" altLang="en-US" smtClean="0">
                <a:latin typeface="Arial" panose="020B0604020202020204" pitchFamily="34" charset="0"/>
                <a:ea typeface="ＭＳ Ｐゴシック" panose="020B0600070205080204" pitchFamily="50" charset="-128"/>
              </a:rPr>
              <a:t>「その語彙領域」という意味を割り当てる</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31</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タグ</a:t>
            </a:r>
          </a:p>
        </p:txBody>
      </p:sp>
      <p:sp>
        <p:nvSpPr>
          <p:cNvPr id="34819" name="テキスト プレースホルダ 4"/>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32</a:t>
            </a:fld>
            <a:endParaRPr lang="en-US" altLang="ja-JP"/>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タグとその分類基準</a:t>
            </a:r>
          </a:p>
        </p:txBody>
      </p:sp>
      <p:sp>
        <p:nvSpPr>
          <p:cNvPr id="35843" name="Rectangle 3"/>
          <p:cNvSpPr>
            <a:spLocks noGrp="1" noChangeArrowheads="1"/>
          </p:cNvSpPr>
          <p:nvPr>
            <p:ph type="body" idx="1"/>
          </p:nvPr>
        </p:nvSpPr>
        <p:spPr/>
        <p:txBody>
          <a:bodyPr/>
          <a:lstStyle/>
          <a:p>
            <a:pPr>
              <a:lnSpc>
                <a:spcPct val="90000"/>
              </a:lnSpc>
            </a:pP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タグ＝</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を格納する媒体</a:t>
            </a:r>
          </a:p>
          <a:p>
            <a:pPr>
              <a:lnSpc>
                <a:spcPct val="90000"/>
              </a:lnSpc>
            </a:pPr>
            <a:r>
              <a:rPr lang="ja-JP" altLang="en-US" smtClean="0">
                <a:latin typeface="Helvetica Neue Medium" pitchFamily="-1" charset="0"/>
                <a:ea typeface="ヒラギノ角ゴ Pro W6" pitchFamily="-1" charset="-128"/>
              </a:rPr>
              <a:t>技術的に考えて、「万能タグ（</a:t>
            </a:r>
            <a:r>
              <a:rPr lang="en-US" altLang="ja-JP" smtClean="0">
                <a:latin typeface="Helvetica Neue Medium" pitchFamily="-1" charset="0"/>
                <a:ea typeface="ヒラギノ角ゴ Pro W6" pitchFamily="-1" charset="-128"/>
              </a:rPr>
              <a:t>Almighty Tag</a:t>
            </a:r>
            <a:r>
              <a:rPr lang="ja-JP" altLang="en-US" smtClean="0">
                <a:latin typeface="Helvetica Neue Medium" pitchFamily="-1" charset="0"/>
                <a:ea typeface="ヒラギノ角ゴ Pro W6" pitchFamily="-1" charset="-128"/>
              </a:rPr>
              <a:t>）」はありえない</a:t>
            </a:r>
          </a:p>
          <a:p>
            <a:pPr lvl="1">
              <a:lnSpc>
                <a:spcPct val="90000"/>
              </a:lnSpc>
            </a:pPr>
            <a:r>
              <a:rPr lang="ja-JP" altLang="en-US" smtClean="0">
                <a:latin typeface="Arial" panose="020B0604020202020204" pitchFamily="34" charset="0"/>
                <a:ea typeface="ＭＳ Ｐゴシック" panose="020B0600070205080204" pitchFamily="50" charset="-128"/>
              </a:rPr>
              <a:t>つけるモノや場所の性質、利用目的に応じて、いろいろなタグを使い分けるべき</a:t>
            </a:r>
          </a:p>
          <a:p>
            <a:pPr lvl="1">
              <a:lnSpc>
                <a:spcPct val="90000"/>
              </a:lnSpc>
            </a:pPr>
            <a:r>
              <a:rPr lang="ja-JP" altLang="en-US" smtClean="0">
                <a:latin typeface="Arial" panose="020B0604020202020204" pitchFamily="34" charset="0"/>
                <a:ea typeface="ＭＳ Ｐゴシック" panose="020B0600070205080204" pitchFamily="50" charset="-128"/>
              </a:rPr>
              <a:t>セキュリティ要求も様々</a:t>
            </a:r>
          </a:p>
          <a:p>
            <a:pPr>
              <a:lnSpc>
                <a:spcPct val="90000"/>
              </a:lnSpc>
            </a:pPr>
            <a:endParaRPr lang="ja-JP" altLang="en-US" smtClean="0">
              <a:latin typeface="Helvetica Neue Medium" pitchFamily="-1" charset="0"/>
              <a:ea typeface="ヒラギノ角ゴ Pro W6" pitchFamily="-1" charset="-128"/>
            </a:endParaRPr>
          </a:p>
          <a:p>
            <a:pPr>
              <a:lnSpc>
                <a:spcPct val="90000"/>
              </a:lnSpc>
            </a:pPr>
            <a:endParaRPr lang="ja-JP" altLang="en-US" smtClean="0">
              <a:latin typeface="Helvetica Neue Medium" pitchFamily="-1" charset="0"/>
              <a:ea typeface="ヒラギノ角ゴ Pro W6" pitchFamily="-1" charset="-128"/>
            </a:endParaRPr>
          </a:p>
          <a:p>
            <a:pPr>
              <a:lnSpc>
                <a:spcPct val="90000"/>
              </a:lnSpc>
            </a:pPr>
            <a:r>
              <a:rPr lang="ja-JP" altLang="en-US" smtClean="0">
                <a:latin typeface="Helvetica Neue Medium" pitchFamily="-1" charset="0"/>
                <a:ea typeface="ヒラギノ角ゴ Pro W6" pitchFamily="-1" charset="-128"/>
              </a:rPr>
              <a:t>ユビキタス</a:t>
            </a:r>
            <a:r>
              <a:rPr lang="en-US" altLang="ja-JP" smtClean="0">
                <a:latin typeface="Helvetica Neue Medium" pitchFamily="-1" charset="0"/>
                <a:ea typeface="ヒラギノ角ゴ Pro W6" pitchFamily="-1" charset="-128"/>
              </a:rPr>
              <a:t>ID</a:t>
            </a:r>
            <a:r>
              <a:rPr lang="ja-JP" altLang="en-US" smtClean="0">
                <a:latin typeface="Helvetica Neue Medium" pitchFamily="-1" charset="0"/>
                <a:ea typeface="ヒラギノ角ゴ Pro W6" pitchFamily="-1" charset="-128"/>
              </a:rPr>
              <a:t>センターは、タグを選ばない（</a:t>
            </a:r>
            <a:r>
              <a:rPr lang="en-US" altLang="ja-JP" smtClean="0">
                <a:latin typeface="Helvetica Neue Medium" pitchFamily="-1" charset="0"/>
                <a:ea typeface="ヒラギノ角ゴ Pro W6" pitchFamily="-1" charset="-128"/>
              </a:rPr>
              <a:t>Tag Agnostic</a:t>
            </a:r>
            <a:r>
              <a:rPr lang="ja-JP" altLang="en-US" smtClean="0">
                <a:latin typeface="Helvetica Neue Medium" pitchFamily="-1" charset="0"/>
                <a:ea typeface="ヒラギノ角ゴ Pro W6" pitchFamily="-1" charset="-128"/>
              </a:rPr>
              <a:t>）</a:t>
            </a:r>
          </a:p>
          <a:p>
            <a:pPr lvl="1">
              <a:lnSpc>
                <a:spcPct val="90000"/>
              </a:lnSpc>
            </a:pPr>
            <a:r>
              <a:rPr lang="en-US" altLang="ja-JP" smtClean="0">
                <a:latin typeface="Arial" panose="020B0604020202020204" pitchFamily="34" charset="0"/>
                <a:ea typeface="ＭＳ Ｐゴシック" panose="020B0600070205080204" pitchFamily="50" charset="-128"/>
              </a:rPr>
              <a:t>2</a:t>
            </a:r>
            <a:r>
              <a:rPr lang="ja-JP" altLang="en-US" smtClean="0">
                <a:latin typeface="Arial" panose="020B0604020202020204" pitchFamily="34" charset="0"/>
                <a:ea typeface="ＭＳ Ｐゴシック" panose="020B0600070205080204" pitchFamily="50" charset="-128"/>
              </a:rPr>
              <a:t>種類の基準を設けて分類し、統一的に扱う</a:t>
            </a:r>
          </a:p>
          <a:p>
            <a:pPr lvl="2">
              <a:lnSpc>
                <a:spcPct val="90000"/>
              </a:lnSpc>
            </a:pPr>
            <a:r>
              <a:rPr lang="ja-JP" altLang="en-US" smtClean="0">
                <a:latin typeface="Arial" panose="020B0604020202020204" pitchFamily="34" charset="0"/>
                <a:ea typeface="ＭＳ Ｐゴシック" panose="020B0600070205080204" pitchFamily="50" charset="-128"/>
              </a:rPr>
              <a:t>カテゴリ（</a:t>
            </a:r>
            <a:r>
              <a:rPr lang="en-US" altLang="ja-JP" smtClean="0">
                <a:latin typeface="Arial" panose="020B0604020202020204" pitchFamily="34" charset="0"/>
                <a:ea typeface="ＭＳ Ｐゴシック" panose="020B0600070205080204" pitchFamily="50" charset="-128"/>
              </a:rPr>
              <a:t>Interface Category</a:t>
            </a:r>
            <a:r>
              <a:rPr lang="ja-JP" altLang="en-US" smtClean="0">
                <a:latin typeface="Arial" panose="020B0604020202020204" pitchFamily="34" charset="0"/>
                <a:ea typeface="ＭＳ Ｐゴシック" panose="020B0600070205080204" pitchFamily="50" charset="-128"/>
              </a:rPr>
              <a:t>）</a:t>
            </a:r>
            <a:r>
              <a:rPr lang="en-US" altLang="ja-JP" smtClean="0">
                <a:latin typeface="Arial" panose="020B0604020202020204" pitchFamily="34" charset="0"/>
                <a:ea typeface="ＭＳ Ｐゴシック" panose="020B0600070205080204" pitchFamily="50" charset="-128"/>
              </a:rPr>
              <a:t>:	</a:t>
            </a:r>
            <a:r>
              <a:rPr lang="ja-JP" altLang="en-US" smtClean="0">
                <a:latin typeface="Arial" panose="020B0604020202020204" pitchFamily="34" charset="0"/>
                <a:ea typeface="ＭＳ Ｐゴシック" panose="020B0600070205080204" pitchFamily="50" charset="-128"/>
              </a:rPr>
              <a:t>タグの物理インタフェースによる分類</a:t>
            </a:r>
          </a:p>
          <a:p>
            <a:pPr lvl="2">
              <a:lnSpc>
                <a:spcPct val="90000"/>
              </a:lnSpc>
            </a:pPr>
            <a:r>
              <a:rPr lang="ja-JP" altLang="en-US" smtClean="0">
                <a:latin typeface="Arial" panose="020B0604020202020204" pitchFamily="34" charset="0"/>
                <a:ea typeface="ＭＳ Ｐゴシック" panose="020B0600070205080204" pitchFamily="50" charset="-128"/>
              </a:rPr>
              <a:t>クラス（</a:t>
            </a:r>
            <a:r>
              <a:rPr lang="en-US" altLang="ja-JP" smtClean="0">
                <a:latin typeface="Arial" panose="020B0604020202020204" pitchFamily="34" charset="0"/>
                <a:ea typeface="ＭＳ Ｐゴシック" panose="020B0600070205080204" pitchFamily="50" charset="-128"/>
              </a:rPr>
              <a:t>Security Class</a:t>
            </a:r>
            <a:r>
              <a:rPr lang="ja-JP" altLang="en-US" smtClean="0">
                <a:latin typeface="Arial" panose="020B0604020202020204" pitchFamily="34" charset="0"/>
                <a:ea typeface="ＭＳ Ｐゴシック" panose="020B0600070205080204" pitchFamily="50" charset="-128"/>
              </a:rPr>
              <a:t>）</a:t>
            </a:r>
            <a:r>
              <a:rPr lang="en-US" altLang="ja-JP" smtClean="0">
                <a:latin typeface="Arial" panose="020B0604020202020204" pitchFamily="34" charset="0"/>
                <a:ea typeface="ＭＳ Ｐゴシック" panose="020B0600070205080204" pitchFamily="50" charset="-128"/>
              </a:rPr>
              <a:t>:	</a:t>
            </a:r>
            <a:r>
              <a:rPr lang="ja-JP" altLang="en-US" smtClean="0">
                <a:latin typeface="Arial" panose="020B0604020202020204" pitchFamily="34" charset="0"/>
                <a:ea typeface="ＭＳ Ｐゴシック" panose="020B0600070205080204" pitchFamily="50" charset="-128"/>
              </a:rPr>
              <a:t>タグの持つセキュリティ強度による分類</a:t>
            </a:r>
            <a:endParaRPr lang="en-US" altLang="ja-JP" smtClean="0">
              <a:latin typeface="Arial" panose="020B0604020202020204" pitchFamily="34" charset="0"/>
              <a:ea typeface="ＭＳ Ｐゴシック" panose="020B0600070205080204" pitchFamily="50" charset="-128"/>
            </a:endParaRPr>
          </a:p>
        </p:txBody>
      </p:sp>
      <p:sp>
        <p:nvSpPr>
          <p:cNvPr id="35844" name="AutoShape 6"/>
          <p:cNvSpPr>
            <a:spLocks noChangeArrowheads="1"/>
          </p:cNvSpPr>
          <p:nvPr/>
        </p:nvSpPr>
        <p:spPr bwMode="auto">
          <a:xfrm>
            <a:off x="4675188" y="5487988"/>
            <a:ext cx="1841500" cy="1219200"/>
          </a:xfrm>
          <a:prstGeom prst="downArrow">
            <a:avLst>
              <a:gd name="adj1" fmla="val 50000"/>
              <a:gd name="adj2" fmla="val 25000"/>
            </a:avLst>
          </a:prstGeom>
          <a:solidFill>
            <a:schemeClr val="accent1"/>
          </a:solidFill>
          <a:ln w="12700" cap="sq">
            <a:solidFill>
              <a:schemeClr val="tx1"/>
            </a:solidFill>
            <a:miter lim="800000"/>
            <a:headEnd/>
            <a:tailEnd/>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33</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インタフェースカテゴリ（</a:t>
            </a:r>
            <a:r>
              <a:rPr lang="en-US" altLang="ja-JP" smtClean="0">
                <a:latin typeface="Helvetica Neue Medium" pitchFamily="-1" charset="0"/>
                <a:ea typeface="ヒラギノ角ゴ ProN W6" panose="020B0600000000000000" pitchFamily="34" charset="-128"/>
              </a:rPr>
              <a:t>Interface Category</a:t>
            </a:r>
            <a:r>
              <a:rPr lang="ja-JP" altLang="en-US" smtClean="0">
                <a:latin typeface="Helvetica Neue Medium" pitchFamily="-1" charset="0"/>
                <a:ea typeface="ヒラギノ角ゴ ProN W6" panose="020B0600000000000000" pitchFamily="34" charset="-128"/>
              </a:rPr>
              <a:t>）</a:t>
            </a:r>
          </a:p>
        </p:txBody>
      </p:sp>
      <p:sp>
        <p:nvSpPr>
          <p:cNvPr id="36867" name="Rectangle 33"/>
          <p:cNvSpPr>
            <a:spLocks noGrp="1" noChangeArrowheads="1"/>
          </p:cNvSpPr>
          <p:nvPr>
            <p:ph type="body" sz="half" idx="1"/>
          </p:nvPr>
        </p:nvSpPr>
        <p:spPr/>
        <p:txBody>
          <a:bodyPr/>
          <a:lstStyle/>
          <a:p>
            <a:r>
              <a:rPr lang="ja-JP" altLang="en-US" smtClean="0">
                <a:latin typeface="Helvetica Neue Medium" pitchFamily="-1" charset="0"/>
                <a:ea typeface="ヒラギノ角ゴ Pro W6" pitchFamily="-1" charset="-128"/>
              </a:rPr>
              <a:t>通信の物理インタフェースに応じて、カテゴリを定義</a:t>
            </a:r>
          </a:p>
          <a:p>
            <a:pPr lvl="1"/>
            <a:r>
              <a:rPr lang="ja-JP" altLang="en-US" smtClean="0">
                <a:latin typeface="Arial" panose="020B0604020202020204" pitchFamily="34" charset="0"/>
                <a:ea typeface="ＭＳ Ｐゴシック" panose="020B0600070205080204" pitchFamily="50" charset="-128"/>
              </a:rPr>
              <a:t>カテゴリ分けの基準は、単一のインタフェースモジュールで通信できる範囲</a:t>
            </a:r>
          </a:p>
        </p:txBody>
      </p:sp>
      <p:graphicFrame>
        <p:nvGraphicFramePr>
          <p:cNvPr id="473220" name="Group 132"/>
          <p:cNvGraphicFramePr>
            <a:graphicFrameLocks noGrp="1"/>
          </p:cNvGraphicFramePr>
          <p:nvPr>
            <p:ph sz="half" idx="2"/>
          </p:nvPr>
        </p:nvGraphicFramePr>
        <p:xfrm>
          <a:off x="381000" y="5773738"/>
          <a:ext cx="12268200" cy="2878134"/>
        </p:xfrm>
        <a:graphic>
          <a:graphicData uri="http://schemas.openxmlformats.org/drawingml/2006/table">
            <a:tbl>
              <a:tblPr/>
              <a:tblGrid>
                <a:gridCol w="1981200"/>
                <a:gridCol w="10287000"/>
              </a:tblGrid>
              <a:tr h="411162">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bg1"/>
                          </a:solidFill>
                          <a:effectLst/>
                          <a:latin typeface="ＭＳ Ｐゴシック" pitchFamily="50" charset="-128"/>
                          <a:ea typeface="ＭＳ Ｐゴシック" pitchFamily="50" charset="-128"/>
                        </a:rPr>
                        <a:t>カテゴリ</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4D4D4D"/>
                    </a:solid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bg1"/>
                          </a:solidFill>
                          <a:effectLst/>
                          <a:latin typeface="ＭＳ Ｐゴシック" pitchFamily="50" charset="-128"/>
                          <a:ea typeface="ＭＳ Ｐゴシック" pitchFamily="50" charset="-128"/>
                        </a:rPr>
                        <a:t>内容</a:t>
                      </a:r>
                    </a:p>
                  </a:txBody>
                  <a:tcPr marL="72000" marR="72000" marT="68407" marB="68407" anchor="ctr" horzOverflow="overflow">
                    <a:lnL>
                      <a:noFill/>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4D4D4D"/>
                    </a:solidFill>
                  </a:tcPr>
                </a:tc>
              </a:tr>
              <a:tr h="411162">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Category 0</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印刷タグ（バーコード・二次元コード）</a:t>
                      </a:r>
                    </a:p>
                  </a:txBody>
                  <a:tcPr marL="72000" marR="72000" marT="68407" marB="68407" anchor="ctr" horzOverflow="overflow">
                    <a:lnL>
                      <a:noFill/>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11162">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Category 1</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RFID</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タグ（非接触インタフェースを備えた、</a:t>
                      </a: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RFID</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や非接触カード）</a:t>
                      </a:r>
                    </a:p>
                  </a:txBody>
                  <a:tcPr marL="72000" marR="72000" marT="68407" marB="68407" anchor="ctr" horzOverflow="overflow">
                    <a:lnL>
                      <a:noFill/>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11162">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Category 2</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アクティブ電波タグ（バッテリを備え、電波で通信する</a:t>
                      </a: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ID</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タグやセンサノード）</a:t>
                      </a:r>
                    </a:p>
                  </a:txBody>
                  <a:tcPr marL="72000" marR="72000" marT="68407" marB="68407" anchor="ctr" horzOverflow="overflow">
                    <a:lnL>
                      <a:noFill/>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11162">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Category 3</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アクティブ赤外線タグ（バッテリを備え、赤外光で通信する</a:t>
                      </a: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ID</a:t>
                      </a: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タグやセンサノード）</a:t>
                      </a:r>
                    </a:p>
                  </a:txBody>
                  <a:tcPr marL="72000" marR="72000" marT="68407" marB="68407" anchor="ctr" horzOverflow="overflow">
                    <a:lnL>
                      <a:noFill/>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med" len="med"/>
                      <a:tailEnd type="none" w="med" len="med"/>
                    </a:lnB>
                    <a:lnTlToBr>
                      <a:noFill/>
                    </a:lnTlToBr>
                    <a:lnBlToTr>
                      <a:noFill/>
                    </a:lnBlToTr>
                    <a:noFill/>
                  </a:tcPr>
                </a:tc>
              </a:tr>
              <a:tr h="411162">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Category 4</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音波タグ</a:t>
                      </a:r>
                    </a:p>
                  </a:txBody>
                  <a:tcPr marL="72000" marR="72000" marT="68407" marB="68407" anchor="ctr" horzOverflow="overflow">
                    <a:lnL>
                      <a:noFill/>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1162">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Category 5</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ＭＳ Ｐゴシック" pitchFamily="50" charset="-128"/>
                        </a:rPr>
                        <a:t>可視光通信タグ</a:t>
                      </a:r>
                    </a:p>
                  </a:txBody>
                  <a:tcPr marL="72000" marR="72000" marT="68407" marB="68407" anchor="ctr" horzOverflow="overflow">
                    <a:lnL>
                      <a:noFill/>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EC6DA5EF-4B6D-42D4-BEB8-6A564036F524}" type="slidenum">
              <a:rPr lang="en-US" altLang="ja-JP" smtClean="0"/>
              <a:pPr/>
              <a:t>34</a:t>
            </a:fld>
            <a:endParaRPr lang="en-US" altLang="ja-JP"/>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5"/>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セキュリティクラス（</a:t>
            </a:r>
            <a:r>
              <a:rPr lang="en-US" altLang="ja-JP" smtClean="0">
                <a:latin typeface="Helvetica Neue Medium" pitchFamily="-1" charset="0"/>
                <a:ea typeface="ヒラギノ角ゴ ProN W6" panose="020B0600000000000000" pitchFamily="34" charset="-128"/>
              </a:rPr>
              <a:t>Security Class</a:t>
            </a:r>
            <a:r>
              <a:rPr lang="ja-JP" altLang="en-US" smtClean="0">
                <a:latin typeface="Helvetica Neue Medium" pitchFamily="-1" charset="0"/>
                <a:ea typeface="ヒラギノ角ゴ ProN W6" panose="020B0600000000000000" pitchFamily="34" charset="-128"/>
              </a:rPr>
              <a:t>）</a:t>
            </a:r>
          </a:p>
        </p:txBody>
      </p:sp>
      <p:sp>
        <p:nvSpPr>
          <p:cNvPr id="37891" name="Rectangle 78"/>
          <p:cNvSpPr>
            <a:spLocks noGrp="1" noChangeArrowheads="1"/>
          </p:cNvSpPr>
          <p:nvPr>
            <p:ph type="body" sz="half" idx="1"/>
          </p:nvPr>
        </p:nvSpPr>
        <p:spPr/>
        <p:txBody>
          <a:bodyPr/>
          <a:lstStyle/>
          <a:p>
            <a:r>
              <a:rPr lang="ja-JP" altLang="en-US" smtClean="0">
                <a:latin typeface="Helvetica Neue Medium" pitchFamily="-1" charset="0"/>
                <a:ea typeface="ヒラギノ角ゴ Pro W6" pitchFamily="-1" charset="-128"/>
              </a:rPr>
              <a:t>ユビキタス</a:t>
            </a:r>
            <a:r>
              <a:rPr lang="en-US" altLang="ja-JP" smtClean="0">
                <a:latin typeface="Helvetica Neue Medium" pitchFamily="-1" charset="0"/>
                <a:ea typeface="ヒラギノ角ゴ Pro W6" pitchFamily="-1" charset="-128"/>
              </a:rPr>
              <a:t>ID</a:t>
            </a:r>
            <a:r>
              <a:rPr lang="ja-JP" altLang="en-US" smtClean="0">
                <a:latin typeface="Helvetica Neue Medium" pitchFamily="-1" charset="0"/>
                <a:ea typeface="ヒラギノ角ゴ Pro W6" pitchFamily="-1" charset="-128"/>
              </a:rPr>
              <a:t>センターが想定する、タグに求めるセキュリティ強度による分類</a:t>
            </a:r>
          </a:p>
          <a:p>
            <a:r>
              <a:rPr lang="ja-JP" altLang="en-US" smtClean="0">
                <a:latin typeface="Helvetica Neue Medium" pitchFamily="-1" charset="0"/>
                <a:ea typeface="ヒラギノ角ゴ Pro W6" pitchFamily="-1" charset="-128"/>
              </a:rPr>
              <a:t>上位のセキュリティクラスに属するタグは、下位のセキュリティタグがもつセキュリティ機能を有する</a:t>
            </a:r>
          </a:p>
        </p:txBody>
      </p:sp>
      <p:graphicFrame>
        <p:nvGraphicFramePr>
          <p:cNvPr id="475217" name="Group 81"/>
          <p:cNvGraphicFramePr>
            <a:graphicFrameLocks noGrp="1"/>
          </p:cNvGraphicFramePr>
          <p:nvPr>
            <p:ph sz="half" idx="2"/>
          </p:nvPr>
        </p:nvGraphicFramePr>
        <p:xfrm>
          <a:off x="381000" y="5773738"/>
          <a:ext cx="12268200" cy="3289304"/>
        </p:xfrm>
        <a:graphic>
          <a:graphicData uri="http://schemas.openxmlformats.org/drawingml/2006/table">
            <a:tbl>
              <a:tblPr/>
              <a:tblGrid>
                <a:gridCol w="2093913"/>
                <a:gridCol w="10174287"/>
              </a:tblGrid>
              <a:tr h="411163">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bg1"/>
                          </a:solidFill>
                          <a:effectLst/>
                          <a:latin typeface="ＭＳ Ｐゴシック" pitchFamily="50" charset="-128"/>
                          <a:ea typeface="ＭＳ Ｐゴシック" pitchFamily="50" charset="-128"/>
                        </a:rPr>
                        <a:t>クラス</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4D4D4D"/>
                    </a:solid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bg1"/>
                          </a:solidFill>
                          <a:effectLst/>
                          <a:latin typeface="ＭＳ Ｐゴシック" pitchFamily="50" charset="-128"/>
                          <a:ea typeface="ＭＳ Ｐゴシック" pitchFamily="50" charset="-128"/>
                        </a:rPr>
                        <a:t>提供するセキュリティ機能</a:t>
                      </a:r>
                    </a:p>
                  </a:txBody>
                  <a:tcPr marL="72000" marR="72000" marT="68407" marB="68407" anchor="ct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4D4D4D"/>
                    </a:solidFill>
                  </a:tcPr>
                </a:tc>
              </a:tr>
              <a:tr h="411163">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Class 0</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データ欠損検出機能</a:t>
                      </a:r>
                    </a:p>
                  </a:txBody>
                  <a:tcPr marL="72000" marR="72000" marT="68407" marB="68407" anchor="ct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11163">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Class 1</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耐物理複製／偽造</a:t>
                      </a:r>
                    </a:p>
                  </a:txBody>
                  <a:tcPr marL="72000" marR="72000" marT="68407" marB="68407" anchor="ct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11163">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Class 2</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同定防止機能</a:t>
                      </a:r>
                    </a:p>
                  </a:txBody>
                  <a:tcPr marL="72000" marR="72000" marT="68407" marB="68407" anchor="ct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11163">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Class 3</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耐タンパ性／資源別アクセス制御機能</a:t>
                      </a:r>
                    </a:p>
                  </a:txBody>
                  <a:tcPr marL="72000" marR="72000" marT="68407" marB="68407" anchor="ct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11163">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Class 4</a:t>
                      </a:r>
                      <a:endPar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endParaRP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未知ノードとの安全な通信路構築機能</a:t>
                      </a:r>
                    </a:p>
                  </a:txBody>
                  <a:tcPr marL="72000" marR="72000" marT="68407" marB="68407" anchor="ct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11163">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Class 5</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smtClean="0">
                          <a:ln>
                            <a:noFill/>
                          </a:ln>
                          <a:solidFill>
                            <a:schemeClr val="tx1"/>
                          </a:solidFill>
                          <a:effectLst/>
                          <a:latin typeface="ＭＳ Ｐゴシック" pitchFamily="50" charset="-128"/>
                          <a:ea typeface="ＭＳ Ｐゴシック" pitchFamily="50" charset="-128"/>
                        </a:rPr>
                        <a:t>タイマを用いた資源管理機能</a:t>
                      </a:r>
                    </a:p>
                  </a:txBody>
                  <a:tcPr marL="72000" marR="72000" marT="68407" marB="68407" anchor="ct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11163">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1800" b="0" i="0" u="none" strike="noStrike" cap="none" normalizeH="0" baseline="0" smtClean="0">
                          <a:ln>
                            <a:noFill/>
                          </a:ln>
                          <a:solidFill>
                            <a:schemeClr val="tx1"/>
                          </a:solidFill>
                          <a:effectLst/>
                          <a:latin typeface="ＭＳ Ｐゴシック" pitchFamily="50" charset="-128"/>
                          <a:ea typeface="ＭＳ Ｐゴシック" pitchFamily="50" charset="-128"/>
                        </a:rPr>
                        <a:t>Class 6</a:t>
                      </a:r>
                    </a:p>
                  </a:txBody>
                  <a:tcPr marL="72000" marR="72000" marT="68407" marB="68407"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ＭＳ Ｐゴシック" pitchFamily="50" charset="-128"/>
                        </a:rPr>
                        <a:t>内部プログラム／セキュリティ情報の更新機能</a:t>
                      </a:r>
                    </a:p>
                  </a:txBody>
                  <a:tcPr marL="72000" marR="72000" marT="68407" marB="68407" anchor="ct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EC6DA5EF-4B6D-42D4-BEB8-6A564036F524}" type="slidenum">
              <a:rPr lang="en-US" altLang="ja-JP" smtClean="0"/>
              <a:pPr/>
              <a:t>35</a:t>
            </a:fld>
            <a:endParaRPr lang="en-US" altLang="ja-JP"/>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Oval 2"/>
          <p:cNvSpPr>
            <a:spLocks noChangeArrowheads="1"/>
          </p:cNvSpPr>
          <p:nvPr/>
        </p:nvSpPr>
        <p:spPr bwMode="auto">
          <a:xfrm>
            <a:off x="6122988" y="6249988"/>
            <a:ext cx="5665787" cy="3059112"/>
          </a:xfrm>
          <a:prstGeom prst="ellipse">
            <a:avLst/>
          </a:prstGeom>
          <a:noFill/>
          <a:ln w="57150" cap="sq">
            <a:solidFill>
              <a:srgbClr val="FF0000"/>
            </a:solidFill>
            <a:prstDash val="sysDash"/>
            <a:round/>
            <a:headEnd type="none" w="sm" len="sm"/>
            <a:tailEnd type="none" w="sm" len="sm"/>
          </a:ln>
          <a:effectLst>
            <a:outerShdw blurRad="63500" dist="71842" dir="2700000" algn="ctr" rotWithShape="0">
              <a:schemeClr val="bg2">
                <a:alpha val="74998"/>
              </a:schemeClr>
            </a:outerShdw>
          </a:effectLst>
        </p:spPr>
        <p:txBody>
          <a:bodyPr wrap="none" lIns="64191" tIns="32095" rIns="64191" bIns="32095" anchor="ctr"/>
          <a:lstStyle/>
          <a:p>
            <a:pPr algn="l">
              <a:defRPr/>
            </a:pPr>
            <a:endParaRPr lang="ja-JP" altLang="en-US" sz="3200">
              <a:latin typeface="Arial" pitchFamily="-1" charset="0"/>
              <a:ea typeface="Osaka" pitchFamily="-1" charset="-128"/>
              <a:cs typeface="Osaka" pitchFamily="-1" charset="-128"/>
            </a:endParaRPr>
          </a:p>
        </p:txBody>
      </p:sp>
      <p:sp>
        <p:nvSpPr>
          <p:cNvPr id="38915" name="Rectangle 20"/>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と</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タグの違い</a:t>
            </a:r>
          </a:p>
        </p:txBody>
      </p:sp>
      <p:sp>
        <p:nvSpPr>
          <p:cNvPr id="38916" name="Rectangle 21"/>
          <p:cNvSpPr>
            <a:spLocks noGrp="1" noChangeArrowheads="1"/>
          </p:cNvSpPr>
          <p:nvPr>
            <p:ph type="body" sz="half" idx="1"/>
          </p:nvPr>
        </p:nvSpPr>
        <p:spPr/>
        <p:txBody>
          <a:bodyPr/>
          <a:lstStyle/>
          <a:p>
            <a:pPr>
              <a:lnSpc>
                <a:spcPct val="80000"/>
              </a:lnSpc>
            </a:pPr>
            <a:r>
              <a:rPr lang="ja-JP" altLang="en-US" sz="3100" smtClean="0">
                <a:latin typeface="Helvetica Neue Medium" pitchFamily="-1" charset="0"/>
                <a:ea typeface="ヒラギノ角ゴ Pro W6" pitchFamily="-1" charset="-128"/>
              </a:rPr>
              <a:t>コード</a:t>
            </a:r>
            <a:r>
              <a:rPr lang="en-US" altLang="ja-JP" sz="3100" smtClean="0">
                <a:latin typeface="Helvetica Neue Medium" pitchFamily="-1" charset="0"/>
                <a:ea typeface="ヒラギノ角ゴ Pro W6" pitchFamily="-1" charset="-128"/>
              </a:rPr>
              <a:t>: </a:t>
            </a:r>
            <a:r>
              <a:rPr lang="ja-JP" altLang="en-US" sz="3100" smtClean="0">
                <a:latin typeface="Helvetica Neue Medium" pitchFamily="-1" charset="0"/>
                <a:ea typeface="ヒラギノ角ゴ Pro W6" pitchFamily="-1" charset="-128"/>
              </a:rPr>
              <a:t>モノを識別するための固有の背番号・抽象的データ</a:t>
            </a:r>
          </a:p>
          <a:p>
            <a:pPr lvl="1">
              <a:lnSpc>
                <a:spcPct val="80000"/>
              </a:lnSpc>
            </a:pPr>
            <a:r>
              <a:rPr lang="ja-JP" altLang="en-US" sz="2400" smtClean="0">
                <a:latin typeface="Arial" panose="020B0604020202020204" pitchFamily="34" charset="0"/>
                <a:ea typeface="ＭＳ Ｐゴシック" panose="020B0600070205080204" pitchFamily="50" charset="-128"/>
              </a:rPr>
              <a:t>コード系はコンピュータの中での識別のしやすさ、発達余裕に影響</a:t>
            </a:r>
          </a:p>
          <a:p>
            <a:pPr>
              <a:lnSpc>
                <a:spcPct val="80000"/>
              </a:lnSpc>
            </a:pPr>
            <a:r>
              <a:rPr lang="ja-JP" altLang="en-US" sz="3100" smtClean="0">
                <a:latin typeface="Helvetica Neue Medium" pitchFamily="-1" charset="0"/>
                <a:ea typeface="ヒラギノ角ゴ Pro W6" pitchFamily="-1" charset="-128"/>
              </a:rPr>
              <a:t>タグ</a:t>
            </a:r>
            <a:r>
              <a:rPr lang="en-US" altLang="ja-JP" sz="3100" smtClean="0">
                <a:latin typeface="Helvetica Neue Medium" pitchFamily="-1" charset="0"/>
                <a:ea typeface="ヒラギノ角ゴ Pro W6" pitchFamily="-1" charset="-128"/>
              </a:rPr>
              <a:t>: </a:t>
            </a:r>
            <a:r>
              <a:rPr lang="ja-JP" altLang="en-US" sz="3100" smtClean="0">
                <a:latin typeface="Helvetica Neue Medium" pitchFamily="-1" charset="0"/>
                <a:ea typeface="ヒラギノ角ゴ Pro W6" pitchFamily="-1" charset="-128"/>
              </a:rPr>
              <a:t>コードをモノと対応つけるためにモノに添付する媒体</a:t>
            </a:r>
          </a:p>
          <a:p>
            <a:pPr lvl="1">
              <a:lnSpc>
                <a:spcPct val="80000"/>
              </a:lnSpc>
            </a:pPr>
            <a:r>
              <a:rPr lang="ja-JP" altLang="en-US" sz="2400" smtClean="0">
                <a:latin typeface="Arial" panose="020B0604020202020204" pitchFamily="34" charset="0"/>
                <a:ea typeface="ＭＳ Ｐゴシック" panose="020B0600070205080204" pitchFamily="50" charset="-128"/>
              </a:rPr>
              <a:t>タグの性質は、コスト、応用現場における添付しやすさ、読み取りやすさなどの運用、偽造や不正アクセス等のセキュリティに影響</a:t>
            </a:r>
          </a:p>
          <a:p>
            <a:pPr>
              <a:lnSpc>
                <a:spcPct val="80000"/>
              </a:lnSpc>
            </a:pPr>
            <a:r>
              <a:rPr lang="ja-JP" altLang="en-US" sz="3100" smtClean="0">
                <a:latin typeface="Helvetica Neue Medium" pitchFamily="-1" charset="0"/>
                <a:ea typeface="ヒラギノ角ゴ Pro W6" pitchFamily="-1" charset="-128"/>
              </a:rPr>
              <a:t>コードとタグを切り離す</a:t>
            </a:r>
          </a:p>
          <a:p>
            <a:pPr lvl="1">
              <a:lnSpc>
                <a:spcPct val="80000"/>
              </a:lnSpc>
            </a:pPr>
            <a:r>
              <a:rPr lang="ja-JP" altLang="en-US" sz="2400" smtClean="0">
                <a:latin typeface="Arial" panose="020B0604020202020204" pitchFamily="34" charset="0"/>
                <a:ea typeface="ＭＳ Ｐゴシック" panose="020B0600070205080204" pitchFamily="50" charset="-128"/>
              </a:rPr>
              <a:t>コンピュータでは、データとハードディスクやメモリーカードなどのメディアの関係と同じ</a:t>
            </a:r>
          </a:p>
          <a:p>
            <a:pPr lvl="1">
              <a:lnSpc>
                <a:spcPct val="80000"/>
              </a:lnSpc>
            </a:pPr>
            <a:r>
              <a:rPr lang="ja-JP" altLang="en-US" sz="2400" smtClean="0">
                <a:latin typeface="Arial" panose="020B0604020202020204" pitchFamily="34" charset="0"/>
                <a:ea typeface="ＭＳ Ｐゴシック" panose="020B0600070205080204" pitchFamily="50" charset="-128"/>
              </a:rPr>
              <a:t>コードは容量さえ十分なら、どのタグにも入れられる</a:t>
            </a:r>
          </a:p>
        </p:txBody>
      </p:sp>
      <p:sp>
        <p:nvSpPr>
          <p:cNvPr id="38917" name="コンテンツ プレースホルダ 25"/>
          <p:cNvSpPr>
            <a:spLocks noGrp="1"/>
          </p:cNvSpPr>
          <p:nvPr>
            <p:ph sz="half" idx="2"/>
          </p:nvPr>
        </p:nvSpPr>
        <p:spPr/>
        <p:txBody>
          <a:bodyPr/>
          <a:lstStyle/>
          <a:p>
            <a:endParaRPr lang="ja-JP" altLang="en-US" smtClean="0">
              <a:latin typeface="Helvetica Neue Medium" pitchFamily="-1" charset="0"/>
              <a:ea typeface="ヒラギノ角ゴ Pro W6" pitchFamily="-1" charset="-128"/>
            </a:endParaRPr>
          </a:p>
        </p:txBody>
      </p:sp>
      <p:pic>
        <p:nvPicPr>
          <p:cNvPr id="3891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12363" y="8280400"/>
            <a:ext cx="1055687"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96388" y="7342188"/>
            <a:ext cx="2206625" cy="7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20" name="Text Box 7"/>
          <p:cNvSpPr txBox="1">
            <a:spLocks noChangeArrowheads="1"/>
          </p:cNvSpPr>
          <p:nvPr/>
        </p:nvSpPr>
        <p:spPr bwMode="auto">
          <a:xfrm>
            <a:off x="6732588" y="7088188"/>
            <a:ext cx="2286000" cy="500062"/>
          </a:xfrm>
          <a:prstGeom prst="rect">
            <a:avLst/>
          </a:prstGeom>
          <a:solidFill>
            <a:schemeClr val="bg1"/>
          </a:solidFill>
          <a:ln w="9525">
            <a:solidFill>
              <a:schemeClr val="tx1"/>
            </a:solidFill>
            <a:miter lim="800000"/>
            <a:headEnd/>
            <a:tailEnd/>
          </a:ln>
        </p:spPr>
        <p:txBody>
          <a:bodyPr lIns="64187" tIns="32094" rIns="64187" bIns="32094">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2800">
                <a:latin typeface="Arial" panose="020B0604020202020204" pitchFamily="34" charset="0"/>
                <a:ea typeface="ＭＳ Ｐゴシック" panose="020B0600070205080204" pitchFamily="50" charset="-128"/>
              </a:rPr>
              <a:t>ＩＤ　１２３４５６</a:t>
            </a:r>
          </a:p>
        </p:txBody>
      </p:sp>
      <p:grpSp>
        <p:nvGrpSpPr>
          <p:cNvPr id="2" name="Group 8"/>
          <p:cNvGrpSpPr>
            <a:grpSpLocks/>
          </p:cNvGrpSpPr>
          <p:nvPr/>
        </p:nvGrpSpPr>
        <p:grpSpPr bwMode="auto">
          <a:xfrm>
            <a:off x="6818361" y="8400423"/>
            <a:ext cx="1726481" cy="181447"/>
            <a:chOff x="912" y="2544"/>
            <a:chExt cx="864" cy="96"/>
          </a:xfrm>
          <a:solidFill>
            <a:schemeClr val="bg2"/>
          </a:solidFill>
        </p:grpSpPr>
        <p:sp>
          <p:nvSpPr>
            <p:cNvPr id="2642953" name="Rectangle 9"/>
            <p:cNvSpPr>
              <a:spLocks noChangeArrowheads="1"/>
            </p:cNvSpPr>
            <p:nvPr/>
          </p:nvSpPr>
          <p:spPr bwMode="auto">
            <a:xfrm>
              <a:off x="912" y="2544"/>
              <a:ext cx="864" cy="96"/>
            </a:xfrm>
            <a:prstGeom prst="rect">
              <a:avLst/>
            </a:prstGeom>
            <a:grpFill/>
            <a:ln w="9525">
              <a:solidFill>
                <a:schemeClr val="tx1"/>
              </a:solidFill>
              <a:miter lim="800000"/>
              <a:headEnd/>
              <a:tailEnd/>
            </a:ln>
            <a:effectLst/>
          </p:spPr>
          <p:txBody>
            <a:bodyPr wrap="none" anchor="ctr"/>
            <a:lstStyle/>
            <a:p>
              <a:pPr algn="l" fontAlgn="auto">
                <a:spcBef>
                  <a:spcPts val="0"/>
                </a:spcBef>
                <a:spcAft>
                  <a:spcPts val="0"/>
                </a:spcAft>
                <a:defRPr/>
              </a:pPr>
              <a:endParaRPr lang="ja-JP" altLang="en-US" sz="1800">
                <a:solidFill>
                  <a:schemeClr val="accent3">
                    <a:lumMod val="50000"/>
                  </a:schemeClr>
                </a:solidFill>
                <a:latin typeface="+mn-lt"/>
                <a:ea typeface="+mn-ea"/>
              </a:endParaRPr>
            </a:p>
          </p:txBody>
        </p:sp>
        <p:sp>
          <p:nvSpPr>
            <p:cNvPr id="2642954" name="Oval 10"/>
            <p:cNvSpPr>
              <a:spLocks noChangeArrowheads="1"/>
            </p:cNvSpPr>
            <p:nvPr/>
          </p:nvSpPr>
          <p:spPr bwMode="auto">
            <a:xfrm>
              <a:off x="1296" y="2544"/>
              <a:ext cx="48" cy="48"/>
            </a:xfrm>
            <a:prstGeom prst="ellipse">
              <a:avLst/>
            </a:prstGeom>
            <a:grpFill/>
            <a:ln w="9525">
              <a:solidFill>
                <a:schemeClr val="tx1"/>
              </a:solidFill>
              <a:round/>
              <a:headEnd/>
              <a:tailEnd/>
            </a:ln>
            <a:effectLst/>
          </p:spPr>
          <p:txBody>
            <a:bodyPr wrap="none" anchor="ctr"/>
            <a:lstStyle/>
            <a:p>
              <a:pPr algn="l" fontAlgn="auto">
                <a:spcBef>
                  <a:spcPts val="0"/>
                </a:spcBef>
                <a:spcAft>
                  <a:spcPts val="0"/>
                </a:spcAft>
                <a:defRPr/>
              </a:pPr>
              <a:endParaRPr lang="ja-JP" altLang="en-US" sz="1800">
                <a:solidFill>
                  <a:schemeClr val="accent3">
                    <a:lumMod val="50000"/>
                  </a:schemeClr>
                </a:solidFill>
                <a:latin typeface="+mn-lt"/>
                <a:ea typeface="+mn-ea"/>
              </a:endParaRPr>
            </a:p>
          </p:txBody>
        </p:sp>
      </p:grpSp>
      <p:sp>
        <p:nvSpPr>
          <p:cNvPr id="38922" name="Text Box 11"/>
          <p:cNvSpPr txBox="1">
            <a:spLocks noChangeArrowheads="1"/>
          </p:cNvSpPr>
          <p:nvPr/>
        </p:nvSpPr>
        <p:spPr bwMode="auto">
          <a:xfrm>
            <a:off x="7265988" y="7810500"/>
            <a:ext cx="1074737"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64187" tIns="32094" rIns="64187" bIns="32094">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3200">
                <a:latin typeface="Arial" panose="020B0604020202020204" pitchFamily="34" charset="0"/>
                <a:ea typeface="ＭＳ Ｐゴシック" panose="020B0600070205080204" pitchFamily="50" charset="-128"/>
              </a:rPr>
              <a:t>RFID</a:t>
            </a:r>
          </a:p>
        </p:txBody>
      </p:sp>
      <p:sp>
        <p:nvSpPr>
          <p:cNvPr id="38923" name="Text Box 13"/>
          <p:cNvSpPr txBox="1">
            <a:spLocks noChangeAspect="1" noChangeArrowheads="1"/>
          </p:cNvSpPr>
          <p:nvPr/>
        </p:nvSpPr>
        <p:spPr bwMode="auto">
          <a:xfrm>
            <a:off x="10483850" y="9250363"/>
            <a:ext cx="2392363"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64187" tIns="32094" rIns="64187" bIns="32094">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二次元バーコード</a:t>
            </a:r>
          </a:p>
        </p:txBody>
      </p:sp>
      <p:sp>
        <p:nvSpPr>
          <p:cNvPr id="38924" name="Text Box 15"/>
          <p:cNvSpPr txBox="1">
            <a:spLocks noChangeAspect="1" noChangeArrowheads="1"/>
          </p:cNvSpPr>
          <p:nvPr/>
        </p:nvSpPr>
        <p:spPr bwMode="auto">
          <a:xfrm>
            <a:off x="1589088" y="7523163"/>
            <a:ext cx="2241550"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64187" tIns="32094" rIns="64187" bIns="32094">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5000">
                <a:latin typeface="Arial" panose="020B0604020202020204" pitchFamily="34" charset="0"/>
                <a:ea typeface="ＭＳ Ｐゴシック" panose="020B0600070205080204" pitchFamily="50" charset="-128"/>
              </a:rPr>
              <a:t>123456</a:t>
            </a:r>
          </a:p>
        </p:txBody>
      </p:sp>
      <p:sp>
        <p:nvSpPr>
          <p:cNvPr id="27660" name="Oval 16"/>
          <p:cNvSpPr>
            <a:spLocks noChangeArrowheads="1"/>
          </p:cNvSpPr>
          <p:nvPr/>
        </p:nvSpPr>
        <p:spPr bwMode="auto">
          <a:xfrm>
            <a:off x="392113" y="6853238"/>
            <a:ext cx="4446587" cy="2292350"/>
          </a:xfrm>
          <a:prstGeom prst="ellipse">
            <a:avLst/>
          </a:prstGeom>
          <a:noFill/>
          <a:ln w="57150" cap="sq">
            <a:solidFill>
              <a:srgbClr val="FF0000"/>
            </a:solidFill>
            <a:prstDash val="sysDash"/>
            <a:round/>
            <a:headEnd type="none" w="sm" len="sm"/>
            <a:tailEnd type="none" w="sm" len="sm"/>
          </a:ln>
          <a:effectLst>
            <a:outerShdw blurRad="63500" dist="71842" dir="2700000" algn="ctr" rotWithShape="0">
              <a:schemeClr val="bg2">
                <a:alpha val="74998"/>
              </a:schemeClr>
            </a:outerShdw>
          </a:effectLst>
        </p:spPr>
        <p:txBody>
          <a:bodyPr wrap="none" lIns="64191" tIns="32095" rIns="64191" bIns="32095" anchor="ctr"/>
          <a:lstStyle/>
          <a:p>
            <a:pPr algn="l">
              <a:defRPr/>
            </a:pPr>
            <a:endParaRPr lang="ja-JP" altLang="en-US" sz="3200">
              <a:latin typeface="Arial" pitchFamily="-1" charset="0"/>
              <a:ea typeface="Osaka" pitchFamily="-1" charset="-128"/>
              <a:cs typeface="Osaka" pitchFamily="-1" charset="-128"/>
            </a:endParaRPr>
          </a:p>
        </p:txBody>
      </p:sp>
      <p:sp>
        <p:nvSpPr>
          <p:cNvPr id="38926" name="Text Box 17"/>
          <p:cNvSpPr txBox="1">
            <a:spLocks noChangeAspect="1" noChangeArrowheads="1"/>
          </p:cNvSpPr>
          <p:nvPr/>
        </p:nvSpPr>
        <p:spPr bwMode="auto">
          <a:xfrm>
            <a:off x="1895475" y="8745538"/>
            <a:ext cx="1620838" cy="625475"/>
          </a:xfrm>
          <a:prstGeom prst="rect">
            <a:avLst/>
          </a:prstGeom>
          <a:solidFill>
            <a:srgbClr val="FF66FF"/>
          </a:solidFill>
          <a:ln w="12700" cap="sq">
            <a:solidFill>
              <a:srgbClr val="FF0000"/>
            </a:solidFill>
            <a:miter lim="800000"/>
            <a:headEnd type="none" w="sm" len="sm"/>
            <a:tailEnd type="none" w="sm" len="sm"/>
          </a:ln>
        </p:spPr>
        <p:txBody>
          <a:bodyPr lIns="64187" tIns="32094" rIns="64187" bIns="32094">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a:latin typeface="Arial" panose="020B0604020202020204" pitchFamily="34" charset="0"/>
                <a:ea typeface="ＭＳ Ｐゴシック" panose="020B0600070205080204" pitchFamily="50" charset="-128"/>
              </a:rPr>
              <a:t>コード</a:t>
            </a:r>
          </a:p>
        </p:txBody>
      </p:sp>
      <p:sp>
        <p:nvSpPr>
          <p:cNvPr id="27662" name="AutoShape 19"/>
          <p:cNvSpPr>
            <a:spLocks noChangeArrowheads="1"/>
          </p:cNvSpPr>
          <p:nvPr/>
        </p:nvSpPr>
        <p:spPr bwMode="auto">
          <a:xfrm>
            <a:off x="5199063" y="7594600"/>
            <a:ext cx="725487" cy="515938"/>
          </a:xfrm>
          <a:prstGeom prst="rightArrow">
            <a:avLst>
              <a:gd name="adj1" fmla="val 50000"/>
              <a:gd name="adj2" fmla="val 32999"/>
            </a:avLst>
          </a:prstGeom>
          <a:solidFill>
            <a:srgbClr val="FFB601"/>
          </a:solidFill>
          <a:ln w="12700" cap="sq">
            <a:noFill/>
            <a:miter lim="800000"/>
            <a:headEnd type="none" w="sm" len="sm"/>
            <a:tailEnd type="none" w="sm" len="sm"/>
          </a:ln>
          <a:effectLst>
            <a:outerShdw blurRad="63500" dist="71842" dir="2700000" algn="ctr" rotWithShape="0">
              <a:schemeClr val="bg2">
                <a:alpha val="74998"/>
              </a:schemeClr>
            </a:outerShdw>
          </a:effectLst>
        </p:spPr>
        <p:txBody>
          <a:bodyPr wrap="none" lIns="64191" tIns="32095" rIns="64191" bIns="32095" anchor="ctr"/>
          <a:lstStyle/>
          <a:p>
            <a:pPr algn="l">
              <a:defRPr/>
            </a:pPr>
            <a:endParaRPr lang="ja-JP" altLang="en-US" sz="3200">
              <a:latin typeface="Arial" pitchFamily="-1" charset="0"/>
              <a:ea typeface="Osaka" pitchFamily="-1" charset="-128"/>
              <a:cs typeface="Osaka" pitchFamily="-1" charset="-128"/>
            </a:endParaRPr>
          </a:p>
        </p:txBody>
      </p:sp>
      <p:sp>
        <p:nvSpPr>
          <p:cNvPr id="38928" name="Text Box 12"/>
          <p:cNvSpPr txBox="1">
            <a:spLocks noChangeAspect="1" noChangeArrowheads="1"/>
          </p:cNvSpPr>
          <p:nvPr/>
        </p:nvSpPr>
        <p:spPr bwMode="auto">
          <a:xfrm>
            <a:off x="6884988" y="6659563"/>
            <a:ext cx="2068512"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64187" tIns="32094" rIns="64187" bIns="32094">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ディジットコード</a:t>
            </a:r>
          </a:p>
        </p:txBody>
      </p:sp>
      <p:sp>
        <p:nvSpPr>
          <p:cNvPr id="38929" name="Text Box 17"/>
          <p:cNvSpPr txBox="1">
            <a:spLocks noChangeAspect="1" noChangeArrowheads="1"/>
          </p:cNvSpPr>
          <p:nvPr/>
        </p:nvSpPr>
        <p:spPr bwMode="auto">
          <a:xfrm>
            <a:off x="8039100" y="8888413"/>
            <a:ext cx="1620838" cy="623887"/>
          </a:xfrm>
          <a:prstGeom prst="rect">
            <a:avLst/>
          </a:prstGeom>
          <a:solidFill>
            <a:srgbClr val="FF66FF"/>
          </a:solidFill>
          <a:ln w="12700" cap="sq">
            <a:solidFill>
              <a:srgbClr val="FF0000"/>
            </a:solidFill>
            <a:miter lim="800000"/>
            <a:headEnd type="none" w="sm" len="sm"/>
            <a:tailEnd type="none" w="sm" len="sm"/>
          </a:ln>
        </p:spPr>
        <p:txBody>
          <a:bodyPr lIns="64187" tIns="32094" rIns="64187" bIns="32094">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a:latin typeface="Arial" panose="020B0604020202020204" pitchFamily="34" charset="0"/>
                <a:ea typeface="ＭＳ Ｐゴシック" panose="020B0600070205080204" pitchFamily="50" charset="-128"/>
              </a:rPr>
              <a:t>タグ</a:t>
            </a:r>
          </a:p>
        </p:txBody>
      </p:sp>
      <p:sp>
        <p:nvSpPr>
          <p:cNvPr id="38930" name="Text Box 14"/>
          <p:cNvSpPr txBox="1">
            <a:spLocks noChangeAspect="1" noChangeArrowheads="1"/>
          </p:cNvSpPr>
          <p:nvPr/>
        </p:nvSpPr>
        <p:spPr bwMode="auto">
          <a:xfrm>
            <a:off x="9170988" y="6935788"/>
            <a:ext cx="239395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lIns="64187" tIns="32094" rIns="64187" bIns="32094">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一次元バーコード</a:t>
            </a:r>
          </a:p>
        </p:txBody>
      </p:sp>
      <p:sp>
        <p:nvSpPr>
          <p:cNvPr id="3" name="スライド番号プレースホルダー 2"/>
          <p:cNvSpPr>
            <a:spLocks noGrp="1"/>
          </p:cNvSpPr>
          <p:nvPr>
            <p:ph type="sldNum" sz="quarter" idx="10"/>
          </p:nvPr>
        </p:nvSpPr>
        <p:spPr/>
        <p:txBody>
          <a:bodyPr/>
          <a:lstStyle/>
          <a:p>
            <a:fld id="{EC6DA5EF-4B6D-42D4-BEB8-6A564036F524}" type="slidenum">
              <a:rPr lang="en-US" altLang="ja-JP" smtClean="0"/>
              <a:pPr/>
              <a:t>36</a:t>
            </a:fld>
            <a:endParaRPr lang="en-US" altLang="ja-JP"/>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認定タグ</a:t>
            </a:r>
          </a:p>
        </p:txBody>
      </p:sp>
      <p:sp>
        <p:nvSpPr>
          <p:cNvPr id="39939" name="Rectangle 7"/>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ユビキタス</a:t>
            </a:r>
            <a:r>
              <a:rPr lang="en-US" altLang="ja-JP" smtClean="0">
                <a:latin typeface="Helvetica Neue Medium" pitchFamily="-1" charset="0"/>
                <a:ea typeface="ヒラギノ角ゴ Pro W6" pitchFamily="-1" charset="-128"/>
              </a:rPr>
              <a:t>ID</a:t>
            </a:r>
            <a:r>
              <a:rPr lang="ja-JP" altLang="en-US" smtClean="0">
                <a:latin typeface="Helvetica Neue Medium" pitchFamily="-1" charset="0"/>
                <a:ea typeface="ヒラギノ角ゴ Pro W6" pitchFamily="-1" charset="-128"/>
              </a:rPr>
              <a:t>センターが審査し、</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タグとして利用することに問題がないことが確認されたタグ</a:t>
            </a:r>
          </a:p>
          <a:p>
            <a:pPr lvl="1"/>
            <a:r>
              <a:rPr lang="ja-JP" altLang="en-US" smtClean="0">
                <a:latin typeface="Arial" panose="020B0604020202020204" pitchFamily="34" charset="0"/>
                <a:ea typeface="ＭＳ Ｐゴシック" panose="020B0600070205080204" pitchFamily="50" charset="-128"/>
              </a:rPr>
              <a:t>様々な種類のタグ製品が「</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認定タグ」としてすでに多く登録されている</a:t>
            </a:r>
          </a:p>
          <a:p>
            <a:pPr lvl="1"/>
            <a:r>
              <a:rPr lang="ja-JP" altLang="en-US" smtClean="0">
                <a:latin typeface="Arial" panose="020B0604020202020204" pitchFamily="34" charset="0"/>
                <a:ea typeface="ＭＳ Ｐゴシック" panose="020B0600070205080204" pitchFamily="50" charset="-128"/>
              </a:rPr>
              <a:t>「</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認定タグ」を使うと，</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を用いたアプリケーションを構築できる</a:t>
            </a:r>
          </a:p>
          <a:p>
            <a:r>
              <a:rPr lang="ja-JP" altLang="en-US" smtClean="0">
                <a:latin typeface="Helvetica Neue Medium" pitchFamily="-1" charset="0"/>
                <a:ea typeface="ヒラギノ角ゴ Pro W6" pitchFamily="-1" charset="-128"/>
              </a:rPr>
              <a:t>認定の基本方針</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を読み取る手段を提供すること</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の唯一性を保証すること</a:t>
            </a:r>
          </a:p>
          <a:p>
            <a:pPr lvl="1"/>
            <a:r>
              <a:rPr lang="ja-JP" altLang="en-US" smtClean="0">
                <a:latin typeface="Arial" panose="020B0604020202020204" pitchFamily="34" charset="0"/>
                <a:ea typeface="ＭＳ Ｐゴシック" panose="020B0600070205080204" pitchFamily="50" charset="-128"/>
              </a:rPr>
              <a:t>非</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タグとの区別が可能であること</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タグの明示方法を示すこと</a:t>
            </a:r>
          </a:p>
          <a:p>
            <a:r>
              <a:rPr lang="ja-JP" altLang="en-US" smtClean="0">
                <a:latin typeface="Helvetica Neue Medium" pitchFamily="-1" charset="0"/>
                <a:ea typeface="ヒラギノ角ゴ Pro W6" pitchFamily="-1" charset="-128"/>
              </a:rPr>
              <a:t>認定された</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タグの一覧</a:t>
            </a:r>
          </a:p>
          <a:p>
            <a:pPr lvl="1"/>
            <a:r>
              <a:rPr lang="en-US" altLang="ja-JP" smtClean="0">
                <a:latin typeface="Arial" panose="020B0604020202020204" pitchFamily="34" charset="0"/>
                <a:ea typeface="ＭＳ Ｐゴシック" panose="020B0600070205080204" pitchFamily="50" charset="-128"/>
                <a:hlinkClick r:id="rId3"/>
              </a:rPr>
              <a:t>http://www.uidcenter.org/ja/learning-about-ucode/certifiedtags/list</a:t>
            </a:r>
            <a:r>
              <a:rPr lang="en-US" altLang="ja-JP" smtClean="0">
                <a:latin typeface="Arial" panose="020B0604020202020204" pitchFamily="34" charset="0"/>
                <a:ea typeface="ＭＳ Ｐゴシック" panose="020B0600070205080204" pitchFamily="50" charset="-128"/>
              </a:rPr>
              <a:t/>
            </a:r>
            <a:br>
              <a:rPr lang="en-US" altLang="ja-JP"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に掲載</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37</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代表的な</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タグ</a:t>
            </a:r>
          </a:p>
        </p:txBody>
      </p:sp>
      <p:sp>
        <p:nvSpPr>
          <p:cNvPr id="40963"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広く使われているタグ</a:t>
            </a:r>
          </a:p>
          <a:p>
            <a:pPr lvl="1"/>
            <a:r>
              <a:rPr lang="en-US" altLang="ja-JP" smtClean="0">
                <a:latin typeface="Arial" panose="020B0604020202020204" pitchFamily="34" charset="0"/>
                <a:ea typeface="ＭＳ Ｐゴシック" panose="020B0600070205080204" pitchFamily="50" charset="-128"/>
              </a:rPr>
              <a:t>Code-128	</a:t>
            </a:r>
            <a:r>
              <a:rPr lang="ja-JP" altLang="en-US" smtClean="0">
                <a:latin typeface="Arial" panose="020B0604020202020204" pitchFamily="34" charset="0"/>
                <a:ea typeface="ＭＳ Ｐゴシック" panose="020B0600070205080204" pitchFamily="50" charset="-128"/>
              </a:rPr>
              <a:t>（</a:t>
            </a:r>
            <a:r>
              <a:rPr lang="en-US" altLang="ja-JP" smtClean="0">
                <a:latin typeface="Arial" panose="020B0604020202020204" pitchFamily="34" charset="0"/>
                <a:ea typeface="ＭＳ Ｐゴシック" panose="020B0600070205080204" pitchFamily="50" charset="-128"/>
              </a:rPr>
              <a:t>1</a:t>
            </a:r>
            <a:r>
              <a:rPr lang="ja-JP" altLang="en-US" smtClean="0">
                <a:latin typeface="Arial" panose="020B0604020202020204" pitchFamily="34" charset="0"/>
                <a:ea typeface="ＭＳ Ｐゴシック" panose="020B0600070205080204" pitchFamily="50" charset="-128"/>
              </a:rPr>
              <a:t>次元バーコード）</a:t>
            </a:r>
          </a:p>
          <a:p>
            <a:pPr lvl="1"/>
            <a:r>
              <a:rPr lang="en-US" altLang="ja-JP" smtClean="0">
                <a:latin typeface="Arial" panose="020B0604020202020204" pitchFamily="34" charset="0"/>
                <a:ea typeface="ＭＳ Ｐゴシック" panose="020B0600070205080204" pitchFamily="50" charset="-128"/>
              </a:rPr>
              <a:t>ucodeQR	</a:t>
            </a:r>
            <a:r>
              <a:rPr lang="ja-JP" altLang="en-US" smtClean="0">
                <a:latin typeface="Arial" panose="020B0604020202020204" pitchFamily="34" charset="0"/>
                <a:ea typeface="ＭＳ Ｐゴシック" panose="020B0600070205080204" pitchFamily="50" charset="-128"/>
              </a:rPr>
              <a:t>（</a:t>
            </a:r>
            <a:r>
              <a:rPr lang="en-US" altLang="ja-JP" smtClean="0">
                <a:latin typeface="Arial" panose="020B0604020202020204" pitchFamily="34" charset="0"/>
                <a:ea typeface="ＭＳ Ｐゴシック" panose="020B0600070205080204" pitchFamily="50" charset="-128"/>
              </a:rPr>
              <a:t>2</a:t>
            </a:r>
            <a:r>
              <a:rPr lang="ja-JP" altLang="en-US" smtClean="0">
                <a:latin typeface="Arial" panose="020B0604020202020204" pitchFamily="34" charset="0"/>
                <a:ea typeface="ＭＳ Ｐゴシック" panose="020B0600070205080204" pitchFamily="50" charset="-128"/>
              </a:rPr>
              <a:t>次元バーコード）</a:t>
            </a:r>
            <a:endParaRPr lang="en-US" altLang="ja-JP" smtClean="0">
              <a:latin typeface="Arial" panose="020B0604020202020204" pitchFamily="34" charset="0"/>
              <a:ea typeface="ＭＳ Ｐゴシック" panose="020B0600070205080204" pitchFamily="50" charset="-128"/>
            </a:endParaRPr>
          </a:p>
          <a:p>
            <a:pPr lvl="1"/>
            <a:r>
              <a:rPr lang="en-US" altLang="ja-JP" smtClean="0">
                <a:latin typeface="Arial" panose="020B0604020202020204" pitchFamily="34" charset="0"/>
                <a:ea typeface="ＭＳ Ｐゴシック" panose="020B0600070205080204" pitchFamily="50" charset="-128"/>
              </a:rPr>
              <a:t>ISO/IEC 18000</a:t>
            </a:r>
            <a:r>
              <a:rPr lang="ja-JP" altLang="en-US" smtClean="0">
                <a:latin typeface="Arial" panose="020B0604020202020204" pitchFamily="34" charset="0"/>
                <a:ea typeface="ＭＳ Ｐゴシック" panose="020B0600070205080204" pitchFamily="50" charset="-128"/>
              </a:rPr>
              <a:t>準拠タグ</a:t>
            </a:r>
          </a:p>
          <a:p>
            <a:pPr lvl="1"/>
            <a:r>
              <a:rPr lang="en-US" altLang="ja-JP" smtClean="0">
                <a:latin typeface="Arial" panose="020B0604020202020204" pitchFamily="34" charset="0"/>
                <a:ea typeface="ＭＳ Ｐゴシック" panose="020B0600070205080204" pitchFamily="50" charset="-128"/>
              </a:rPr>
              <a:t>NFC</a:t>
            </a:r>
            <a:r>
              <a:rPr lang="ja-JP" altLang="en-US" smtClean="0">
                <a:latin typeface="Arial" panose="020B0604020202020204" pitchFamily="34" charset="0"/>
                <a:ea typeface="ＭＳ Ｐゴシック" panose="020B0600070205080204" pitchFamily="50" charset="-128"/>
              </a:rPr>
              <a:t>準拠のスマートカード</a:t>
            </a:r>
          </a:p>
          <a:p>
            <a:r>
              <a:rPr lang="ja-JP" altLang="en-US" smtClean="0">
                <a:latin typeface="Helvetica Neue Medium" pitchFamily="-1" charset="0"/>
                <a:ea typeface="ヒラギノ角ゴ Pro W6" pitchFamily="-1" charset="-128"/>
              </a:rPr>
              <a:t>これらのタグに</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を格納する方法を解説</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38</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Code 128</a:t>
            </a:r>
          </a:p>
        </p:txBody>
      </p:sp>
      <p:sp>
        <p:nvSpPr>
          <p:cNvPr id="41987" name="テキスト プレースホルダ 4"/>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39</a:t>
            </a:fld>
            <a:endParaRPr lang="en-US" altLang="ja-JP"/>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シャツ全体"/>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4288" y="3675063"/>
            <a:ext cx="5373687" cy="40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2" descr="C:\Users\yamada\Pictures\肉パック.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7938" y="6045200"/>
            <a:ext cx="3073400" cy="2303463"/>
          </a:xfrm>
          <a:prstGeom prst="rect">
            <a:avLst/>
          </a:prstGeom>
          <a:noFill/>
          <a:ln>
            <a:noFill/>
          </a:ln>
          <a:effectLst>
            <a:outerShdw dist="38100" dir="2700000" algn="tl" rotWithShape="0">
              <a:srgbClr val="80808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3" descr="C:\Users\yamada\Pictures\アンプル.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24700" y="2909888"/>
            <a:ext cx="1828800" cy="1962150"/>
          </a:xfrm>
          <a:prstGeom prst="rect">
            <a:avLst/>
          </a:prstGeom>
          <a:noFill/>
          <a:ln>
            <a:noFill/>
          </a:ln>
          <a:effectLst>
            <a:outerShdw dist="38100" dir="2700000" algn="tl" rotWithShape="0">
              <a:srgbClr val="80808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7" name="タイトル 8"/>
          <p:cNvSpPr>
            <a:spLocks noGrp="1"/>
          </p:cNvSpPr>
          <p:nvPr>
            <p:ph type="title"/>
          </p:nvPr>
        </p:nvSpPr>
        <p:spPr/>
        <p:txBody>
          <a:bodyPr/>
          <a:lstStyle/>
          <a:p>
            <a:r>
              <a:rPr lang="ja-JP" altLang="en-US" smtClean="0">
                <a:latin typeface="Helvetica Neue Medium" pitchFamily="-1" charset="0"/>
                <a:ea typeface="ヒラギノ角ゴ ProN W6" panose="020B0600000000000000" pitchFamily="34" charset="-128"/>
              </a:rPr>
              <a:t>組込みからユビキタスへ</a:t>
            </a:r>
          </a:p>
        </p:txBody>
      </p:sp>
      <p:sp>
        <p:nvSpPr>
          <p:cNvPr id="8198" name="スライド番号プレースホルダ 14"/>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fld id="{65AAF4F3-441F-4DD3-A9D2-F697A29A1AD0}" type="slidenum">
              <a:rPr lang="ja-JP" altLang="en-US" sz="1600">
                <a:latin typeface="Arial" panose="020B0604020202020204" pitchFamily="34" charset="0"/>
                <a:ea typeface="ＭＳ Ｐゴシック" panose="020B0600070205080204" pitchFamily="50" charset="-128"/>
                <a:cs typeface="Arial" panose="020B0604020202020204" pitchFamily="34" charset="0"/>
              </a:rPr>
              <a:pPr algn="r" eaLnBrk="1" hangingPunct="1">
                <a:spcBef>
                  <a:spcPct val="0"/>
                </a:spcBef>
                <a:buClrTx/>
                <a:buFontTx/>
                <a:buNone/>
              </a:pPr>
              <a:t>4</a:t>
            </a:fld>
            <a:endParaRPr lang="en-US" altLang="ja-JP" sz="1600">
              <a:latin typeface="Arial" panose="020B0604020202020204" pitchFamily="34" charset="0"/>
              <a:ea typeface="ＭＳ Ｐゴシック" panose="020B0600070205080204" pitchFamily="50" charset="-128"/>
              <a:cs typeface="Arial" panose="020B0604020202020204" pitchFamily="34" charset="0"/>
            </a:endParaRPr>
          </a:p>
        </p:txBody>
      </p:sp>
      <p:sp>
        <p:nvSpPr>
          <p:cNvPr id="8199" name="コンテンツ プレースホルダ 10"/>
          <p:cNvSpPr>
            <a:spLocks noGrp="1"/>
          </p:cNvSpPr>
          <p:nvPr>
            <p:ph sz="half" idx="4294967295"/>
          </p:nvPr>
        </p:nvSpPr>
        <p:spPr>
          <a:xfrm>
            <a:off x="6781800" y="1997075"/>
            <a:ext cx="6226175" cy="749300"/>
          </a:xfrm>
        </p:spPr>
        <p:txBody>
          <a:bodyPr/>
          <a:lstStyle/>
          <a:p>
            <a:pPr algn="ctr">
              <a:buFont typeface="ＤＦ平成ゴシック体W7" panose="020B0400000000000000" pitchFamily="50" charset="-128"/>
              <a:buNone/>
            </a:pPr>
            <a:r>
              <a:rPr lang="ja-JP" altLang="en-US" sz="2400" smtClean="0">
                <a:latin typeface="Calibri" panose="020F0502020204030204" pitchFamily="34" charset="0"/>
                <a:ea typeface="ＭＳ Ｐゴシック" panose="020B0600070205080204" pitchFamily="50" charset="-128"/>
              </a:rPr>
              <a:t>未来のユビキタス</a:t>
            </a:r>
            <a:endParaRPr lang="en-US" altLang="ja-JP" sz="2400" smtClean="0">
              <a:latin typeface="Calibri" panose="020F0502020204030204" pitchFamily="34" charset="0"/>
              <a:ea typeface="ＭＳ Ｐゴシック" panose="020B0600070205080204" pitchFamily="50" charset="-128"/>
            </a:endParaRPr>
          </a:p>
        </p:txBody>
      </p:sp>
      <p:sp>
        <p:nvSpPr>
          <p:cNvPr id="8200" name="コンテンツ プレースホルダ 9"/>
          <p:cNvSpPr>
            <a:spLocks noGrp="1"/>
          </p:cNvSpPr>
          <p:nvPr>
            <p:ph sz="half" idx="4294967295"/>
          </p:nvPr>
        </p:nvSpPr>
        <p:spPr>
          <a:xfrm>
            <a:off x="0" y="1997075"/>
            <a:ext cx="5362575" cy="749300"/>
          </a:xfrm>
        </p:spPr>
        <p:txBody>
          <a:bodyPr/>
          <a:lstStyle/>
          <a:p>
            <a:pPr algn="ctr">
              <a:buFont typeface="ＤＦ平成ゴシック体W7" panose="020B0400000000000000" pitchFamily="50" charset="-128"/>
              <a:buNone/>
            </a:pPr>
            <a:r>
              <a:rPr lang="ja-JP" altLang="en-US" sz="2400" smtClean="0">
                <a:latin typeface="Calibri" panose="020F0502020204030204" pitchFamily="34" charset="0"/>
                <a:ea typeface="ＭＳ Ｐゴシック" panose="020B0600070205080204" pitchFamily="50" charset="-128"/>
              </a:rPr>
              <a:t>現在の組込みコンピュータの例</a:t>
            </a:r>
            <a:endParaRPr lang="en-US" altLang="ja-JP" sz="2400" smtClean="0">
              <a:latin typeface="Calibri" panose="020F0502020204030204" pitchFamily="34" charset="0"/>
              <a:ea typeface="ＭＳ Ｐゴシック" panose="020B0600070205080204" pitchFamily="50" charset="-128"/>
            </a:endParaRPr>
          </a:p>
        </p:txBody>
      </p:sp>
      <p:sp>
        <p:nvSpPr>
          <p:cNvPr id="10" name="右矢印 9"/>
          <p:cNvSpPr>
            <a:spLocks noChangeArrowheads="1"/>
          </p:cNvSpPr>
          <p:nvPr/>
        </p:nvSpPr>
        <p:spPr bwMode="auto">
          <a:xfrm>
            <a:off x="5591175" y="4194175"/>
            <a:ext cx="1130300" cy="1274763"/>
          </a:xfrm>
          <a:prstGeom prst="rightArrow">
            <a:avLst>
              <a:gd name="adj1" fmla="val 50000"/>
              <a:gd name="adj2" fmla="val 50000"/>
            </a:avLst>
          </a:prstGeom>
          <a:gradFill rotWithShape="1">
            <a:gsLst>
              <a:gs pos="0">
                <a:srgbClr val="FF9A99"/>
              </a:gs>
              <a:gs pos="100000">
                <a:srgbClr val="D1403C"/>
              </a:gs>
            </a:gsLst>
            <a:lin ang="5400000"/>
          </a:gradFill>
          <a:ln w="9525">
            <a:solidFill>
              <a:srgbClr val="BE4B48"/>
            </a:solidFill>
            <a:miter lim="800000"/>
            <a:headEnd/>
            <a:tailEnd/>
          </a:ln>
          <a:effectLst>
            <a:outerShdw blurRad="40000" dist="23000" dir="5400000" rotWithShape="0">
              <a:srgbClr val="808080">
                <a:alpha val="34999"/>
              </a:srgbClr>
            </a:outerShdw>
          </a:effectLst>
        </p:spPr>
        <p:txBody>
          <a:bodyPr lIns="91330" tIns="45665" rIns="91330" bIns="45665"/>
          <a:lstStyle/>
          <a:p>
            <a:pPr defTabSz="1301774">
              <a:defRPr/>
            </a:pPr>
            <a:endParaRPr lang="ja-JP" altLang="en-US" dirty="0">
              <a:latin typeface="+mn-lt"/>
              <a:ea typeface="+mn-ea"/>
            </a:endParaRPr>
          </a:p>
        </p:txBody>
      </p:sp>
      <p:pic>
        <p:nvPicPr>
          <p:cNvPr id="8202" name="Picture 15" descr="C:\Users\shindo\AppData\Local\Microsoft\Windows\Temporary Internet Files\Content.IE5\XZD79DCU\MC900432570[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12988" y="40513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3" name="Picture 16" descr="C:\Users\shindo\AppData\Local\Microsoft\Windows\Temporary Internet Files\Content.IE5\10HE1Z0O\MC900434860[1].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5188" y="5030788"/>
            <a:ext cx="1714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4" name="Picture 17" descr="C:\Users\shindo\AppData\Local\Microsoft\Windows\Temporary Internet Files\Content.IE5\9AGLLKLW\MC900433906[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27388" y="5022850"/>
            <a:ext cx="1714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5" name="Picture 18" descr="C:\Users\shindo\AppData\Local\Microsoft\Windows\Temporary Internet Files\Content.IE5\RFYJOT5U\MC900434818[1].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50988" y="604520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Code 128</a:t>
            </a:r>
            <a:r>
              <a:rPr lang="ja-JP" altLang="en-US" smtClean="0">
                <a:latin typeface="Helvetica Neue Medium" pitchFamily="-1" charset="0"/>
                <a:ea typeface="ヒラギノ角ゴ ProN W6" panose="020B0600000000000000" pitchFamily="34" charset="-128"/>
              </a:rPr>
              <a:t>とは？ （</a:t>
            </a:r>
            <a:r>
              <a:rPr lang="en-US" altLang="ja-JP" smtClean="0">
                <a:latin typeface="Helvetica Neue Medium" pitchFamily="-1" charset="0"/>
                <a:ea typeface="ヒラギノ角ゴ ProN W6" panose="020B0600000000000000" pitchFamily="34" charset="-128"/>
              </a:rPr>
              <a:t>Wikipedia</a:t>
            </a:r>
            <a:r>
              <a:rPr lang="ja-JP" altLang="en-US" smtClean="0">
                <a:latin typeface="Helvetica Neue Medium" pitchFamily="-1" charset="0"/>
                <a:ea typeface="ヒラギノ角ゴ ProN W6" panose="020B0600000000000000" pitchFamily="34" charset="-128"/>
              </a:rPr>
              <a:t>より）</a:t>
            </a:r>
          </a:p>
        </p:txBody>
      </p:sp>
      <p:sp>
        <p:nvSpPr>
          <p:cNvPr id="43011" name="Rectangle 3"/>
          <p:cNvSpPr>
            <a:spLocks noGrp="1" noChangeArrowheads="1"/>
          </p:cNvSpPr>
          <p:nvPr>
            <p:ph type="body" idx="1"/>
          </p:nvPr>
        </p:nvSpPr>
        <p:spPr/>
        <p:txBody>
          <a:bodyPr/>
          <a:lstStyle/>
          <a:p>
            <a:pPr>
              <a:lnSpc>
                <a:spcPct val="90000"/>
              </a:lnSpc>
            </a:pPr>
            <a:r>
              <a:rPr lang="ja-JP" altLang="en-US" sz="3300" smtClean="0">
                <a:latin typeface="Helvetica Neue Medium" pitchFamily="-1" charset="0"/>
                <a:ea typeface="ヒラギノ角ゴ Pro W6" pitchFamily="-1" charset="-128"/>
              </a:rPr>
              <a:t>概要</a:t>
            </a:r>
          </a:p>
          <a:p>
            <a:pPr lvl="1">
              <a:lnSpc>
                <a:spcPct val="90000"/>
              </a:lnSpc>
            </a:pPr>
            <a:r>
              <a:rPr lang="ja-JP" altLang="en-US" sz="2600" smtClean="0">
                <a:latin typeface="Arial" panose="020B0604020202020204" pitchFamily="34" charset="0"/>
                <a:ea typeface="ＭＳ Ｐゴシック" panose="020B0600070205080204" pitchFamily="50" charset="-128"/>
              </a:rPr>
              <a:t>情報の密度が高いバーコード体系の</a:t>
            </a:r>
            <a:r>
              <a:rPr lang="en-US" altLang="ja-JP" sz="2600" smtClean="0">
                <a:latin typeface="Arial" panose="020B0604020202020204" pitchFamily="34" charset="0"/>
                <a:ea typeface="ＭＳ Ｐゴシック" panose="020B0600070205080204" pitchFamily="50" charset="-128"/>
              </a:rPr>
              <a:t>1</a:t>
            </a:r>
            <a:r>
              <a:rPr lang="ja-JP" altLang="en-US" sz="2600" smtClean="0">
                <a:latin typeface="Arial" panose="020B0604020202020204" pitchFamily="34" charset="0"/>
                <a:ea typeface="ＭＳ Ｐゴシック" panose="020B0600070205080204" pitchFamily="50" charset="-128"/>
              </a:rPr>
              <a:t>つ</a:t>
            </a:r>
          </a:p>
          <a:p>
            <a:pPr lvl="1">
              <a:lnSpc>
                <a:spcPct val="90000"/>
              </a:lnSpc>
            </a:pPr>
            <a:r>
              <a:rPr lang="ja-JP" altLang="en-US" sz="2600" smtClean="0">
                <a:latin typeface="Arial" panose="020B0604020202020204" pitchFamily="34" charset="0"/>
                <a:ea typeface="ＭＳ Ｐゴシック" panose="020B0600070205080204" pitchFamily="50" charset="-128"/>
              </a:rPr>
              <a:t>世界中で物流などに使用されている </a:t>
            </a:r>
            <a:r>
              <a:rPr lang="en-US" altLang="ja-JP" sz="2600" smtClean="0">
                <a:latin typeface="Arial" panose="020B0604020202020204" pitchFamily="34" charset="0"/>
                <a:ea typeface="ＭＳ Ｐゴシック" panose="020B0600070205080204" pitchFamily="50" charset="-128"/>
              </a:rPr>
              <a:t>UCC/EAN-128 </a:t>
            </a:r>
            <a:r>
              <a:rPr lang="ja-JP" altLang="en-US" sz="2600" smtClean="0">
                <a:latin typeface="Arial" panose="020B0604020202020204" pitchFamily="34" charset="0"/>
                <a:ea typeface="ＭＳ Ｐゴシック" panose="020B0600070205080204" pitchFamily="50" charset="-128"/>
              </a:rPr>
              <a:t>は</a:t>
            </a:r>
            <a:r>
              <a:rPr lang="en-US" altLang="ja-JP" sz="2600" smtClean="0">
                <a:latin typeface="Arial" panose="020B0604020202020204" pitchFamily="34" charset="0"/>
                <a:ea typeface="ＭＳ Ｐゴシック" panose="020B0600070205080204" pitchFamily="50" charset="-128"/>
              </a:rPr>
              <a:t>Code128</a:t>
            </a:r>
            <a:r>
              <a:rPr lang="ja-JP" altLang="en-US" sz="2600" smtClean="0">
                <a:latin typeface="Arial" panose="020B0604020202020204" pitchFamily="34" charset="0"/>
                <a:ea typeface="ＭＳ Ｐゴシック" panose="020B0600070205080204" pitchFamily="50" charset="-128"/>
              </a:rPr>
              <a:t>の一部</a:t>
            </a:r>
          </a:p>
          <a:p>
            <a:pPr>
              <a:lnSpc>
                <a:spcPct val="90000"/>
              </a:lnSpc>
            </a:pPr>
            <a:r>
              <a:rPr lang="ja-JP" altLang="en-US" sz="3300" smtClean="0">
                <a:latin typeface="Helvetica Neue Medium" pitchFamily="-1" charset="0"/>
                <a:ea typeface="ヒラギノ角ゴ Pro W6" pitchFamily="-1" charset="-128"/>
              </a:rPr>
              <a:t>エンコード上の特徴</a:t>
            </a:r>
          </a:p>
          <a:p>
            <a:pPr lvl="1">
              <a:lnSpc>
                <a:spcPct val="90000"/>
              </a:lnSpc>
            </a:pPr>
            <a:r>
              <a:rPr lang="ja-JP" altLang="en-US" sz="2600" smtClean="0">
                <a:latin typeface="Arial" panose="020B0604020202020204" pitchFamily="34" charset="0"/>
                <a:ea typeface="ＭＳ Ｐゴシック" panose="020B0600070205080204" pitchFamily="50" charset="-128"/>
              </a:rPr>
              <a:t>数字とアルファベットのデータに使用される</a:t>
            </a:r>
          </a:p>
          <a:p>
            <a:pPr lvl="1">
              <a:lnSpc>
                <a:spcPct val="90000"/>
              </a:lnSpc>
            </a:pPr>
            <a:r>
              <a:rPr lang="en-US" altLang="ja-JP" sz="2600" smtClean="0">
                <a:latin typeface="Arial" panose="020B0604020202020204" pitchFamily="34" charset="0"/>
                <a:ea typeface="ＭＳ Ｐゴシック" panose="020B0600070205080204" pitchFamily="50" charset="-128"/>
              </a:rPr>
              <a:t>ASCII</a:t>
            </a:r>
            <a:r>
              <a:rPr lang="ja-JP" altLang="en-US" sz="2600" smtClean="0">
                <a:latin typeface="Arial" panose="020B0604020202020204" pitchFamily="34" charset="0"/>
                <a:ea typeface="ＭＳ Ｐゴシック" panose="020B0600070205080204" pitchFamily="50" charset="-128"/>
              </a:rPr>
              <a:t>文字をすべて表示できるうえに、数字のデータは</a:t>
            </a:r>
            <a:r>
              <a:rPr lang="en-US" altLang="ja-JP" sz="2600" smtClean="0">
                <a:latin typeface="Arial" panose="020B0604020202020204" pitchFamily="34" charset="0"/>
                <a:ea typeface="ＭＳ Ｐゴシック" panose="020B0600070205080204" pitchFamily="50" charset="-128"/>
              </a:rPr>
              <a:t>2</a:t>
            </a:r>
            <a:r>
              <a:rPr lang="ja-JP" altLang="en-US" sz="2600" smtClean="0">
                <a:latin typeface="Arial" panose="020B0604020202020204" pitchFamily="34" charset="0"/>
                <a:ea typeface="ＭＳ Ｐゴシック" panose="020B0600070205080204" pitchFamily="50" charset="-128"/>
              </a:rPr>
              <a:t>桁を</a:t>
            </a:r>
            <a:r>
              <a:rPr lang="en-US" altLang="ja-JP" sz="2600" smtClean="0">
                <a:latin typeface="Arial" panose="020B0604020202020204" pitchFamily="34" charset="0"/>
                <a:ea typeface="ＭＳ Ｐゴシック" panose="020B0600070205080204" pitchFamily="50" charset="-128"/>
              </a:rPr>
              <a:t>1</a:t>
            </a:r>
            <a:r>
              <a:rPr lang="ja-JP" altLang="en-US" sz="2600" smtClean="0">
                <a:latin typeface="Arial" panose="020B0604020202020204" pitchFamily="34" charset="0"/>
                <a:ea typeface="ＭＳ Ｐゴシック" panose="020B0600070205080204" pitchFamily="50" charset="-128"/>
              </a:rPr>
              <a:t>シンボルで表記できる</a:t>
            </a:r>
          </a:p>
          <a:p>
            <a:pPr lvl="1">
              <a:lnSpc>
                <a:spcPct val="90000"/>
              </a:lnSpc>
            </a:pPr>
            <a:r>
              <a:rPr lang="ja-JP" altLang="en-US" sz="2600" smtClean="0">
                <a:latin typeface="Arial" panose="020B0604020202020204" pitchFamily="34" charset="0"/>
                <a:ea typeface="ＭＳ Ｐゴシック" panose="020B0600070205080204" pitchFamily="50" charset="-128"/>
              </a:rPr>
              <a:t>この特徴は、データの増加に対してバーコードの面積をできるだけ増やさないようにという考えに基づいていると考えられる</a:t>
            </a:r>
          </a:p>
          <a:p>
            <a:pPr>
              <a:lnSpc>
                <a:spcPct val="90000"/>
              </a:lnSpc>
            </a:pPr>
            <a:r>
              <a:rPr lang="ja-JP" altLang="en-US" sz="3300" smtClean="0">
                <a:latin typeface="Helvetica Neue Medium" pitchFamily="-1" charset="0"/>
                <a:ea typeface="ヒラギノ角ゴ Pro W6" pitchFamily="-1" charset="-128"/>
              </a:rPr>
              <a:t>エンコード形式</a:t>
            </a:r>
          </a:p>
          <a:p>
            <a:pPr lvl="1">
              <a:lnSpc>
                <a:spcPct val="90000"/>
              </a:lnSpc>
            </a:pPr>
            <a:r>
              <a:rPr lang="ja-JP" altLang="en-US" sz="2600" smtClean="0">
                <a:latin typeface="Arial" panose="020B0604020202020204" pitchFamily="34" charset="0"/>
                <a:ea typeface="ＭＳ Ｐゴシック" panose="020B0600070205080204" pitchFamily="50" charset="-128"/>
              </a:rPr>
              <a:t>内部には</a:t>
            </a:r>
            <a:r>
              <a:rPr lang="en-US" altLang="ja-JP" sz="2600" smtClean="0">
                <a:latin typeface="Arial" panose="020B0604020202020204" pitchFamily="34" charset="0"/>
                <a:ea typeface="ＭＳ Ｐゴシック" panose="020B0600070205080204" pitchFamily="50" charset="-128"/>
              </a:rPr>
              <a:t>3</a:t>
            </a:r>
            <a:r>
              <a:rPr lang="ja-JP" altLang="en-US" sz="2600" smtClean="0">
                <a:latin typeface="Arial" panose="020B0604020202020204" pitchFamily="34" charset="0"/>
                <a:ea typeface="ＭＳ Ｐゴシック" panose="020B0600070205080204" pitchFamily="50" charset="-128"/>
              </a:rPr>
              <a:t>種類の文字セットが定義されている</a:t>
            </a:r>
          </a:p>
          <a:p>
            <a:pPr lvl="2">
              <a:lnSpc>
                <a:spcPct val="90000"/>
              </a:lnSpc>
            </a:pPr>
            <a:r>
              <a:rPr lang="ja-JP" altLang="en-US" sz="2200" smtClean="0">
                <a:latin typeface="Arial" panose="020B0604020202020204" pitchFamily="34" charset="0"/>
                <a:ea typeface="ＭＳ Ｐゴシック" panose="020B0600070205080204" pitchFamily="50" charset="-128"/>
              </a:rPr>
              <a:t>コード</a:t>
            </a:r>
            <a:r>
              <a:rPr lang="en-US" altLang="ja-JP" sz="2200" smtClean="0">
                <a:latin typeface="Arial" panose="020B0604020202020204" pitchFamily="34" charset="0"/>
                <a:ea typeface="ＭＳ Ｐゴシック" panose="020B0600070205080204" pitchFamily="50" charset="-128"/>
              </a:rPr>
              <a:t>A: </a:t>
            </a:r>
            <a:r>
              <a:rPr lang="ja-JP" altLang="en-US" sz="2200" smtClean="0">
                <a:latin typeface="Arial" panose="020B0604020202020204" pitchFamily="34" charset="0"/>
                <a:ea typeface="ＭＳ Ｐゴシック" panose="020B0600070205080204" pitchFamily="50" charset="-128"/>
              </a:rPr>
              <a:t>数字・英字（大文字のみ）と制御文字（</a:t>
            </a:r>
            <a:r>
              <a:rPr lang="en-US" altLang="ja-JP" sz="2200" smtClean="0">
                <a:latin typeface="Arial" panose="020B0604020202020204" pitchFamily="34" charset="0"/>
                <a:ea typeface="ＭＳ Ｐゴシック" panose="020B0600070205080204" pitchFamily="50" charset="-128"/>
              </a:rPr>
              <a:t>DEL</a:t>
            </a:r>
            <a:r>
              <a:rPr lang="ja-JP" altLang="en-US" sz="2200" smtClean="0">
                <a:latin typeface="Arial" panose="020B0604020202020204" pitchFamily="34" charset="0"/>
                <a:ea typeface="ＭＳ Ｐゴシック" panose="020B0600070205080204" pitchFamily="50" charset="-128"/>
              </a:rPr>
              <a:t>など）を表すセット</a:t>
            </a:r>
          </a:p>
          <a:p>
            <a:pPr lvl="2">
              <a:lnSpc>
                <a:spcPct val="90000"/>
              </a:lnSpc>
            </a:pPr>
            <a:r>
              <a:rPr lang="ja-JP" altLang="en-US" sz="2200" smtClean="0">
                <a:latin typeface="Arial" panose="020B0604020202020204" pitchFamily="34" charset="0"/>
                <a:ea typeface="ＭＳ Ｐゴシック" panose="020B0600070205080204" pitchFamily="50" charset="-128"/>
              </a:rPr>
              <a:t>コード</a:t>
            </a:r>
            <a:r>
              <a:rPr lang="en-US" altLang="ja-JP" sz="2200" smtClean="0">
                <a:latin typeface="Arial" panose="020B0604020202020204" pitchFamily="34" charset="0"/>
                <a:ea typeface="ＭＳ Ｐゴシック" panose="020B0600070205080204" pitchFamily="50" charset="-128"/>
              </a:rPr>
              <a:t>B: ASCII</a:t>
            </a:r>
            <a:r>
              <a:rPr lang="ja-JP" altLang="en-US" sz="2200" smtClean="0">
                <a:latin typeface="Arial" panose="020B0604020202020204" pitchFamily="34" charset="0"/>
                <a:ea typeface="ＭＳ Ｐゴシック" panose="020B0600070205080204" pitchFamily="50" charset="-128"/>
              </a:rPr>
              <a:t>文字を表すセット</a:t>
            </a:r>
          </a:p>
          <a:p>
            <a:pPr lvl="2">
              <a:lnSpc>
                <a:spcPct val="90000"/>
              </a:lnSpc>
            </a:pPr>
            <a:r>
              <a:rPr lang="ja-JP" altLang="en-US" sz="2200" smtClean="0">
                <a:latin typeface="Arial" panose="020B0604020202020204" pitchFamily="34" charset="0"/>
                <a:ea typeface="ＭＳ Ｐゴシック" panose="020B0600070205080204" pitchFamily="50" charset="-128"/>
              </a:rPr>
              <a:t>コード</a:t>
            </a:r>
            <a:r>
              <a:rPr lang="en-US" altLang="ja-JP" sz="2200" smtClean="0">
                <a:latin typeface="Arial" panose="020B0604020202020204" pitchFamily="34" charset="0"/>
                <a:ea typeface="ＭＳ Ｐゴシック" panose="020B0600070205080204" pitchFamily="50" charset="-128"/>
              </a:rPr>
              <a:t>C: </a:t>
            </a:r>
            <a:r>
              <a:rPr lang="ja-JP" altLang="en-US" sz="2200" smtClean="0">
                <a:latin typeface="Arial" panose="020B0604020202020204" pitchFamily="34" charset="0"/>
                <a:ea typeface="ＭＳ Ｐゴシック" panose="020B0600070205080204" pitchFamily="50" charset="-128"/>
              </a:rPr>
              <a:t>数字のみを表すセット</a:t>
            </a:r>
          </a:p>
          <a:p>
            <a:pPr lvl="1">
              <a:lnSpc>
                <a:spcPct val="90000"/>
              </a:lnSpc>
            </a:pPr>
            <a:r>
              <a:rPr lang="ja-JP" altLang="en-US" sz="2600" smtClean="0">
                <a:latin typeface="Arial" panose="020B0604020202020204" pitchFamily="34" charset="0"/>
                <a:ea typeface="ＭＳ Ｐゴシック" panose="020B0600070205080204" pitchFamily="50" charset="-128"/>
              </a:rPr>
              <a:t>文字セットを切り替える際は、コードセットキャラクタと呼ばれる</a:t>
            </a:r>
            <a:r>
              <a:rPr lang="en-US" altLang="ja-JP" sz="2600" smtClean="0">
                <a:latin typeface="Arial" panose="020B0604020202020204" pitchFamily="34" charset="0"/>
                <a:ea typeface="ＭＳ Ｐゴシック" panose="020B0600070205080204" pitchFamily="50" charset="-128"/>
              </a:rPr>
              <a:t>1</a:t>
            </a:r>
            <a:r>
              <a:rPr lang="ja-JP" altLang="en-US" sz="2600" smtClean="0">
                <a:latin typeface="Arial" panose="020B0604020202020204" pitchFamily="34" charset="0"/>
                <a:ea typeface="ＭＳ Ｐゴシック" panose="020B0600070205080204" pitchFamily="50" charset="-128"/>
              </a:rPr>
              <a:t>シンボルを挿入する</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40</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Code 128</a:t>
            </a:r>
            <a:r>
              <a:rPr lang="ja-JP" altLang="en-US" smtClean="0">
                <a:latin typeface="Helvetica Neue Medium" pitchFamily="-1" charset="0"/>
                <a:ea typeface="ヒラギノ角ゴ ProN W6" panose="020B0600000000000000" pitchFamily="34" charset="-128"/>
              </a:rPr>
              <a:t>への</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エンコード方式</a:t>
            </a:r>
          </a:p>
        </p:txBody>
      </p:sp>
      <p:sp>
        <p:nvSpPr>
          <p:cNvPr id="44035" name="Rectangle 112"/>
          <p:cNvSpPr>
            <a:spLocks noGrp="1" noChangeArrowheads="1"/>
          </p:cNvSpPr>
          <p:nvPr>
            <p:ph type="body" sz="half" idx="1"/>
          </p:nvPr>
        </p:nvSpPr>
        <p:spPr/>
        <p:txBody>
          <a:bodyPr/>
          <a:lstStyle/>
          <a:p>
            <a:r>
              <a:rPr lang="en-US" altLang="ja-JP" smtClean="0">
                <a:latin typeface="Helvetica Neue Medium" pitchFamily="-1" charset="0"/>
                <a:ea typeface="ヒラギノ角ゴ Pro W6" pitchFamily="-1" charset="-128"/>
              </a:rPr>
              <a:t>Subset A</a:t>
            </a:r>
            <a:r>
              <a:rPr lang="ja-JP" altLang="en-US" smtClean="0">
                <a:latin typeface="Helvetica Neue Medium" pitchFamily="-1" charset="0"/>
                <a:ea typeface="ヒラギノ角ゴ Pro W6" pitchFamily="-1" charset="-128"/>
              </a:rPr>
              <a:t>を用いて</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の</a:t>
            </a:r>
            <a:r>
              <a:rPr lang="en-US" altLang="ja-JP" smtClean="0">
                <a:latin typeface="Helvetica Neue Medium" pitchFamily="-1" charset="0"/>
                <a:ea typeface="ヒラギノ角ゴ Pro W6" pitchFamily="-1" charset="-128"/>
              </a:rPr>
              <a:t>5</a:t>
            </a:r>
            <a:r>
              <a:rPr lang="ja-JP" altLang="en-US" smtClean="0">
                <a:latin typeface="Helvetica Neue Medium" pitchFamily="-1" charset="0"/>
                <a:ea typeface="ヒラギノ角ゴ Pro W6" pitchFamily="-1" charset="-128"/>
              </a:rPr>
              <a:t>文字を</a:t>
            </a:r>
            <a:r>
              <a:rPr lang="en-US" altLang="ja-JP" smtClean="0">
                <a:latin typeface="Helvetica Neue Medium" pitchFamily="-1" charset="0"/>
                <a:ea typeface="ヒラギノ角ゴ Pro W6" pitchFamily="-1" charset="-128"/>
              </a:rPr>
              <a:t>5</a:t>
            </a:r>
            <a:r>
              <a:rPr lang="ja-JP" altLang="en-US" smtClean="0">
                <a:latin typeface="Helvetica Neue Medium" pitchFamily="-1" charset="0"/>
                <a:ea typeface="ヒラギノ角ゴ Pro W6" pitchFamily="-1" charset="-128"/>
              </a:rPr>
              <a:t>シンボルで表現</a:t>
            </a:r>
          </a:p>
          <a:p>
            <a:r>
              <a:rPr lang="en-US" altLang="ja-JP" smtClean="0">
                <a:latin typeface="Helvetica Neue Medium" pitchFamily="-1" charset="0"/>
                <a:ea typeface="ヒラギノ角ゴ Pro W6" pitchFamily="-1" charset="-128"/>
              </a:rPr>
              <a:t>Subset C</a:t>
            </a:r>
            <a:r>
              <a:rPr lang="ja-JP" altLang="en-US" smtClean="0">
                <a:latin typeface="Helvetica Neue Medium" pitchFamily="-1" charset="0"/>
                <a:ea typeface="ヒラギノ角ゴ Pro W6" pitchFamily="-1" charset="-128"/>
              </a:rPr>
              <a:t>に変更</a:t>
            </a:r>
          </a:p>
          <a:p>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の先頭に</a:t>
            </a:r>
            <a:r>
              <a:rPr lang="en-US" altLang="ja-JP" smtClean="0">
                <a:latin typeface="Helvetica Neue Medium" pitchFamily="-1" charset="0"/>
                <a:ea typeface="ヒラギノ角ゴ Pro W6" pitchFamily="-1" charset="-128"/>
              </a:rPr>
              <a:t>4</a:t>
            </a:r>
            <a:r>
              <a:rPr lang="ja-JP" altLang="en-US" smtClean="0">
                <a:latin typeface="Helvetica Neue Medium" pitchFamily="-1" charset="0"/>
                <a:ea typeface="ヒラギノ角ゴ Pro W6" pitchFamily="-1" charset="-128"/>
              </a:rPr>
              <a:t>ビットの</a:t>
            </a:r>
            <a:r>
              <a:rPr lang="en-US" altLang="ja-JP" smtClean="0">
                <a:latin typeface="Helvetica Neue Medium" pitchFamily="-1" charset="0"/>
                <a:ea typeface="ヒラギノ角ゴ Pro W6" pitchFamily="-1" charset="-128"/>
              </a:rPr>
              <a:t>0</a:t>
            </a:r>
            <a:r>
              <a:rPr lang="ja-JP" altLang="en-US" smtClean="0">
                <a:latin typeface="Helvetica Neue Medium" pitchFamily="-1" charset="0"/>
                <a:ea typeface="ヒラギノ角ゴ Pro W6" pitchFamily="-1" charset="-128"/>
              </a:rPr>
              <a:t>を補う（</a:t>
            </a:r>
            <a:r>
              <a:rPr lang="en-US" altLang="ja-JP" smtClean="0">
                <a:latin typeface="Helvetica Neue Medium" pitchFamily="-1" charset="0"/>
                <a:ea typeface="ヒラギノ角ゴ Pro W6" pitchFamily="-1" charset="-128"/>
              </a:rPr>
              <a:t>132</a:t>
            </a:r>
            <a:r>
              <a:rPr lang="ja-JP" altLang="en-US" smtClean="0">
                <a:latin typeface="Helvetica Neue Medium" pitchFamily="-1" charset="0"/>
                <a:ea typeface="ヒラギノ角ゴ Pro W6" pitchFamily="-1" charset="-128"/>
              </a:rPr>
              <a:t>ビットになる）</a:t>
            </a:r>
            <a:endParaRPr lang="en-US" altLang="ja-JP" smtClean="0">
              <a:latin typeface="Helvetica Neue Medium" pitchFamily="-1" charset="0"/>
              <a:ea typeface="ヒラギノ角ゴ Pro W6" pitchFamily="-1" charset="-128"/>
            </a:endParaRPr>
          </a:p>
          <a:p>
            <a:r>
              <a:rPr lang="en-US" altLang="ja-JP" smtClean="0">
                <a:latin typeface="Helvetica Neue Medium" pitchFamily="-1" charset="0"/>
                <a:ea typeface="ヒラギノ角ゴ Pro W6" pitchFamily="-1" charset="-128"/>
              </a:rPr>
              <a:t>6</a:t>
            </a:r>
            <a:r>
              <a:rPr lang="ja-JP" altLang="en-US" smtClean="0">
                <a:latin typeface="Helvetica Neue Medium" pitchFamily="-1" charset="0"/>
                <a:ea typeface="ヒラギノ角ゴ Pro W6" pitchFamily="-1" charset="-128"/>
              </a:rPr>
              <a:t>ビットごとに</a:t>
            </a:r>
            <a:r>
              <a:rPr lang="en-US" altLang="ja-JP" smtClean="0">
                <a:latin typeface="Helvetica Neue Medium" pitchFamily="-1" charset="0"/>
                <a:ea typeface="ヒラギノ角ゴ Pro W6" pitchFamily="-1" charset="-128"/>
              </a:rPr>
              <a:t>00</a:t>
            </a:r>
            <a:r>
              <a:rPr lang="ja-JP" altLang="en-US" smtClean="0">
                <a:latin typeface="Helvetica Neue Medium" pitchFamily="-1" charset="0"/>
                <a:ea typeface="ヒラギノ角ゴ Pro W6" pitchFamily="-1" charset="-128"/>
              </a:rPr>
              <a:t>～</a:t>
            </a:r>
            <a:r>
              <a:rPr lang="en-US" altLang="ja-JP" smtClean="0">
                <a:latin typeface="Helvetica Neue Medium" pitchFamily="-1" charset="0"/>
                <a:ea typeface="ヒラギノ角ゴ Pro W6" pitchFamily="-1" charset="-128"/>
              </a:rPr>
              <a:t>63</a:t>
            </a:r>
            <a:r>
              <a:rPr lang="ja-JP" altLang="en-US" smtClean="0">
                <a:latin typeface="Helvetica Neue Medium" pitchFamily="-1" charset="0"/>
                <a:ea typeface="ヒラギノ角ゴ Pro W6" pitchFamily="-1" charset="-128"/>
              </a:rPr>
              <a:t>の数字シンボルで表現</a:t>
            </a:r>
          </a:p>
          <a:p>
            <a:r>
              <a:rPr lang="en-US" altLang="ja-JP" smtClean="0">
                <a:latin typeface="Helvetica Neue Medium" pitchFamily="-1" charset="0"/>
                <a:ea typeface="ヒラギノ角ゴ Pro W6" pitchFamily="-1" charset="-128"/>
              </a:rPr>
              <a:t>Symbol Check Character</a:t>
            </a:r>
            <a:r>
              <a:rPr lang="ja-JP" altLang="en-US" smtClean="0">
                <a:latin typeface="Helvetica Neue Medium" pitchFamily="-1" charset="0"/>
                <a:ea typeface="ヒラギノ角ゴ Pro W6" pitchFamily="-1" charset="-128"/>
              </a:rPr>
              <a:t>と</a:t>
            </a:r>
            <a:r>
              <a:rPr lang="en-US" altLang="ja-JP" smtClean="0">
                <a:latin typeface="Helvetica Neue Medium" pitchFamily="-1" charset="0"/>
                <a:ea typeface="ヒラギノ角ゴ Pro W6" pitchFamily="-1" charset="-128"/>
              </a:rPr>
              <a:t>Stop</a:t>
            </a:r>
            <a:r>
              <a:rPr lang="ja-JP" altLang="en-US" smtClean="0">
                <a:latin typeface="Helvetica Neue Medium" pitchFamily="-1" charset="0"/>
                <a:ea typeface="ヒラギノ角ゴ Pro W6" pitchFamily="-1" charset="-128"/>
              </a:rPr>
              <a:t>シンボルを付加</a:t>
            </a:r>
          </a:p>
        </p:txBody>
      </p:sp>
      <p:graphicFrame>
        <p:nvGraphicFramePr>
          <p:cNvPr id="488622" name="Group 174"/>
          <p:cNvGraphicFramePr>
            <a:graphicFrameLocks noGrp="1"/>
          </p:cNvGraphicFramePr>
          <p:nvPr>
            <p:ph sz="half" idx="2"/>
          </p:nvPr>
        </p:nvGraphicFramePr>
        <p:xfrm>
          <a:off x="381000" y="5773738"/>
          <a:ext cx="12218988" cy="2414587"/>
        </p:xfrm>
        <a:graphic>
          <a:graphicData uri="http://schemas.openxmlformats.org/drawingml/2006/table">
            <a:tbl>
              <a:tblPr/>
              <a:tblGrid>
                <a:gridCol w="2035175"/>
                <a:gridCol w="2038350"/>
                <a:gridCol w="2036763"/>
                <a:gridCol w="2036762"/>
                <a:gridCol w="2036763"/>
                <a:gridCol w="2035175"/>
              </a:tblGrid>
              <a:tr h="1373867">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Start A</a:t>
                      </a:r>
                      <a:b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b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(103)</a:t>
                      </a:r>
                    </a:p>
                  </a:txBody>
                  <a:tcPr marL="90000" marR="90000" marT="46804" marB="46804"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“UCODE”</a:t>
                      </a:r>
                    </a:p>
                  </a:txBody>
                  <a:tcPr marL="90000" marR="90000" marT="46804" marB="4680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Code C</a:t>
                      </a:r>
                      <a:b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b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(99)</a:t>
                      </a:r>
                    </a:p>
                  </a:txBody>
                  <a:tcPr marL="90000" marR="90000" marT="46804" marB="4680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ucode</a:t>
                      </a:r>
                      <a:r>
                        <a:rPr kumimoji="1" lang="ja-JP" altLang="en-US" sz="2800" b="0" i="0" u="none" strike="noStrike" cap="none" normalizeH="0" baseline="0" smtClean="0">
                          <a:ln>
                            <a:noFill/>
                          </a:ln>
                          <a:solidFill>
                            <a:schemeClr val="tx1"/>
                          </a:solidFill>
                          <a:effectLst/>
                          <a:latin typeface="Arial" pitchFamily="34" charset="0"/>
                          <a:ea typeface="ＤＦＧ平成ゴシック体W7" pitchFamily="50" charset="-128"/>
                        </a:rPr>
                        <a:t>本体</a:t>
                      </a:r>
                    </a:p>
                  </a:txBody>
                  <a:tcPr marL="90000" marR="90000" marT="46804" marB="4680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Symbol</a:t>
                      </a:r>
                      <a:b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b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Check</a:t>
                      </a:r>
                      <a:b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b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Character</a:t>
                      </a:r>
                    </a:p>
                  </a:txBody>
                  <a:tcPr marL="90000" marR="90000" marT="46804" marB="4680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Stop</a:t>
                      </a:r>
                      <a:b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b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(106)</a:t>
                      </a:r>
                    </a:p>
                  </a:txBody>
                  <a:tcPr marL="90000" marR="90000" marT="46804" marB="46804"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0360">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endParaRPr kumimoji="1" lang="ja-JP" altLang="en-US" sz="28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L="90000" marR="90000" marT="46804" marB="46804" anchor="ctr" anchorCtr="1"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endParaRPr kumimoji="1" lang="ja-JP" altLang="en-US" sz="28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L="90000" marR="90000" marT="46804" marB="46804" anchor="ctr" anchorCtr="1"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endParaRPr kumimoji="1" lang="ja-JP" altLang="en-US" sz="28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L="90000" marR="90000" marT="46804" marB="46804" anchor="ctr" anchorCtr="1"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endParaRPr kumimoji="1" lang="ja-JP" altLang="en-US" sz="28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L="90000" marR="90000" marT="46804" marB="46804" anchor="ctr" anchorCtr="1"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endParaRPr kumimoji="1" lang="ja-JP" altLang="en-US" sz="28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L="90000" marR="90000" marT="46804" marB="46804" anchor="ctr" anchorCtr="1"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endParaRPr kumimoji="1" lang="ja-JP" altLang="en-US" sz="28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L="90000" marR="90000" marT="46804" marB="46804" anchor="ctr" anchorCtr="1"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r>
              <a:tr h="520360">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1 sym.</a:t>
                      </a:r>
                    </a:p>
                  </a:txBody>
                  <a:tcPr marL="90000" marR="90000" marT="46804" marB="4680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5 sym.</a:t>
                      </a:r>
                    </a:p>
                  </a:txBody>
                  <a:tcPr marL="90000" marR="90000" marT="46804" marB="4680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1 sym.</a:t>
                      </a:r>
                    </a:p>
                  </a:txBody>
                  <a:tcPr marL="90000" marR="90000" marT="46804" marB="4680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22sym.</a:t>
                      </a:r>
                    </a:p>
                  </a:txBody>
                  <a:tcPr marL="90000" marR="90000" marT="46804" marB="4680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smtClean="0">
                          <a:ln>
                            <a:noFill/>
                          </a:ln>
                          <a:solidFill>
                            <a:schemeClr val="tx1"/>
                          </a:solidFill>
                          <a:effectLst/>
                          <a:latin typeface="Arial" pitchFamily="34" charset="0"/>
                          <a:ea typeface="ＤＦＧ平成ゴシック体W7" pitchFamily="50" charset="-128"/>
                        </a:rPr>
                        <a:t>1 sym.</a:t>
                      </a:r>
                    </a:p>
                  </a:txBody>
                  <a:tcPr marL="90000" marR="90000" marT="46804" marB="4680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c>
                  <a:txBody>
                    <a:bodyPr/>
                    <a:lstStyle/>
                    <a:p>
                      <a:pPr marL="0" marR="0" lvl="0" indent="0" algn="ctr"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800" b="0" i="0" u="none" strike="noStrike" cap="none" normalizeH="0" baseline="0" dirty="0" smtClean="0">
                          <a:ln>
                            <a:noFill/>
                          </a:ln>
                          <a:solidFill>
                            <a:schemeClr val="tx1"/>
                          </a:solidFill>
                          <a:effectLst/>
                          <a:latin typeface="Arial" pitchFamily="34" charset="0"/>
                          <a:ea typeface="ＤＦＧ平成ゴシック体W7" pitchFamily="50" charset="-128"/>
                        </a:rPr>
                        <a:t>1 sym.</a:t>
                      </a:r>
                    </a:p>
                  </a:txBody>
                  <a:tcPr marL="90000" marR="90000" marT="46804" marB="46804"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EC6DA5EF-4B6D-42D4-BEB8-6A564036F524}" type="slidenum">
              <a:rPr lang="en-US" altLang="ja-JP" smtClean="0"/>
              <a:pPr/>
              <a:t>41</a:t>
            </a:fld>
            <a:endParaRPr lang="en-US" altLang="ja-JP"/>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Code 128</a:t>
            </a:r>
            <a:r>
              <a:rPr lang="ja-JP" altLang="en-US" smtClean="0">
                <a:latin typeface="Helvetica Neue Medium" pitchFamily="-1" charset="0"/>
                <a:ea typeface="ヒラギノ角ゴ ProN W6" panose="020B0600000000000000" pitchFamily="34" charset="-128"/>
              </a:rPr>
              <a:t>のエンコード例</a:t>
            </a:r>
          </a:p>
        </p:txBody>
      </p:sp>
      <p:sp>
        <p:nvSpPr>
          <p:cNvPr id="45059" name="Rectangle 3"/>
          <p:cNvSpPr>
            <a:spLocks noGrp="1" noChangeArrowheads="1"/>
          </p:cNvSpPr>
          <p:nvPr>
            <p:ph type="body" sz="half" idx="1"/>
          </p:nvPr>
        </p:nvSpPr>
        <p:spPr/>
        <p:txBody>
          <a:bodyPr/>
          <a:lstStyle/>
          <a:p>
            <a:pPr>
              <a:lnSpc>
                <a:spcPct val="80000"/>
              </a:lnSpc>
            </a:pPr>
            <a:r>
              <a:rPr lang="ja-JP" altLang="en-US" sz="2800" smtClean="0">
                <a:latin typeface="Helvetica Neue Medium" pitchFamily="-1" charset="0"/>
                <a:ea typeface="ヒラギノ角ゴ Pro W6" pitchFamily="-1" charset="-128"/>
              </a:rPr>
              <a:t>エンコードしたい</a:t>
            </a:r>
            <a:r>
              <a:rPr lang="en-US" altLang="ja-JP" sz="2800" smtClean="0">
                <a:latin typeface="Helvetica Neue Medium" pitchFamily="-1" charset="0"/>
                <a:ea typeface="ヒラギノ角ゴ Pro W6" pitchFamily="-1" charset="-128"/>
              </a:rPr>
              <a:t>ucode</a:t>
            </a:r>
          </a:p>
          <a:p>
            <a:pPr lvl="1">
              <a:lnSpc>
                <a:spcPct val="80000"/>
              </a:lnSpc>
            </a:pPr>
            <a:r>
              <a:rPr lang="en-US" altLang="ja-JP" sz="2200" smtClean="0">
                <a:latin typeface="Arial" panose="020B0604020202020204" pitchFamily="34" charset="0"/>
                <a:ea typeface="ＭＳ Ｐゴシック" panose="020B0600070205080204" pitchFamily="50" charset="-128"/>
              </a:rPr>
              <a:t>0-EFFF-E-C000000000000000000005-ABCD</a:t>
            </a:r>
          </a:p>
          <a:p>
            <a:pPr>
              <a:lnSpc>
                <a:spcPct val="80000"/>
              </a:lnSpc>
            </a:pPr>
            <a:r>
              <a:rPr lang="en-US" altLang="ja-JP" sz="2800" smtClean="0">
                <a:latin typeface="Helvetica Neue Medium" pitchFamily="-1" charset="0"/>
                <a:ea typeface="ヒラギノ角ゴ Pro W6" pitchFamily="-1" charset="-128"/>
              </a:rPr>
              <a:t>Code128</a:t>
            </a:r>
            <a:r>
              <a:rPr lang="ja-JP" altLang="en-US" sz="2800" smtClean="0">
                <a:latin typeface="Helvetica Neue Medium" pitchFamily="-1" charset="0"/>
                <a:ea typeface="ヒラギノ角ゴ Pro W6" pitchFamily="-1" charset="-128"/>
              </a:rPr>
              <a:t>用に、先頭に</a:t>
            </a:r>
            <a:r>
              <a:rPr lang="en-US" altLang="ja-JP" sz="2800" smtClean="0">
                <a:latin typeface="Helvetica Neue Medium" pitchFamily="-1" charset="0"/>
                <a:ea typeface="ヒラギノ角ゴ Pro W6" pitchFamily="-1" charset="-128"/>
              </a:rPr>
              <a:t>4</a:t>
            </a:r>
            <a:r>
              <a:rPr lang="ja-JP" altLang="en-US" sz="2800" smtClean="0">
                <a:latin typeface="Helvetica Neue Medium" pitchFamily="-1" charset="0"/>
                <a:ea typeface="ヒラギノ角ゴ Pro W6" pitchFamily="-1" charset="-128"/>
              </a:rPr>
              <a:t>ビットの</a:t>
            </a:r>
            <a:r>
              <a:rPr lang="en-US" altLang="ja-JP" sz="2800" smtClean="0">
                <a:latin typeface="Helvetica Neue Medium" pitchFamily="-1" charset="0"/>
                <a:ea typeface="ヒラギノ角ゴ Pro W6" pitchFamily="-1" charset="-128"/>
              </a:rPr>
              <a:t>0</a:t>
            </a:r>
            <a:r>
              <a:rPr lang="ja-JP" altLang="en-US" sz="2800" smtClean="0">
                <a:latin typeface="Helvetica Neue Medium" pitchFamily="-1" charset="0"/>
                <a:ea typeface="ヒラギノ角ゴ Pro W6" pitchFamily="-1" charset="-128"/>
              </a:rPr>
              <a:t>を補う</a:t>
            </a:r>
          </a:p>
          <a:p>
            <a:pPr lvl="1">
              <a:lnSpc>
                <a:spcPct val="80000"/>
              </a:lnSpc>
            </a:pPr>
            <a:r>
              <a:rPr lang="en-US" altLang="ja-JP" sz="2200" smtClean="0">
                <a:latin typeface="Arial" panose="020B0604020202020204" pitchFamily="34" charset="0"/>
                <a:ea typeface="ＭＳ Ｐゴシック" panose="020B0600070205080204" pitchFamily="50" charset="-128"/>
              </a:rPr>
              <a:t>00EFFFCC000000000000000000005ABCD</a:t>
            </a:r>
          </a:p>
          <a:p>
            <a:pPr>
              <a:lnSpc>
                <a:spcPct val="80000"/>
              </a:lnSpc>
            </a:pPr>
            <a:r>
              <a:rPr lang="en-US" altLang="ja-JP" sz="2800" smtClean="0">
                <a:latin typeface="Helvetica Neue Medium" pitchFamily="-1" charset="0"/>
                <a:ea typeface="ヒラギノ角ゴ Pro W6" pitchFamily="-1" charset="-128"/>
              </a:rPr>
              <a:t>6</a:t>
            </a:r>
            <a:r>
              <a:rPr lang="ja-JP" altLang="en-US" sz="2800" smtClean="0">
                <a:latin typeface="Helvetica Neue Medium" pitchFamily="-1" charset="0"/>
                <a:ea typeface="ヒラギノ角ゴ Pro W6" pitchFamily="-1" charset="-128"/>
              </a:rPr>
              <a:t>ビットごとに区切って</a:t>
            </a:r>
            <a:r>
              <a:rPr lang="en-US" altLang="ja-JP" sz="2800" smtClean="0">
                <a:latin typeface="Helvetica Neue Medium" pitchFamily="-1" charset="0"/>
                <a:ea typeface="ヒラギノ角ゴ Pro W6" pitchFamily="-1" charset="-128"/>
              </a:rPr>
              <a:t>10</a:t>
            </a:r>
            <a:r>
              <a:rPr lang="ja-JP" altLang="en-US" sz="2800" smtClean="0">
                <a:latin typeface="Helvetica Neue Medium" pitchFamily="-1" charset="0"/>
                <a:ea typeface="ヒラギノ角ゴ Pro W6" pitchFamily="-1" charset="-128"/>
              </a:rPr>
              <a:t>進数表現する</a:t>
            </a:r>
          </a:p>
          <a:p>
            <a:pPr lvl="1">
              <a:lnSpc>
                <a:spcPct val="80000"/>
              </a:lnSpc>
            </a:pPr>
            <a:r>
              <a:rPr lang="en-US" altLang="ja-JP" sz="2200" smtClean="0">
                <a:latin typeface="Arial" panose="020B0604020202020204" pitchFamily="34" charset="0"/>
                <a:ea typeface="ＭＳ Ｐゴシック" panose="020B0600070205080204" pitchFamily="50" charset="-128"/>
              </a:rPr>
              <a:t>00-14-63-63-59-00-00-00-00-00-00-00-00-00-00-00-00-00-01-26-47-13</a:t>
            </a:r>
          </a:p>
          <a:p>
            <a:pPr>
              <a:lnSpc>
                <a:spcPct val="80000"/>
              </a:lnSpc>
            </a:pPr>
            <a:r>
              <a:rPr lang="en-US" altLang="ja-JP" sz="2800" smtClean="0">
                <a:latin typeface="Helvetica Neue Medium" pitchFamily="-1" charset="0"/>
                <a:ea typeface="ヒラギノ角ゴ Pro W6" pitchFamily="-1" charset="-128"/>
              </a:rPr>
              <a:t>Code128</a:t>
            </a:r>
            <a:r>
              <a:rPr lang="ja-JP" altLang="en-US" sz="2800" smtClean="0">
                <a:latin typeface="Helvetica Neue Medium" pitchFamily="-1" charset="0"/>
                <a:ea typeface="ヒラギノ角ゴ Pro W6" pitchFamily="-1" charset="-128"/>
              </a:rPr>
              <a:t>表現するバーコードは以下の形式</a:t>
            </a:r>
          </a:p>
          <a:p>
            <a:pPr lvl="1">
              <a:lnSpc>
                <a:spcPct val="80000"/>
              </a:lnSpc>
            </a:pPr>
            <a:r>
              <a:rPr lang="en-US" altLang="ja-JP" sz="2200" smtClean="0">
                <a:latin typeface="Arial" panose="020B0604020202020204" pitchFamily="34" charset="0"/>
                <a:ea typeface="ＭＳ Ｐゴシック" panose="020B0600070205080204" pitchFamily="50" charset="-128"/>
              </a:rPr>
              <a:t>&lt;StartA&gt;UCODE&lt;CodeC&gt;00146363590000000000000000000000000001264713&lt;SymbolCheckCharacter&gt;&lt;Stop&gt;</a:t>
            </a:r>
            <a:endParaRPr lang="ja-JP" altLang="en-US" sz="2200" smtClean="0">
              <a:latin typeface="Arial" panose="020B0604020202020204" pitchFamily="34" charset="0"/>
              <a:ea typeface="ＭＳ Ｐゴシック" panose="020B0600070205080204" pitchFamily="50" charset="-128"/>
            </a:endParaRPr>
          </a:p>
        </p:txBody>
      </p:sp>
      <p:sp>
        <p:nvSpPr>
          <p:cNvPr id="45060" name="コンテンツ プレースホルダ 10"/>
          <p:cNvSpPr>
            <a:spLocks noGrp="1"/>
          </p:cNvSpPr>
          <p:nvPr>
            <p:ph sz="half" idx="2"/>
          </p:nvPr>
        </p:nvSpPr>
        <p:spPr/>
        <p:txBody>
          <a:bodyPr/>
          <a:lstStyle/>
          <a:p>
            <a:endParaRPr lang="ja-JP" altLang="en-US" smtClean="0">
              <a:latin typeface="Helvetica Neue Medium" pitchFamily="-1" charset="0"/>
              <a:ea typeface="ヒラギノ角ゴ Pro W6" pitchFamily="-1" charset="-128"/>
            </a:endParaRPr>
          </a:p>
        </p:txBody>
      </p:sp>
      <p:pic>
        <p:nvPicPr>
          <p:cNvPr id="45061" name="Picture 4" descr="code128-samp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7588" y="6554788"/>
            <a:ext cx="111252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1"/>
          <p:cNvSpPr>
            <a:spLocks noGrp="1"/>
          </p:cNvSpPr>
          <p:nvPr>
            <p:ph type="sldNum" sz="quarter" idx="10"/>
          </p:nvPr>
        </p:nvSpPr>
        <p:spPr/>
        <p:txBody>
          <a:bodyPr/>
          <a:lstStyle/>
          <a:p>
            <a:fld id="{EC6DA5EF-4B6D-42D4-BEB8-6A564036F524}" type="slidenum">
              <a:rPr lang="en-US" altLang="ja-JP" smtClean="0"/>
              <a:pPr/>
              <a:t>42</a:t>
            </a:fld>
            <a:endParaRPr lang="en-US" altLang="ja-JP"/>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ucodeQR </a:t>
            </a:r>
            <a:r>
              <a:rPr lang="ja-JP" altLang="en-US" smtClean="0">
                <a:latin typeface="Helvetica Neue Medium" pitchFamily="-1" charset="0"/>
                <a:ea typeface="ヒラギノ角ゴ ProN W6" panose="020B0600000000000000" pitchFamily="34" charset="-128"/>
              </a:rPr>
              <a:t>（</a:t>
            </a:r>
            <a:r>
              <a:rPr lang="en-US" altLang="ja-JP" smtClean="0">
                <a:latin typeface="Helvetica Neue Medium" pitchFamily="-1" charset="0"/>
                <a:ea typeface="ヒラギノ角ゴ ProN W6" panose="020B0600000000000000" pitchFamily="34" charset="-128"/>
              </a:rPr>
              <a:t>QR</a:t>
            </a:r>
            <a:r>
              <a:rPr lang="ja-JP" altLang="en-US" smtClean="0">
                <a:latin typeface="Helvetica Neue Medium" pitchFamily="-1" charset="0"/>
                <a:ea typeface="ヒラギノ角ゴ ProN W6" panose="020B0600000000000000" pitchFamily="34" charset="-128"/>
              </a:rPr>
              <a:t>コード）</a:t>
            </a:r>
          </a:p>
        </p:txBody>
      </p:sp>
      <p:sp>
        <p:nvSpPr>
          <p:cNvPr id="46083" name="テキスト プレースホルダ 4"/>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43</a:t>
            </a:fld>
            <a:endParaRPr lang="en-US" altLang="ja-JP"/>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QR</a:t>
            </a:r>
            <a:r>
              <a:rPr lang="ja-JP" altLang="en-US" smtClean="0">
                <a:latin typeface="Helvetica Neue Medium" pitchFamily="-1" charset="0"/>
                <a:ea typeface="ヒラギノ角ゴ ProN W6" panose="020B0600000000000000" pitchFamily="34" charset="-128"/>
              </a:rPr>
              <a:t>コード</a:t>
            </a:r>
          </a:p>
        </p:txBody>
      </p:sp>
      <p:sp>
        <p:nvSpPr>
          <p:cNvPr id="47107" name="Rectangle 3"/>
          <p:cNvSpPr>
            <a:spLocks noGrp="1" noChangeArrowheads="1"/>
          </p:cNvSpPr>
          <p:nvPr>
            <p:ph type="body" idx="1"/>
          </p:nvPr>
        </p:nvSpPr>
        <p:spPr/>
        <p:txBody>
          <a:bodyPr/>
          <a:lstStyle/>
          <a:p>
            <a:pPr>
              <a:lnSpc>
                <a:spcPct val="90000"/>
              </a:lnSpc>
            </a:pPr>
            <a:r>
              <a:rPr lang="ja-JP" altLang="en-US" sz="3300" smtClean="0">
                <a:latin typeface="Helvetica Neue Medium" pitchFamily="-1" charset="0"/>
                <a:ea typeface="ヒラギノ角ゴ Pro W6" pitchFamily="-1" charset="-128"/>
              </a:rPr>
              <a:t>規格概要</a:t>
            </a:r>
          </a:p>
          <a:p>
            <a:pPr lvl="1">
              <a:lnSpc>
                <a:spcPct val="90000"/>
              </a:lnSpc>
            </a:pPr>
            <a:r>
              <a:rPr lang="en-US" altLang="ja-JP" sz="2600" smtClean="0">
                <a:latin typeface="Arial" panose="020B0604020202020204" pitchFamily="34" charset="0"/>
                <a:ea typeface="ＭＳ Ｐゴシック" panose="020B0600070205080204" pitchFamily="50" charset="-128"/>
              </a:rPr>
              <a:t>QR</a:t>
            </a:r>
            <a:r>
              <a:rPr lang="ja-JP" altLang="en-US" sz="2600" smtClean="0">
                <a:latin typeface="Arial" panose="020B0604020202020204" pitchFamily="34" charset="0"/>
                <a:ea typeface="ＭＳ Ｐゴシック" panose="020B0600070205080204" pitchFamily="50" charset="-128"/>
              </a:rPr>
              <a:t>コードとは、デンソー社が</a:t>
            </a:r>
            <a:r>
              <a:rPr lang="en-US" altLang="ja-JP" sz="2600" smtClean="0">
                <a:latin typeface="Arial" panose="020B0604020202020204" pitchFamily="34" charset="0"/>
                <a:ea typeface="ＭＳ Ｐゴシック" panose="020B0600070205080204" pitchFamily="50" charset="-128"/>
              </a:rPr>
              <a:t>1994</a:t>
            </a:r>
            <a:r>
              <a:rPr lang="ja-JP" altLang="en-US" sz="2600" smtClean="0">
                <a:latin typeface="Arial" panose="020B0604020202020204" pitchFamily="34" charset="0"/>
                <a:ea typeface="ＭＳ Ｐゴシック" panose="020B0600070205080204" pitchFamily="50" charset="-128"/>
              </a:rPr>
              <a:t>年に開発したマトリックス型</a:t>
            </a:r>
            <a:r>
              <a:rPr lang="en-US" altLang="ja-JP" sz="2600" smtClean="0">
                <a:latin typeface="Arial" panose="020B0604020202020204" pitchFamily="34" charset="0"/>
                <a:ea typeface="ＭＳ Ｐゴシック" panose="020B0600070205080204" pitchFamily="50" charset="-128"/>
              </a:rPr>
              <a:t>2</a:t>
            </a:r>
            <a:r>
              <a:rPr lang="ja-JP" altLang="en-US" sz="2600" smtClean="0">
                <a:latin typeface="Arial" panose="020B0604020202020204" pitchFamily="34" charset="0"/>
                <a:ea typeface="ＭＳ Ｐゴシック" panose="020B0600070205080204" pitchFamily="50" charset="-128"/>
              </a:rPr>
              <a:t>次元コード。</a:t>
            </a:r>
          </a:p>
          <a:p>
            <a:pPr lvl="1">
              <a:lnSpc>
                <a:spcPct val="90000"/>
              </a:lnSpc>
            </a:pPr>
            <a:r>
              <a:rPr lang="en-US" altLang="ja-JP" sz="2600" smtClean="0">
                <a:latin typeface="Arial" panose="020B0604020202020204" pitchFamily="34" charset="0"/>
                <a:ea typeface="ＭＳ Ｐゴシック" panose="020B0600070205080204" pitchFamily="50" charset="-128"/>
              </a:rPr>
              <a:t>QR</a:t>
            </a:r>
            <a:r>
              <a:rPr lang="ja-JP" altLang="en-US" sz="2600" smtClean="0">
                <a:latin typeface="Arial" panose="020B0604020202020204" pitchFamily="34" charset="0"/>
                <a:ea typeface="ＭＳ Ｐゴシック" panose="020B0600070205080204" pitchFamily="50" charset="-128"/>
              </a:rPr>
              <a:t>とは</a:t>
            </a:r>
            <a:r>
              <a:rPr lang="en-US" altLang="ja-JP" sz="2600" smtClean="0">
                <a:latin typeface="Arial" panose="020B0604020202020204" pitchFamily="34" charset="0"/>
                <a:ea typeface="ＭＳ Ｐゴシック" panose="020B0600070205080204" pitchFamily="50" charset="-128"/>
              </a:rPr>
              <a:t>Quick Response</a:t>
            </a:r>
            <a:r>
              <a:rPr lang="ja-JP" altLang="en-US" sz="2600" smtClean="0">
                <a:latin typeface="Arial" panose="020B0604020202020204" pitchFamily="34" charset="0"/>
                <a:ea typeface="ＭＳ Ｐゴシック" panose="020B0600070205080204" pitchFamily="50" charset="-128"/>
              </a:rPr>
              <a:t>の意。高速読み取りができるように開発された。</a:t>
            </a:r>
          </a:p>
          <a:p>
            <a:pPr lvl="1">
              <a:lnSpc>
                <a:spcPct val="90000"/>
              </a:lnSpc>
            </a:pPr>
            <a:r>
              <a:rPr lang="ja-JP" altLang="en-US" sz="2600" smtClean="0">
                <a:latin typeface="Arial" panose="020B0604020202020204" pitchFamily="34" charset="0"/>
                <a:ea typeface="ＭＳ Ｐゴシック" panose="020B0600070205080204" pitchFamily="50" charset="-128"/>
              </a:rPr>
              <a:t>当初は、自動車部品工場や配送センターなどでの使用を念頭に開発された。</a:t>
            </a:r>
          </a:p>
          <a:p>
            <a:pPr>
              <a:lnSpc>
                <a:spcPct val="90000"/>
              </a:lnSpc>
            </a:pPr>
            <a:r>
              <a:rPr lang="ja-JP" altLang="en-US" sz="3300" smtClean="0">
                <a:latin typeface="Helvetica Neue Medium" pitchFamily="-1" charset="0"/>
                <a:ea typeface="ヒラギノ角ゴ Pro W6" pitchFamily="-1" charset="-128"/>
              </a:rPr>
              <a:t>標準化</a:t>
            </a:r>
          </a:p>
          <a:p>
            <a:pPr lvl="1">
              <a:lnSpc>
                <a:spcPct val="90000"/>
              </a:lnSpc>
            </a:pPr>
            <a:r>
              <a:rPr lang="en-US" altLang="ja-JP" sz="2600" smtClean="0">
                <a:latin typeface="Arial" panose="020B0604020202020204" pitchFamily="34" charset="0"/>
                <a:ea typeface="ＭＳ Ｐゴシック" panose="020B0600070205080204" pitchFamily="50" charset="-128"/>
              </a:rPr>
              <a:t>JIS X 0510 </a:t>
            </a:r>
            <a:r>
              <a:rPr lang="ja-JP" altLang="en-US" sz="2600" smtClean="0">
                <a:latin typeface="Arial" panose="020B0604020202020204" pitchFamily="34" charset="0"/>
                <a:ea typeface="ＭＳ Ｐゴシック" panose="020B0600070205080204" pitchFamily="50" charset="-128"/>
              </a:rPr>
              <a:t>（</a:t>
            </a:r>
            <a:r>
              <a:rPr lang="en-US" altLang="ja-JP" sz="2600" smtClean="0">
                <a:latin typeface="Arial" panose="020B0604020202020204" pitchFamily="34" charset="0"/>
                <a:ea typeface="ＭＳ Ｐゴシック" panose="020B0600070205080204" pitchFamily="50" charset="-128"/>
              </a:rPr>
              <a:t>1999</a:t>
            </a:r>
            <a:r>
              <a:rPr lang="ja-JP" altLang="en-US" sz="2600" smtClean="0">
                <a:latin typeface="Arial" panose="020B0604020202020204" pitchFamily="34" charset="0"/>
                <a:ea typeface="ＭＳ Ｐゴシック" panose="020B0600070205080204" pitchFamily="50" charset="-128"/>
              </a:rPr>
              <a:t>年）</a:t>
            </a:r>
          </a:p>
          <a:p>
            <a:pPr lvl="1">
              <a:lnSpc>
                <a:spcPct val="90000"/>
              </a:lnSpc>
            </a:pPr>
            <a:r>
              <a:rPr lang="en-US" altLang="ja-JP" sz="2600" smtClean="0">
                <a:latin typeface="Arial" panose="020B0604020202020204" pitchFamily="34" charset="0"/>
                <a:ea typeface="ＭＳ Ｐゴシック" panose="020B0600070205080204" pitchFamily="50" charset="-128"/>
              </a:rPr>
              <a:t>ISO/IEC 18004 </a:t>
            </a:r>
            <a:r>
              <a:rPr lang="ja-JP" altLang="en-US" sz="2600" smtClean="0">
                <a:latin typeface="Arial" panose="020B0604020202020204" pitchFamily="34" charset="0"/>
                <a:ea typeface="ＭＳ Ｐゴシック" panose="020B0600070205080204" pitchFamily="50" charset="-128"/>
              </a:rPr>
              <a:t>（</a:t>
            </a:r>
            <a:r>
              <a:rPr lang="en-US" altLang="ja-JP" sz="2600" smtClean="0">
                <a:latin typeface="Arial" panose="020B0604020202020204" pitchFamily="34" charset="0"/>
                <a:ea typeface="ＭＳ Ｐゴシック" panose="020B0600070205080204" pitchFamily="50" charset="-128"/>
              </a:rPr>
              <a:t>2000</a:t>
            </a:r>
            <a:r>
              <a:rPr lang="ja-JP" altLang="en-US" sz="2600" smtClean="0">
                <a:latin typeface="Arial" panose="020B0604020202020204" pitchFamily="34" charset="0"/>
                <a:ea typeface="ＭＳ Ｐゴシック" panose="020B0600070205080204" pitchFamily="50" charset="-128"/>
              </a:rPr>
              <a:t>年）</a:t>
            </a:r>
          </a:p>
          <a:p>
            <a:pPr>
              <a:lnSpc>
                <a:spcPct val="90000"/>
              </a:lnSpc>
            </a:pPr>
            <a:r>
              <a:rPr lang="ja-JP" altLang="en-US" sz="3300" smtClean="0">
                <a:latin typeface="Helvetica Neue Medium" pitchFamily="-1" charset="0"/>
                <a:ea typeface="ヒラギノ角ゴ Pro W6" pitchFamily="-1" charset="-128"/>
              </a:rPr>
              <a:t>容量</a:t>
            </a:r>
          </a:p>
          <a:p>
            <a:pPr lvl="1">
              <a:lnSpc>
                <a:spcPct val="90000"/>
              </a:lnSpc>
            </a:pPr>
            <a:r>
              <a:rPr lang="ja-JP" altLang="en-US" sz="2600" smtClean="0">
                <a:latin typeface="Arial" panose="020B0604020202020204" pitchFamily="34" charset="0"/>
                <a:ea typeface="ＭＳ Ｐゴシック" panose="020B0600070205080204" pitchFamily="50" charset="-128"/>
              </a:rPr>
              <a:t>数字のみ</a:t>
            </a:r>
            <a:r>
              <a:rPr lang="en-US" altLang="ja-JP" sz="2600" smtClean="0">
                <a:latin typeface="Arial" panose="020B0604020202020204" pitchFamily="34" charset="0"/>
                <a:ea typeface="ＭＳ Ｐゴシック" panose="020B0600070205080204" pitchFamily="50" charset="-128"/>
              </a:rPr>
              <a:t>:		7,089</a:t>
            </a:r>
            <a:r>
              <a:rPr lang="ja-JP" altLang="en-US" sz="2600" smtClean="0">
                <a:latin typeface="Arial" panose="020B0604020202020204" pitchFamily="34" charset="0"/>
                <a:ea typeface="ＭＳ Ｐゴシック" panose="020B0600070205080204" pitchFamily="50" charset="-128"/>
              </a:rPr>
              <a:t>文字</a:t>
            </a:r>
          </a:p>
          <a:p>
            <a:pPr lvl="1">
              <a:lnSpc>
                <a:spcPct val="90000"/>
              </a:lnSpc>
            </a:pPr>
            <a:r>
              <a:rPr lang="ja-JP" altLang="en-US" sz="2600" smtClean="0">
                <a:latin typeface="Arial" panose="020B0604020202020204" pitchFamily="34" charset="0"/>
                <a:ea typeface="ＭＳ Ｐゴシック" panose="020B0600070205080204" pitchFamily="50" charset="-128"/>
              </a:rPr>
              <a:t>英数字（</a:t>
            </a:r>
            <a:r>
              <a:rPr lang="en-US" altLang="ja-JP" sz="2600" smtClean="0">
                <a:latin typeface="Arial" panose="020B0604020202020204" pitchFamily="34" charset="0"/>
                <a:ea typeface="ＭＳ Ｐゴシック" panose="020B0600070205080204" pitchFamily="50" charset="-128"/>
              </a:rPr>
              <a:t>US-ASCII):	4,296</a:t>
            </a:r>
            <a:r>
              <a:rPr lang="ja-JP" altLang="en-US" sz="2600" smtClean="0">
                <a:latin typeface="Arial" panose="020B0604020202020204" pitchFamily="34" charset="0"/>
                <a:ea typeface="ＭＳ Ｐゴシック" panose="020B0600070205080204" pitchFamily="50" charset="-128"/>
              </a:rPr>
              <a:t>文字</a:t>
            </a:r>
          </a:p>
          <a:p>
            <a:pPr lvl="1">
              <a:lnSpc>
                <a:spcPct val="90000"/>
              </a:lnSpc>
            </a:pPr>
            <a:r>
              <a:rPr lang="ja-JP" altLang="en-US" sz="2600" smtClean="0">
                <a:latin typeface="Arial" panose="020B0604020202020204" pitchFamily="34" charset="0"/>
                <a:ea typeface="ＭＳ Ｐゴシック" panose="020B0600070205080204" pitchFamily="50" charset="-128"/>
              </a:rPr>
              <a:t>バイナリ</a:t>
            </a:r>
            <a:r>
              <a:rPr lang="en-US" altLang="ja-JP" sz="2600" smtClean="0">
                <a:latin typeface="Arial" panose="020B0604020202020204" pitchFamily="34" charset="0"/>
                <a:ea typeface="ＭＳ Ｐゴシック" panose="020B0600070205080204" pitchFamily="50" charset="-128"/>
              </a:rPr>
              <a:t>:		2,953 Octets</a:t>
            </a:r>
          </a:p>
          <a:p>
            <a:pPr lvl="1">
              <a:lnSpc>
                <a:spcPct val="90000"/>
              </a:lnSpc>
            </a:pPr>
            <a:r>
              <a:rPr lang="ja-JP" altLang="en-US" sz="2600" smtClean="0">
                <a:latin typeface="Arial" panose="020B0604020202020204" pitchFamily="34" charset="0"/>
                <a:ea typeface="ＭＳ Ｐゴシック" panose="020B0600070205080204" pitchFamily="50" charset="-128"/>
              </a:rPr>
              <a:t>漢字・かな（</a:t>
            </a:r>
            <a:r>
              <a:rPr lang="en-US" altLang="ja-JP" sz="2600" smtClean="0">
                <a:latin typeface="Arial" panose="020B0604020202020204" pitchFamily="34" charset="0"/>
                <a:ea typeface="ＭＳ Ｐゴシック" panose="020B0600070205080204" pitchFamily="50" charset="-128"/>
              </a:rPr>
              <a:t>Shift-JIS):	1,817</a:t>
            </a:r>
            <a:r>
              <a:rPr lang="ja-JP" altLang="en-US" sz="2600" smtClean="0">
                <a:latin typeface="Arial" panose="020B0604020202020204" pitchFamily="34" charset="0"/>
                <a:ea typeface="ＭＳ Ｐゴシック" panose="020B0600070205080204" pitchFamily="50" charset="-128"/>
              </a:rPr>
              <a:t>文字</a:t>
            </a:r>
          </a:p>
          <a:p>
            <a:pPr>
              <a:lnSpc>
                <a:spcPct val="90000"/>
              </a:lnSpc>
            </a:pPr>
            <a:r>
              <a:rPr lang="ja-JP" altLang="en-US" sz="3300" smtClean="0">
                <a:latin typeface="Helvetica Neue Medium" pitchFamily="-1" charset="0"/>
                <a:ea typeface="ヒラギノ角ゴ Pro W6" pitchFamily="-1" charset="-128"/>
              </a:rPr>
              <a:t>上記の型のデータを格納するためのシンボルエンコード方式のみを規定しており、タグの構造やデータ構造規格を含まない。</a:t>
            </a:r>
          </a:p>
        </p:txBody>
      </p:sp>
      <p:sp>
        <p:nvSpPr>
          <p:cNvPr id="47108" name="AutoShape 5" descr="00001C0000000000000000000004000C"/>
          <p:cNvSpPr>
            <a:spLocks noChangeAspect="1" noChangeArrowheads="1"/>
          </p:cNvSpPr>
          <p:nvPr/>
        </p:nvSpPr>
        <p:spPr bwMode="auto">
          <a:xfrm>
            <a:off x="6351588" y="47259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47109" name="AutoShape 7" descr="00001C0000000000000000000004000C"/>
          <p:cNvSpPr>
            <a:spLocks noChangeAspect="1" noChangeArrowheads="1"/>
          </p:cNvSpPr>
          <p:nvPr/>
        </p:nvSpPr>
        <p:spPr bwMode="auto">
          <a:xfrm>
            <a:off x="6351588" y="47259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pic>
        <p:nvPicPr>
          <p:cNvPr id="47110" name="Picture 11" descr="qr_im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5188" y="5183188"/>
            <a:ext cx="21336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44</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ucodeQR</a:t>
            </a:r>
          </a:p>
        </p:txBody>
      </p:sp>
      <p:sp>
        <p:nvSpPr>
          <p:cNvPr id="48131"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概要</a:t>
            </a:r>
          </a:p>
          <a:p>
            <a:pPr lvl="1"/>
            <a:r>
              <a:rPr lang="en-US" altLang="ja-JP" smtClean="0">
                <a:latin typeface="Arial" panose="020B0604020202020204" pitchFamily="34" charset="0"/>
                <a:ea typeface="ＭＳ Ｐゴシック" panose="020B0600070205080204" pitchFamily="50" charset="-128"/>
              </a:rPr>
              <a:t>ucodeQR</a:t>
            </a:r>
            <a:r>
              <a:rPr lang="ja-JP" altLang="en-US" smtClean="0">
                <a:latin typeface="Arial" panose="020B0604020202020204" pitchFamily="34" charset="0"/>
                <a:ea typeface="ＭＳ Ｐゴシック" panose="020B0600070205080204" pitchFamily="50" charset="-128"/>
              </a:rPr>
              <a:t>は、英数字で</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をエンコードして</a:t>
            </a:r>
            <a:r>
              <a:rPr lang="en-US" altLang="ja-JP" smtClean="0">
                <a:latin typeface="Arial" panose="020B0604020202020204" pitchFamily="34" charset="0"/>
                <a:ea typeface="ＭＳ Ｐゴシック" panose="020B0600070205080204" pitchFamily="50" charset="-128"/>
              </a:rPr>
              <a:t>QR</a:t>
            </a:r>
            <a:r>
              <a:rPr lang="ja-JP" altLang="en-US" smtClean="0">
                <a:latin typeface="Arial" panose="020B0604020202020204" pitchFamily="34" charset="0"/>
                <a:ea typeface="ＭＳ Ｐゴシック" panose="020B0600070205080204" pitchFamily="50" charset="-128"/>
              </a:rPr>
              <a:t>コードに格納するための規格</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以外にも、電子署名データやサーバ側データのキャッシュを格納するための規格を備えている</a:t>
            </a:r>
          </a:p>
          <a:p>
            <a:pPr lvl="1"/>
            <a:r>
              <a:rPr lang="ja-JP" altLang="en-US" smtClean="0">
                <a:latin typeface="Arial" panose="020B0604020202020204" pitchFamily="34" charset="0"/>
                <a:ea typeface="ＭＳ Ｐゴシック" panose="020B0600070205080204" pitchFamily="50" charset="-128"/>
              </a:rPr>
              <a:t>通常の日本の携帯電話にビルトインされているバーコード読み取りアプリケーションだけで、</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を読み取れる。</a:t>
            </a:r>
          </a:p>
          <a:p>
            <a:r>
              <a:rPr lang="ja-JP" altLang="en-US" smtClean="0">
                <a:latin typeface="Helvetica Neue Medium" pitchFamily="-1" charset="0"/>
                <a:ea typeface="ヒラギノ角ゴ Pro W6" pitchFamily="-1" charset="-128"/>
              </a:rPr>
              <a:t>特徴</a:t>
            </a:r>
          </a:p>
          <a:p>
            <a:pPr lvl="1"/>
            <a:r>
              <a:rPr lang="ja-JP" altLang="en-US" smtClean="0">
                <a:latin typeface="Arial" panose="020B0604020202020204" pitchFamily="34" charset="0"/>
                <a:ea typeface="ＭＳ Ｐゴシック" panose="020B0600070205080204" pitchFamily="50" charset="-128"/>
              </a:rPr>
              <a:t>プリンタがあれば、誰でも作成可能</a:t>
            </a:r>
          </a:p>
          <a:p>
            <a:pPr lvl="1"/>
            <a:r>
              <a:rPr lang="ja-JP" altLang="en-US" smtClean="0">
                <a:latin typeface="Arial" panose="020B0604020202020204" pitchFamily="34" charset="0"/>
                <a:ea typeface="ＭＳ Ｐゴシック" panose="020B0600070205080204" pitchFamily="50" charset="-128"/>
              </a:rPr>
              <a:t>偽造したタグを本来のタグの上に貼り付けることにより、本来と違う情報を取得させることも可能</a:t>
            </a:r>
            <a:br>
              <a:rPr lang="ja-JP" altLang="en-US" smtClean="0">
                <a:latin typeface="Arial" panose="020B0604020202020204" pitchFamily="34" charset="0"/>
                <a:ea typeface="ＭＳ Ｐゴシック" panose="020B0600070205080204" pitchFamily="50" charset="-128"/>
              </a:rPr>
            </a:br>
            <a:r>
              <a:rPr lang="en-US" altLang="ja-JP" smtClean="0">
                <a:latin typeface="Arial" panose="020B0604020202020204" pitchFamily="34" charset="0"/>
                <a:ea typeface="ＭＳ Ｐゴシック" panose="020B0600070205080204" pitchFamily="50" charset="-128"/>
                <a:sym typeface="Wingdings" panose="05000000000000000000" pitchFamily="2" charset="2"/>
              </a:rPr>
              <a:t> </a:t>
            </a:r>
            <a:r>
              <a:rPr lang="ja-JP" altLang="en-US" smtClean="0">
                <a:latin typeface="Arial" panose="020B0604020202020204" pitchFamily="34" charset="0"/>
                <a:ea typeface="ＭＳ Ｐゴシック" panose="020B0600070205080204" pitchFamily="50" charset="-128"/>
                <a:sym typeface="Wingdings" panose="05000000000000000000" pitchFamily="2" charset="2"/>
              </a:rPr>
              <a:t>それを防ぐために電子署名技術を導入している</a:t>
            </a:r>
            <a:endParaRPr lang="ja-JP" altLang="en-US" smtClean="0">
              <a:latin typeface="Arial" panose="020B0604020202020204" pitchFamily="34" charset="0"/>
              <a:ea typeface="ＭＳ Ｐゴシック" panose="020B0600070205080204" pitchFamily="50" charset="-128"/>
            </a:endParaRPr>
          </a:p>
          <a:p>
            <a:pPr lvl="2"/>
            <a:r>
              <a:rPr lang="ja-JP" altLang="en-US" smtClean="0">
                <a:latin typeface="Arial" panose="020B0604020202020204" pitchFamily="34" charset="0"/>
                <a:ea typeface="ＭＳ Ｐゴシック" panose="020B0600070205080204" pitchFamily="50" charset="-128"/>
              </a:rPr>
              <a:t>電子署名はその</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の発行権限を持つ正当な組織・個人のみが生成可能。それにより、偽造タグを防ぐことができる。</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45</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ucodeQR</a:t>
            </a:r>
            <a:r>
              <a:rPr lang="ja-JP" altLang="en-US" smtClean="0">
                <a:latin typeface="Helvetica Neue Medium" pitchFamily="-1" charset="0"/>
                <a:ea typeface="ヒラギノ角ゴ ProN W6" panose="020B0600000000000000" pitchFamily="34" charset="-128"/>
              </a:rPr>
              <a:t>のエンコード方式</a:t>
            </a:r>
          </a:p>
        </p:txBody>
      </p:sp>
      <p:sp>
        <p:nvSpPr>
          <p:cNvPr id="49155" name="Rectangle 3"/>
          <p:cNvSpPr>
            <a:spLocks noGrp="1" noChangeArrowheads="1"/>
          </p:cNvSpPr>
          <p:nvPr>
            <p:ph type="body" sz="half" idx="1"/>
          </p:nvPr>
        </p:nvSpPr>
        <p:spPr/>
        <p:txBody>
          <a:bodyPr/>
          <a:lstStyle/>
          <a:p>
            <a:pPr>
              <a:lnSpc>
                <a:spcPct val="80000"/>
              </a:lnSpc>
            </a:pPr>
            <a:r>
              <a:rPr lang="ja-JP" altLang="en-US" sz="2800" smtClean="0">
                <a:latin typeface="Helvetica Neue Medium" pitchFamily="-1" charset="0"/>
                <a:ea typeface="ヒラギノ角ゴ Pro W6" pitchFamily="-1" charset="-128"/>
              </a:rPr>
              <a:t>標準形式</a:t>
            </a:r>
          </a:p>
          <a:p>
            <a:pPr lvl="1">
              <a:lnSpc>
                <a:spcPct val="80000"/>
              </a:lnSpc>
            </a:pPr>
            <a:r>
              <a:rPr lang="en-US" altLang="ja-JP" sz="2200" smtClean="0">
                <a:latin typeface="Arial" panose="020B0604020202020204" pitchFamily="34" charset="0"/>
                <a:ea typeface="ＭＳ Ｐゴシック" panose="020B0600070205080204" pitchFamily="50" charset="-128"/>
              </a:rPr>
              <a:t>&lt;qr code string&gt; = "X-UIDC-UCODE=" &lt;ucode string&gt; ["," "X-UIDC-SIGNATURE=" &lt;sign string&gt; ["," "X-UIDC-ALGORITHM=" &lt;algo type&gt; [&lt;append values&gt;]]] &lt;append values&gt; = "," &lt;append string&gt; [&lt;append values&gt;]</a:t>
            </a:r>
          </a:p>
          <a:p>
            <a:pPr>
              <a:lnSpc>
                <a:spcPct val="80000"/>
              </a:lnSpc>
            </a:pPr>
            <a:r>
              <a:rPr lang="en-US" altLang="ja-JP" sz="2800" smtClean="0">
                <a:latin typeface="Helvetica Neue Medium" pitchFamily="-1" charset="0"/>
                <a:ea typeface="ヒラギノ角ゴ Pro W6" pitchFamily="-1" charset="-128"/>
              </a:rPr>
              <a:t>URL</a:t>
            </a:r>
            <a:r>
              <a:rPr lang="ja-JP" altLang="en-US" sz="2800" smtClean="0">
                <a:latin typeface="Helvetica Neue Medium" pitchFamily="-1" charset="0"/>
                <a:ea typeface="ヒラギノ角ゴ Pro W6" pitchFamily="-1" charset="-128"/>
              </a:rPr>
              <a:t>形式</a:t>
            </a:r>
          </a:p>
          <a:p>
            <a:pPr lvl="1">
              <a:lnSpc>
                <a:spcPct val="80000"/>
              </a:lnSpc>
            </a:pPr>
            <a:r>
              <a:rPr lang="en-US" altLang="ja-JP" sz="2200" smtClean="0">
                <a:latin typeface="Arial" panose="020B0604020202020204" pitchFamily="34" charset="0"/>
                <a:ea typeface="ＭＳ Ｐゴシック" panose="020B0600070205080204" pitchFamily="50" charset="-128"/>
              </a:rPr>
              <a:t>&lt;qr code string&gt; = "http://" &lt;rhost&gt; "/" &lt;qpath&gt; "?" &lt;query part&gt; </a:t>
            </a:r>
          </a:p>
          <a:p>
            <a:pPr lvl="2">
              <a:lnSpc>
                <a:spcPct val="80000"/>
              </a:lnSpc>
            </a:pPr>
            <a:r>
              <a:rPr lang="en-US" altLang="ja-JP" sz="1900" smtClean="0">
                <a:latin typeface="Arial" panose="020B0604020202020204" pitchFamily="34" charset="0"/>
                <a:ea typeface="ＭＳ Ｐゴシック" panose="020B0600070205080204" pitchFamily="50" charset="-128"/>
              </a:rPr>
              <a:t>&lt;rhost&gt; = "(</a:t>
            </a:r>
            <a:r>
              <a:rPr lang="ja-JP" altLang="en-US" sz="1900" smtClean="0">
                <a:latin typeface="Arial" panose="020B0604020202020204" pitchFamily="34" charset="0"/>
                <a:ea typeface="ＭＳ Ｐゴシック" panose="020B0600070205080204" pitchFamily="50" charset="-128"/>
              </a:rPr>
              <a:t>署名検証機能付ゲートウェイのホスト名</a:t>
            </a:r>
            <a:r>
              <a:rPr lang="en-US" altLang="ja-JP" sz="1900" smtClean="0">
                <a:latin typeface="Arial" panose="020B0604020202020204" pitchFamily="34" charset="0"/>
                <a:ea typeface="ＭＳ Ｐゴシック" panose="020B0600070205080204" pitchFamily="50" charset="-128"/>
              </a:rPr>
              <a:t>)" </a:t>
            </a:r>
          </a:p>
          <a:p>
            <a:pPr lvl="2">
              <a:lnSpc>
                <a:spcPct val="80000"/>
              </a:lnSpc>
            </a:pPr>
            <a:r>
              <a:rPr lang="en-US" altLang="ja-JP" sz="1900" smtClean="0">
                <a:latin typeface="Arial" panose="020B0604020202020204" pitchFamily="34" charset="0"/>
                <a:ea typeface="ＭＳ Ｐゴシック" panose="020B0600070205080204" pitchFamily="50" charset="-128"/>
              </a:rPr>
              <a:t>&lt;qpath&gt; = "(</a:t>
            </a:r>
            <a:r>
              <a:rPr lang="ja-JP" altLang="en-US" sz="1900" smtClean="0">
                <a:latin typeface="Arial" panose="020B0604020202020204" pitchFamily="34" charset="0"/>
                <a:ea typeface="ＭＳ Ｐゴシック" panose="020B0600070205080204" pitchFamily="50" charset="-128"/>
              </a:rPr>
              <a:t>署名検証機能付ゲートウェイソフトウェアのパス</a:t>
            </a:r>
            <a:r>
              <a:rPr lang="en-US" altLang="ja-JP" sz="1900" smtClean="0">
                <a:latin typeface="Arial" panose="020B0604020202020204" pitchFamily="34" charset="0"/>
                <a:ea typeface="ＭＳ Ｐゴシック" panose="020B0600070205080204" pitchFamily="50" charset="-128"/>
              </a:rPr>
              <a:t>)" </a:t>
            </a:r>
          </a:p>
          <a:p>
            <a:pPr lvl="2">
              <a:lnSpc>
                <a:spcPct val="80000"/>
              </a:lnSpc>
            </a:pPr>
            <a:r>
              <a:rPr lang="en-US" altLang="ja-JP" sz="1900" smtClean="0">
                <a:latin typeface="Arial" panose="020B0604020202020204" pitchFamily="34" charset="0"/>
                <a:ea typeface="ＭＳ Ｐゴシック" panose="020B0600070205080204" pitchFamily="50" charset="-128"/>
              </a:rPr>
              <a:t>&lt;query part&gt; = “X-UIDC-UCODE=” &lt;ucode string&gt; [“&amp;” “X-UIDC-SIGNATURE=” &lt;sign string&gt;</a:t>
            </a:r>
            <a:r>
              <a:rPr lang="ja-JP" altLang="en-US" sz="1900" smtClean="0">
                <a:latin typeface="Arial" panose="020B0604020202020204" pitchFamily="34" charset="0"/>
                <a:ea typeface="ＭＳ Ｐゴシック" panose="020B0600070205080204" pitchFamily="50" charset="-128"/>
              </a:rPr>
              <a:t>　</a:t>
            </a:r>
            <a:r>
              <a:rPr lang="en-US" altLang="ja-JP" sz="1900" smtClean="0">
                <a:latin typeface="Arial" panose="020B0604020202020204" pitchFamily="34" charset="0"/>
                <a:ea typeface="ＭＳ Ｐゴシック" panose="020B0600070205080204" pitchFamily="50" charset="-128"/>
              </a:rPr>
              <a:t>[“&amp;” “X-UIDC-ALGORITHM=” &lt;algo type&gt; [&lt;append values&gt;]]] &lt;append values&gt; = "&amp;" &lt;append string&gt; [&lt;append values&gt;]</a:t>
            </a:r>
            <a:endParaRPr lang="ja-JP" altLang="en-US" sz="1900" smtClean="0">
              <a:latin typeface="Arial" panose="020B0604020202020204" pitchFamily="34" charset="0"/>
              <a:ea typeface="ＭＳ Ｐゴシック" panose="020B0600070205080204" pitchFamily="50" charset="-128"/>
            </a:endParaRPr>
          </a:p>
        </p:txBody>
      </p:sp>
      <p:sp>
        <p:nvSpPr>
          <p:cNvPr id="49156" name="コンテンツ プレースホルダ 14"/>
          <p:cNvSpPr>
            <a:spLocks noGrp="1"/>
          </p:cNvSpPr>
          <p:nvPr>
            <p:ph sz="half" idx="2"/>
          </p:nvPr>
        </p:nvSpPr>
        <p:spPr/>
        <p:txBody>
          <a:bodyPr/>
          <a:lstStyle/>
          <a:p>
            <a:endParaRPr lang="ja-JP" altLang="en-US" smtClean="0">
              <a:latin typeface="Helvetica Neue Medium" pitchFamily="-1" charset="0"/>
              <a:ea typeface="ヒラギノ角ゴ Pro W6" pitchFamily="-1" charset="-128"/>
            </a:endParaRPr>
          </a:p>
        </p:txBody>
      </p:sp>
      <p:sp>
        <p:nvSpPr>
          <p:cNvPr id="49157" name="AutoShape 11" descr="00001C0000000000000000000004000C"/>
          <p:cNvSpPr>
            <a:spLocks noChangeAspect="1" noChangeArrowheads="1"/>
          </p:cNvSpPr>
          <p:nvPr/>
        </p:nvSpPr>
        <p:spPr bwMode="auto">
          <a:xfrm>
            <a:off x="6351588" y="472598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pic>
        <p:nvPicPr>
          <p:cNvPr id="49158" name="Picture 12" descr="q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23188" y="6021388"/>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14" descr="qr_im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6988" y="6078538"/>
            <a:ext cx="18669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0" name="Text Box 23"/>
          <p:cNvSpPr txBox="1">
            <a:spLocks noChangeArrowheads="1"/>
          </p:cNvSpPr>
          <p:nvPr/>
        </p:nvSpPr>
        <p:spPr bwMode="auto">
          <a:xfrm>
            <a:off x="3684588" y="7818438"/>
            <a:ext cx="23177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Times" panose="02020603050405020304" pitchFamily="18" charset="0"/>
                <a:ea typeface="ＭＳ Ｐゴシック" panose="020B0600070205080204" pitchFamily="50" charset="-128"/>
              </a:rPr>
              <a:t>標準形式の例</a:t>
            </a:r>
          </a:p>
        </p:txBody>
      </p:sp>
      <p:sp>
        <p:nvSpPr>
          <p:cNvPr id="49161" name="Text Box 24"/>
          <p:cNvSpPr txBox="1">
            <a:spLocks noChangeArrowheads="1"/>
          </p:cNvSpPr>
          <p:nvPr/>
        </p:nvSpPr>
        <p:spPr bwMode="auto">
          <a:xfrm>
            <a:off x="7496175" y="7788275"/>
            <a:ext cx="23177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URL</a:t>
            </a:r>
            <a:r>
              <a:rPr lang="ja-JP" altLang="en-US" sz="2800">
                <a:latin typeface="Arial" panose="020B0604020202020204" pitchFamily="34" charset="0"/>
                <a:ea typeface="ＭＳ Ｐゴシック" panose="020B0600070205080204" pitchFamily="50" charset="-128"/>
              </a:rPr>
              <a:t>形式の例</a:t>
            </a:r>
          </a:p>
        </p:txBody>
      </p:sp>
      <p:sp>
        <p:nvSpPr>
          <p:cNvPr id="2" name="スライド番号プレースホルダー 1"/>
          <p:cNvSpPr>
            <a:spLocks noGrp="1"/>
          </p:cNvSpPr>
          <p:nvPr>
            <p:ph type="sldNum" sz="quarter" idx="10"/>
          </p:nvPr>
        </p:nvSpPr>
        <p:spPr/>
        <p:txBody>
          <a:bodyPr/>
          <a:lstStyle/>
          <a:p>
            <a:fld id="{EC6DA5EF-4B6D-42D4-BEB8-6A564036F524}" type="slidenum">
              <a:rPr lang="en-US" altLang="ja-JP" smtClean="0"/>
              <a:pPr/>
              <a:t>46</a:t>
            </a:fld>
            <a:endParaRPr lang="en-US" altLang="ja-JP"/>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ISO/IEC 18000 </a:t>
            </a:r>
            <a:r>
              <a:rPr lang="ja-JP" altLang="en-US" smtClean="0">
                <a:latin typeface="Helvetica Neue Medium" pitchFamily="-1" charset="0"/>
                <a:ea typeface="ヒラギノ角ゴ ProN W6" panose="020B0600000000000000" pitchFamily="34" charset="-128"/>
              </a:rPr>
              <a:t>準拠の</a:t>
            </a:r>
            <a:r>
              <a:rPr lang="en-US" altLang="ja-JP" smtClean="0">
                <a:latin typeface="Helvetica Neue Medium" pitchFamily="-1" charset="0"/>
                <a:ea typeface="ヒラギノ角ゴ ProN W6" panose="020B0600000000000000" pitchFamily="34" charset="-128"/>
              </a:rPr>
              <a:t>RFID</a:t>
            </a:r>
          </a:p>
        </p:txBody>
      </p:sp>
      <p:sp>
        <p:nvSpPr>
          <p:cNvPr id="50179" name="テキスト プレースホルダ 6"/>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47</a:t>
            </a:fld>
            <a:endParaRPr lang="en-US" altLang="ja-JP"/>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ISO/IEC 18000</a:t>
            </a:r>
            <a:r>
              <a:rPr lang="ja-JP" altLang="en-US" smtClean="0">
                <a:latin typeface="Helvetica Neue Medium" pitchFamily="-1" charset="0"/>
                <a:ea typeface="ヒラギノ角ゴ ProN W6" panose="020B0600000000000000" pitchFamily="34" charset="-128"/>
              </a:rPr>
              <a:t>とは？</a:t>
            </a:r>
          </a:p>
        </p:txBody>
      </p:sp>
      <p:sp>
        <p:nvSpPr>
          <p:cNvPr id="51203" name="Rectangle 3"/>
          <p:cNvSpPr>
            <a:spLocks noGrp="1" noChangeArrowheads="1"/>
          </p:cNvSpPr>
          <p:nvPr>
            <p:ph type="body" idx="1"/>
          </p:nvPr>
        </p:nvSpPr>
        <p:spPr/>
        <p:txBody>
          <a:bodyPr/>
          <a:lstStyle/>
          <a:p>
            <a:pPr>
              <a:lnSpc>
                <a:spcPct val="90000"/>
              </a:lnSpc>
            </a:pPr>
            <a:r>
              <a:rPr lang="ja-JP" altLang="en-US" sz="3100" smtClean="0">
                <a:latin typeface="Helvetica Neue Medium" pitchFamily="-1" charset="0"/>
                <a:ea typeface="ヒラギノ角ゴ Pro W6" pitchFamily="-1" charset="-128"/>
              </a:rPr>
              <a:t>概要</a:t>
            </a:r>
          </a:p>
          <a:p>
            <a:pPr lvl="1">
              <a:lnSpc>
                <a:spcPct val="90000"/>
              </a:lnSpc>
            </a:pPr>
            <a:r>
              <a:rPr lang="en-US" altLang="ja-JP" sz="2400" smtClean="0">
                <a:latin typeface="Arial" panose="020B0604020202020204" pitchFamily="34" charset="0"/>
                <a:ea typeface="ＭＳ Ｐゴシック" panose="020B0600070205080204" pitchFamily="50" charset="-128"/>
              </a:rPr>
              <a:t>ISO/IEC/JTC1/SC31</a:t>
            </a:r>
            <a:r>
              <a:rPr lang="ja-JP" altLang="en-US" sz="2400" smtClean="0">
                <a:latin typeface="Arial" panose="020B0604020202020204" pitchFamily="34" charset="0"/>
                <a:ea typeface="ＭＳ Ｐゴシック" panose="020B0600070205080204" pitchFamily="50" charset="-128"/>
              </a:rPr>
              <a:t>が扱っている、</a:t>
            </a:r>
            <a:r>
              <a:rPr lang="en-US" altLang="ja-JP" sz="2400" smtClean="0">
                <a:latin typeface="Arial" panose="020B0604020202020204" pitchFamily="34" charset="0"/>
                <a:ea typeface="ＭＳ Ｐゴシック" panose="020B0600070205080204" pitchFamily="50" charset="-128"/>
              </a:rPr>
              <a:t>Item Management</a:t>
            </a:r>
            <a:r>
              <a:rPr lang="ja-JP" altLang="en-US" sz="2400" smtClean="0">
                <a:latin typeface="Arial" panose="020B0604020202020204" pitchFamily="34" charset="0"/>
                <a:ea typeface="ＭＳ Ｐゴシック" panose="020B0600070205080204" pitchFamily="50" charset="-128"/>
              </a:rPr>
              <a:t>のための</a:t>
            </a:r>
            <a:r>
              <a:rPr lang="en-US" altLang="ja-JP" sz="2400" smtClean="0">
                <a:latin typeface="Arial" panose="020B0604020202020204" pitchFamily="34" charset="0"/>
                <a:ea typeface="ＭＳ Ｐゴシック" panose="020B0600070205080204" pitchFamily="50" charset="-128"/>
              </a:rPr>
              <a:t>RFID</a:t>
            </a:r>
            <a:r>
              <a:rPr lang="ja-JP" altLang="en-US" sz="2400" smtClean="0">
                <a:latin typeface="Arial" panose="020B0604020202020204" pitchFamily="34" charset="0"/>
                <a:ea typeface="ＭＳ Ｐゴシック" panose="020B0600070205080204" pitchFamily="50" charset="-128"/>
              </a:rPr>
              <a:t>国際標準規格</a:t>
            </a:r>
          </a:p>
          <a:p>
            <a:pPr lvl="1">
              <a:lnSpc>
                <a:spcPct val="90000"/>
              </a:lnSpc>
            </a:pPr>
            <a:r>
              <a:rPr lang="ja-JP" altLang="en-US" sz="2400" smtClean="0">
                <a:latin typeface="Arial" panose="020B0604020202020204" pitchFamily="34" charset="0"/>
                <a:ea typeface="ＭＳ Ｐゴシック" panose="020B0600070205080204" pitchFamily="50" charset="-128"/>
              </a:rPr>
              <a:t>エアインタフェースを使ったデータ交換やトランザクション方式を規定</a:t>
            </a:r>
          </a:p>
          <a:p>
            <a:pPr>
              <a:lnSpc>
                <a:spcPct val="90000"/>
              </a:lnSpc>
            </a:pPr>
            <a:r>
              <a:rPr lang="ja-JP" altLang="en-US" sz="3100" smtClean="0">
                <a:latin typeface="Helvetica Neue Medium" pitchFamily="-1" charset="0"/>
                <a:ea typeface="ヒラギノ角ゴ Pro W6" pitchFamily="-1" charset="-128"/>
              </a:rPr>
              <a:t>個別規格一覧</a:t>
            </a:r>
          </a:p>
          <a:p>
            <a:pPr lvl="1">
              <a:lnSpc>
                <a:spcPct val="90000"/>
              </a:lnSpc>
            </a:pPr>
            <a:r>
              <a:rPr lang="en-US" altLang="ja-JP" sz="2400" smtClean="0">
                <a:latin typeface="Arial" panose="020B0604020202020204" pitchFamily="34" charset="0"/>
                <a:ea typeface="ＭＳ Ｐゴシック" panose="020B0600070205080204" pitchFamily="50" charset="-128"/>
              </a:rPr>
              <a:t>18000-1 Part 1 – Generic Parameters for the Air Interface for Globally Accepted Frequencies</a:t>
            </a:r>
          </a:p>
          <a:p>
            <a:pPr lvl="1">
              <a:lnSpc>
                <a:spcPct val="90000"/>
              </a:lnSpc>
            </a:pPr>
            <a:r>
              <a:rPr lang="en-US" altLang="ja-JP" sz="2400" smtClean="0">
                <a:latin typeface="Arial" panose="020B0604020202020204" pitchFamily="34" charset="0"/>
                <a:ea typeface="ＭＳ Ｐゴシック" panose="020B0600070205080204" pitchFamily="50" charset="-128"/>
              </a:rPr>
              <a:t>18000-2 Part 2 – Parameters for Air Interface Communications below 135 kHz</a:t>
            </a:r>
          </a:p>
          <a:p>
            <a:pPr lvl="1">
              <a:lnSpc>
                <a:spcPct val="90000"/>
              </a:lnSpc>
            </a:pPr>
            <a:r>
              <a:rPr lang="en-US" altLang="ja-JP" sz="2400" smtClean="0">
                <a:latin typeface="Arial" panose="020B0604020202020204" pitchFamily="34" charset="0"/>
                <a:ea typeface="ＭＳ Ｐゴシック" panose="020B0600070205080204" pitchFamily="50" charset="-128"/>
              </a:rPr>
              <a:t>18000-3 Part 3 – Parameters for Air Interface Communications at 13.56 MHz</a:t>
            </a:r>
          </a:p>
          <a:p>
            <a:pPr lvl="1">
              <a:lnSpc>
                <a:spcPct val="90000"/>
              </a:lnSpc>
            </a:pPr>
            <a:r>
              <a:rPr lang="en-US" altLang="ja-JP" sz="2400" smtClean="0">
                <a:latin typeface="Arial" panose="020B0604020202020204" pitchFamily="34" charset="0"/>
                <a:ea typeface="ＭＳ Ｐゴシック" panose="020B0600070205080204" pitchFamily="50" charset="-128"/>
              </a:rPr>
              <a:t>18000-4 Part 4 – Parameters for Air Interface Communications at 2.45 GHz</a:t>
            </a:r>
          </a:p>
          <a:p>
            <a:pPr lvl="1">
              <a:lnSpc>
                <a:spcPct val="90000"/>
              </a:lnSpc>
            </a:pPr>
            <a:r>
              <a:rPr lang="en-US" altLang="ja-JP" sz="2400" smtClean="0">
                <a:latin typeface="Arial" panose="020B0604020202020204" pitchFamily="34" charset="0"/>
                <a:ea typeface="ＭＳ Ｐゴシック" panose="020B0600070205080204" pitchFamily="50" charset="-128"/>
              </a:rPr>
              <a:t>18000-5 Part 5 – Parameters for Air Interface Communications at 5.8 GHz (Withdrawn)</a:t>
            </a:r>
          </a:p>
          <a:p>
            <a:pPr lvl="1">
              <a:lnSpc>
                <a:spcPct val="90000"/>
              </a:lnSpc>
            </a:pPr>
            <a:r>
              <a:rPr lang="en-US" altLang="ja-JP" sz="2400" smtClean="0">
                <a:latin typeface="Arial" panose="020B0604020202020204" pitchFamily="34" charset="0"/>
                <a:ea typeface="ＭＳ Ｐゴシック" panose="020B0600070205080204" pitchFamily="50" charset="-128"/>
              </a:rPr>
              <a:t>18000-6 Part 6 – Parameters for Air Interface Communications at 860 to 960 MHz</a:t>
            </a:r>
          </a:p>
          <a:p>
            <a:pPr lvl="1">
              <a:lnSpc>
                <a:spcPct val="90000"/>
              </a:lnSpc>
            </a:pPr>
            <a:r>
              <a:rPr lang="en-US" altLang="ja-JP" sz="2400" smtClean="0">
                <a:latin typeface="Arial" panose="020B0604020202020204" pitchFamily="34" charset="0"/>
                <a:ea typeface="ＭＳ Ｐゴシック" panose="020B0600070205080204" pitchFamily="50" charset="-128"/>
              </a:rPr>
              <a:t>18000-7 Part 7 – Parameters for Air Interface Communications at 433 MHz</a:t>
            </a:r>
            <a:endParaRPr lang="ja-JP" altLang="en-US" sz="2400" smtClean="0">
              <a:latin typeface="Arial" panose="020B0604020202020204" pitchFamily="34" charset="0"/>
              <a:ea typeface="ＭＳ Ｐゴシック" panose="020B0600070205080204" pitchFamily="50" charset="-128"/>
            </a:endParaRP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48</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ISO/IEC 18000</a:t>
            </a:r>
            <a:r>
              <a:rPr lang="ja-JP" altLang="en-US" smtClean="0">
                <a:latin typeface="Helvetica Neue Medium" pitchFamily="-1" charset="0"/>
                <a:ea typeface="ヒラギノ角ゴ ProN W6" panose="020B0600000000000000" pitchFamily="34" charset="-128"/>
              </a:rPr>
              <a:t>準拠タグへの</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格納方法</a:t>
            </a:r>
          </a:p>
        </p:txBody>
      </p:sp>
      <p:sp>
        <p:nvSpPr>
          <p:cNvPr id="52227" name="Rectangle 3"/>
          <p:cNvSpPr>
            <a:spLocks noGrp="1" noChangeArrowheads="1"/>
          </p:cNvSpPr>
          <p:nvPr>
            <p:ph type="body" sz="half" idx="1"/>
          </p:nvPr>
        </p:nvSpPr>
        <p:spPr/>
        <p:txBody>
          <a:bodyPr/>
          <a:lstStyle/>
          <a:p>
            <a:pPr>
              <a:lnSpc>
                <a:spcPct val="80000"/>
              </a:lnSpc>
            </a:pPr>
            <a:r>
              <a:rPr lang="en-US" altLang="ja-JP" sz="3100" dirty="0" smtClean="0">
                <a:latin typeface="Helvetica Neue Medium" pitchFamily="-1" charset="0"/>
                <a:ea typeface="ヒラギノ角ゴ Pro W6" pitchFamily="-1" charset="-128"/>
              </a:rPr>
              <a:t>ISO/IEC 15961</a:t>
            </a:r>
            <a:r>
              <a:rPr lang="ja-JP" altLang="en-US" sz="3100" dirty="0" smtClean="0">
                <a:latin typeface="Helvetica Neue Medium" pitchFamily="-1" charset="0"/>
                <a:ea typeface="ヒラギノ角ゴ Pro W6" pitchFamily="-1" charset="-128"/>
              </a:rPr>
              <a:t>～</a:t>
            </a:r>
            <a:r>
              <a:rPr lang="en-US" altLang="ja-JP" sz="3100" dirty="0" smtClean="0">
                <a:latin typeface="Helvetica Neue Medium" pitchFamily="-1" charset="0"/>
                <a:ea typeface="ヒラギノ角ゴ Pro W6" pitchFamily="-1" charset="-128"/>
              </a:rPr>
              <a:t>15963</a:t>
            </a:r>
            <a:r>
              <a:rPr lang="ja-JP" altLang="en-US" sz="3100" dirty="0" smtClean="0">
                <a:latin typeface="Helvetica Neue Medium" pitchFamily="-1" charset="0"/>
                <a:ea typeface="ヒラギノ角ゴ Pro W6" pitchFamily="-1" charset="-128"/>
              </a:rPr>
              <a:t>規格に従い、利用者メモリに書き込む</a:t>
            </a:r>
          </a:p>
          <a:p>
            <a:pPr lvl="1">
              <a:lnSpc>
                <a:spcPct val="80000"/>
              </a:lnSpc>
            </a:pPr>
            <a:r>
              <a:rPr lang="en-US" altLang="ja-JP" sz="2400" dirty="0" smtClean="0">
                <a:latin typeface="Arial" panose="020B0604020202020204" pitchFamily="34" charset="0"/>
                <a:ea typeface="ＭＳ Ｐゴシック" panose="020B0600070205080204" pitchFamily="50" charset="-128"/>
              </a:rPr>
              <a:t>ISO/IEC 18000</a:t>
            </a:r>
            <a:r>
              <a:rPr lang="ja-JP" altLang="en-US" sz="2400" dirty="0" smtClean="0">
                <a:latin typeface="Arial" panose="020B0604020202020204" pitchFamily="34" charset="0"/>
                <a:ea typeface="ＭＳ Ｐゴシック" panose="020B0600070205080204" pitchFamily="50" charset="-128"/>
              </a:rPr>
              <a:t>規格の</a:t>
            </a:r>
            <a:r>
              <a:rPr lang="en-US" altLang="ja-JP" sz="2400" dirty="0" smtClean="0">
                <a:latin typeface="Arial" panose="020B0604020202020204" pitchFamily="34" charset="0"/>
                <a:ea typeface="ＭＳ Ｐゴシック" panose="020B0600070205080204" pitchFamily="50" charset="-128"/>
              </a:rPr>
              <a:t>RFID</a:t>
            </a:r>
            <a:r>
              <a:rPr lang="ja-JP" altLang="en-US" sz="2400" dirty="0" smtClean="0">
                <a:latin typeface="Arial" panose="020B0604020202020204" pitchFamily="34" charset="0"/>
                <a:ea typeface="ＭＳ Ｐゴシック" panose="020B0600070205080204" pitchFamily="50" charset="-128"/>
              </a:rPr>
              <a:t>における、利用者メモリのデータ形式は、</a:t>
            </a:r>
            <a:r>
              <a:rPr lang="en-US" altLang="ja-JP" sz="2400" dirty="0" smtClean="0">
                <a:latin typeface="Arial" panose="020B0604020202020204" pitchFamily="34" charset="0"/>
                <a:ea typeface="ＭＳ Ｐゴシック" panose="020B0600070205080204" pitchFamily="50" charset="-128"/>
              </a:rPr>
              <a:t>ISO/IEC 15961</a:t>
            </a:r>
            <a:r>
              <a:rPr lang="ja-JP" altLang="en-US" sz="2400" dirty="0" smtClean="0">
                <a:latin typeface="Arial" panose="020B0604020202020204" pitchFamily="34" charset="0"/>
                <a:ea typeface="ＭＳ Ｐゴシック" panose="020B0600070205080204" pitchFamily="50" charset="-128"/>
              </a:rPr>
              <a:t>～</a:t>
            </a:r>
            <a:r>
              <a:rPr lang="en-US" altLang="ja-JP" sz="2400" dirty="0" smtClean="0">
                <a:latin typeface="Arial" panose="020B0604020202020204" pitchFamily="34" charset="0"/>
                <a:ea typeface="ＭＳ Ｐゴシック" panose="020B0600070205080204" pitchFamily="50" charset="-128"/>
              </a:rPr>
              <a:t>15963</a:t>
            </a:r>
            <a:r>
              <a:rPr lang="ja-JP" altLang="en-US" sz="2400" dirty="0" smtClean="0">
                <a:latin typeface="Arial" panose="020B0604020202020204" pitchFamily="34" charset="0"/>
                <a:ea typeface="ＭＳ Ｐゴシック" panose="020B0600070205080204" pitchFamily="50" charset="-128"/>
              </a:rPr>
              <a:t>が規定</a:t>
            </a:r>
          </a:p>
          <a:p>
            <a:pPr lvl="1">
              <a:lnSpc>
                <a:spcPct val="80000"/>
              </a:lnSpc>
            </a:pPr>
            <a:r>
              <a:rPr lang="en-US" altLang="ja-JP" sz="2400" dirty="0" err="1" smtClean="0">
                <a:latin typeface="Arial" panose="020B0604020202020204" pitchFamily="34" charset="0"/>
                <a:ea typeface="ＭＳ Ｐゴシック" panose="020B0600070205080204" pitchFamily="50" charset="-128"/>
              </a:rPr>
              <a:t>ucode</a:t>
            </a:r>
            <a:r>
              <a:rPr lang="ja-JP" altLang="en-US" sz="2400" dirty="0" smtClean="0">
                <a:latin typeface="Arial" panose="020B0604020202020204" pitchFamily="34" charset="0"/>
                <a:ea typeface="ＭＳ Ｐゴシック" panose="020B0600070205080204" pitchFamily="50" charset="-128"/>
              </a:rPr>
              <a:t>タグは、</a:t>
            </a:r>
            <a:r>
              <a:rPr lang="en-US" altLang="ja-JP" sz="2400" dirty="0" err="1" smtClean="0">
                <a:latin typeface="Arial" panose="020B0604020202020204" pitchFamily="34" charset="0"/>
                <a:ea typeface="ＭＳ Ｐゴシック" panose="020B0600070205080204" pitchFamily="50" charset="-128"/>
              </a:rPr>
              <a:t>ucode</a:t>
            </a:r>
            <a:r>
              <a:rPr lang="ja-JP" altLang="en-US" sz="2400" dirty="0" smtClean="0">
                <a:latin typeface="Arial" panose="020B0604020202020204" pitchFamily="34" charset="0"/>
                <a:ea typeface="ＭＳ Ｐゴシック" panose="020B0600070205080204" pitchFamily="50" charset="-128"/>
              </a:rPr>
              <a:t>をこの</a:t>
            </a:r>
            <a:r>
              <a:rPr lang="en-US" altLang="ja-JP" sz="2400" dirty="0" smtClean="0">
                <a:latin typeface="Arial" panose="020B0604020202020204" pitchFamily="34" charset="0"/>
                <a:ea typeface="ＭＳ Ｐゴシック" panose="020B0600070205080204" pitchFamily="50" charset="-128"/>
              </a:rPr>
              <a:t>ISO/IEC 15961</a:t>
            </a:r>
            <a:r>
              <a:rPr lang="ja-JP" altLang="en-US" sz="2400" dirty="0" smtClean="0">
                <a:latin typeface="Arial" panose="020B0604020202020204" pitchFamily="34" charset="0"/>
                <a:ea typeface="ＭＳ Ｐゴシック" panose="020B0600070205080204" pitchFamily="50" charset="-128"/>
              </a:rPr>
              <a:t>～</a:t>
            </a:r>
            <a:r>
              <a:rPr lang="en-US" altLang="ja-JP" sz="2400" dirty="0" smtClean="0">
                <a:latin typeface="Arial" panose="020B0604020202020204" pitchFamily="34" charset="0"/>
                <a:ea typeface="ＭＳ Ｐゴシック" panose="020B0600070205080204" pitchFamily="50" charset="-128"/>
              </a:rPr>
              <a:t>15963</a:t>
            </a:r>
            <a:r>
              <a:rPr lang="ja-JP" altLang="en-US" sz="2400" dirty="0" smtClean="0">
                <a:latin typeface="Arial" panose="020B0604020202020204" pitchFamily="34" charset="0"/>
                <a:ea typeface="ＭＳ Ｐゴシック" panose="020B0600070205080204" pitchFamily="50" charset="-128"/>
              </a:rPr>
              <a:t>規定に従って利用者メモリに格納</a:t>
            </a:r>
          </a:p>
          <a:p>
            <a:pPr>
              <a:lnSpc>
                <a:spcPct val="80000"/>
              </a:lnSpc>
            </a:pPr>
            <a:r>
              <a:rPr lang="ja-JP" altLang="en-US" sz="3100" dirty="0" smtClean="0">
                <a:latin typeface="Helvetica Neue Medium" pitchFamily="-1" charset="0"/>
                <a:ea typeface="ヒラギノ角ゴ Pro W6" pitchFamily="-1" charset="-128"/>
              </a:rPr>
              <a:t>オブジェクト識別子として、トロンフォーラムが取得した以下の要素を用いる</a:t>
            </a:r>
          </a:p>
          <a:p>
            <a:pPr lvl="1">
              <a:lnSpc>
                <a:spcPct val="80000"/>
              </a:lnSpc>
            </a:pPr>
            <a:r>
              <a:rPr lang="ja-JP" altLang="en-US" sz="2400" dirty="0" smtClean="0">
                <a:latin typeface="Arial" panose="020B0604020202020204" pitchFamily="34" charset="0"/>
                <a:ea typeface="ＭＳ Ｐゴシック" panose="020B0600070205080204" pitchFamily="50" charset="-128"/>
              </a:rPr>
              <a:t>日本政府管理下の</a:t>
            </a:r>
            <a:r>
              <a:rPr lang="en-US" altLang="ja-JP" sz="2400" dirty="0" smtClean="0">
                <a:latin typeface="Arial" panose="020B0604020202020204" pitchFamily="34" charset="0"/>
                <a:ea typeface="ＭＳ Ｐゴシック" panose="020B0600070205080204" pitchFamily="50" charset="-128"/>
              </a:rPr>
              <a:t>OID:	{ 0 2 440 200239 2 }</a:t>
            </a:r>
          </a:p>
          <a:p>
            <a:pPr lvl="1">
              <a:lnSpc>
                <a:spcPct val="80000"/>
              </a:lnSpc>
            </a:pPr>
            <a:r>
              <a:rPr lang="en-US" altLang="ja-JP" sz="2400" dirty="0" smtClean="0">
                <a:latin typeface="Arial" panose="020B0604020202020204" pitchFamily="34" charset="0"/>
                <a:ea typeface="ＭＳ Ｐゴシック" panose="020B0600070205080204" pitchFamily="50" charset="-128"/>
              </a:rPr>
              <a:t>NID</a:t>
            </a:r>
            <a:r>
              <a:rPr lang="ja-JP" altLang="en-US" sz="2400" dirty="0" smtClean="0">
                <a:latin typeface="Arial" panose="020B0604020202020204" pitchFamily="34" charset="0"/>
                <a:ea typeface="ＭＳ Ｐゴシック" panose="020B0600070205080204" pitchFamily="50" charset="-128"/>
              </a:rPr>
              <a:t>専用の短縮</a:t>
            </a:r>
            <a:r>
              <a:rPr lang="en-US" altLang="ja-JP" sz="2400" dirty="0" smtClean="0">
                <a:latin typeface="Arial" panose="020B0604020202020204" pitchFamily="34" charset="0"/>
                <a:ea typeface="ＭＳ Ｐゴシック" panose="020B0600070205080204" pitchFamily="50" charset="-128"/>
              </a:rPr>
              <a:t>OID:	{ 2 27 2}</a:t>
            </a:r>
          </a:p>
        </p:txBody>
      </p:sp>
      <p:graphicFrame>
        <p:nvGraphicFramePr>
          <p:cNvPr id="503003" name="Group 219"/>
          <p:cNvGraphicFramePr>
            <a:graphicFrameLocks noGrp="1"/>
          </p:cNvGraphicFramePr>
          <p:nvPr>
            <p:ph sz="half" idx="2"/>
          </p:nvPr>
        </p:nvGraphicFramePr>
        <p:xfrm>
          <a:off x="381000" y="5773738"/>
          <a:ext cx="12268200" cy="1836848"/>
        </p:xfrm>
        <a:graphic>
          <a:graphicData uri="http://schemas.openxmlformats.org/drawingml/2006/table">
            <a:tbl>
              <a:tblPr/>
              <a:tblGrid>
                <a:gridCol w="1828800"/>
                <a:gridCol w="1524000"/>
                <a:gridCol w="3048000"/>
                <a:gridCol w="1778000"/>
                <a:gridCol w="2044700"/>
                <a:gridCol w="2044700"/>
              </a:tblGrid>
              <a:tr h="459184">
                <a:tc gridSpan="3">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ＭＳ Ｐゴシック" pitchFamily="50" charset="-128"/>
                          <a:cs typeface="ＤＦＧ平成ゴシック体W7" pitchFamily="50" charset="-128"/>
                        </a:rPr>
                        <a:t>ObjectId</a:t>
                      </a:r>
                    </a:p>
                  </a:txBody>
                  <a:tcPr marL="90000" marR="90000" marT="46726" marB="46726"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ysDash"/>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c hMerge="1">
                  <a:txBody>
                    <a:bodyPr/>
                    <a:lstStyle/>
                    <a:p>
                      <a:endParaRPr kumimoji="1" lang="ja-JP" altLang="en-US"/>
                    </a:p>
                  </a:txBody>
                  <a:tcPr/>
                </a:tc>
                <a:tc hMerge="1">
                  <a:txBody>
                    <a:bodyPr/>
                    <a:lstStyle/>
                    <a:p>
                      <a:endParaRPr kumimoji="1" lang="ja-JP" altLang="en-US"/>
                    </a:p>
                  </a:txBody>
                  <a:tcPr/>
                </a:tc>
                <a:tc gridSpan="3">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ＭＳ Ｐゴシック" pitchFamily="50" charset="-128"/>
                          <a:cs typeface="ＤＦＧ平成ゴシック体W7" pitchFamily="50" charset="-128"/>
                        </a:rPr>
                        <a:t>Object</a:t>
                      </a:r>
                    </a:p>
                  </a:txBody>
                  <a:tcPr marL="90000" marR="90000" marT="46726" marB="46726" anchor="ctr" anchorCtr="1" horzOverflow="overflow">
                    <a:lnL w="12700" cap="flat" cmpd="sng" algn="ctr">
                      <a:solidFill>
                        <a:schemeClr val="tx1"/>
                      </a:solidFill>
                      <a:prstDash val="sysDash"/>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c hMerge="1">
                  <a:txBody>
                    <a:bodyPr/>
                    <a:lstStyle/>
                    <a:p>
                      <a:endParaRPr kumimoji="1" lang="ja-JP" altLang="en-US"/>
                    </a:p>
                  </a:txBody>
                  <a:tcPr/>
                </a:tc>
                <a:tc hMerge="1">
                  <a:txBody>
                    <a:bodyPr/>
                    <a:lstStyle/>
                    <a:p>
                      <a:endParaRPr kumimoji="1" lang="ja-JP" altLang="en-US"/>
                    </a:p>
                  </a:txBody>
                  <a:tcPr/>
                </a:tc>
              </a:tr>
              <a:tr h="459184">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ＭＳ Ｐゴシック" pitchFamily="50" charset="-128"/>
                          <a:cs typeface="ＤＦＧ平成ゴシック体W7" pitchFamily="50" charset="-128"/>
                        </a:rPr>
                        <a:t>Class Tag</a:t>
                      </a:r>
                    </a:p>
                  </a:txBody>
                  <a:tcPr marL="90000" marR="90000" marT="46726" marB="46726" anchor="ctr" anchorCtr="1"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ＭＳ Ｐゴシック" pitchFamily="50" charset="-128"/>
                          <a:cs typeface="ＤＦＧ平成ゴシック体W7" pitchFamily="50" charset="-128"/>
                        </a:rPr>
                        <a:t>Length</a:t>
                      </a:r>
                    </a:p>
                  </a:txBody>
                  <a:tcPr marL="90000" marR="90000" marT="46726" marB="46726"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ＭＳ Ｐゴシック" pitchFamily="50" charset="-128"/>
                          <a:cs typeface="ＤＦＧ平成ゴシック体W7" pitchFamily="50" charset="-128"/>
                        </a:rPr>
                        <a:t>Object Id</a:t>
                      </a:r>
                    </a:p>
                  </a:txBody>
                  <a:tcPr marL="90000" marR="90000" marT="46726" marB="46726" anchor="ctr" anchorCtr="1" horzOverflow="overflow">
                    <a:lnL>
                      <a:noFill/>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ＭＳ Ｐゴシック" pitchFamily="50" charset="-128"/>
                          <a:cs typeface="ＤＦＧ平成ゴシック体W7" pitchFamily="50" charset="-128"/>
                        </a:rPr>
                        <a:t>Class Tag</a:t>
                      </a:r>
                    </a:p>
                  </a:txBody>
                  <a:tcPr marL="90000" marR="90000" marT="46726" marB="46726" anchor="ctr" anchorCtr="1" horzOverflow="overflow">
                    <a:lnL w="12700" cap="flat" cmpd="sng" algn="ctr">
                      <a:solidFill>
                        <a:schemeClr val="tx1"/>
                      </a:solidFill>
                      <a:prstDash val="sysDash"/>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ＭＳ Ｐゴシック" pitchFamily="50" charset="-128"/>
                          <a:cs typeface="ＤＦＧ平成ゴシック体W7" pitchFamily="50" charset="-128"/>
                        </a:rPr>
                        <a:t>Length</a:t>
                      </a:r>
                    </a:p>
                  </a:txBody>
                  <a:tcPr marL="90000" marR="90000" marT="46726" marB="46726"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ＭＳ Ｐゴシック" pitchFamily="50" charset="-128"/>
                          <a:cs typeface="ＤＦＧ平成ゴシック体W7" pitchFamily="50" charset="-128"/>
                        </a:rPr>
                        <a:t>Object</a:t>
                      </a:r>
                    </a:p>
                  </a:txBody>
                  <a:tcPr marL="90000" marR="90000" marT="46726" marB="46726" anchor="ctr" anchorCtr="1"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r>
              <a:tr h="459184">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ＭＳ Ｐゴシック" pitchFamily="50" charset="-128"/>
                          <a:cs typeface="ＤＦＧ平成ゴシック体W7" pitchFamily="50" charset="-128"/>
                        </a:rPr>
                        <a:t>0x06</a:t>
                      </a:r>
                    </a:p>
                  </a:txBody>
                  <a:tcPr marL="90000" marR="90000" marT="46726" marB="46726" anchor="ctr" anchorCtr="1"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ＭＳ Ｐゴシック" pitchFamily="50" charset="-128"/>
                          <a:cs typeface="ＤＦＧ平成ゴシック体W7" pitchFamily="50" charset="-128"/>
                        </a:rPr>
                        <a:t>0x07</a:t>
                      </a:r>
                    </a:p>
                  </a:txBody>
                  <a:tcPr marL="90000" marR="90000" marT="46726" marB="46726" anchor="ctr" anchorCtr="1"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ＭＳ Ｐゴシック" pitchFamily="50" charset="-128"/>
                          <a:cs typeface="ＤＦＧ平成ゴシック体W7" pitchFamily="50" charset="-128"/>
                        </a:rPr>
                        <a:t>{ 0 2 440 200239 2 }</a:t>
                      </a:r>
                    </a:p>
                  </a:txBody>
                  <a:tcPr marL="90000" marR="90000" marT="46726" marB="46726" anchor="ctr" anchorCtr="1" horzOverflow="overflow">
                    <a:lnL>
                      <a:noFill/>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ＭＳ Ｐゴシック" pitchFamily="50" charset="-128"/>
                          <a:cs typeface="ＤＦＧ平成ゴシック体W7" pitchFamily="50" charset="-128"/>
                        </a:rPr>
                        <a:t>0x04</a:t>
                      </a:r>
                    </a:p>
                  </a:txBody>
                  <a:tcPr marL="90000" marR="90000" marT="46726" marB="46726" anchor="ctr" anchorCtr="1" horzOverflow="overflow">
                    <a:lnL w="12700" cap="flat" cmpd="sng" algn="ctr">
                      <a:solidFill>
                        <a:schemeClr val="tx1"/>
                      </a:solidFill>
                      <a:prstDash val="sysDash"/>
                      <a:round/>
                      <a:headEnd type="none" w="med" len="med"/>
                      <a:tailEnd type="none" w="med" len="med"/>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ＭＳ Ｐゴシック" pitchFamily="50" charset="-128"/>
                          <a:cs typeface="ＤＦＧ平成ゴシック体W7" pitchFamily="50" charset="-128"/>
                        </a:rPr>
                        <a:t>0x10</a:t>
                      </a:r>
                    </a:p>
                  </a:txBody>
                  <a:tcPr marL="90000" marR="90000" marT="46726" marB="46726" anchor="ctr" anchorCtr="1"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ＭＳ Ｐゴシック" pitchFamily="50" charset="-128"/>
                          <a:cs typeface="ＤＦＧ平成ゴシック体W7" pitchFamily="50" charset="-128"/>
                        </a:rPr>
                        <a:t>128bit ucode</a:t>
                      </a:r>
                    </a:p>
                  </a:txBody>
                  <a:tcPr marL="90000" marR="90000" marT="46726" marB="46726" anchor="ctr" anchorCtr="1"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r h="459184">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ＭＳ Ｐゴシック" pitchFamily="50" charset="-128"/>
                          <a:cs typeface="ＤＦＧ平成ゴシック体W7" pitchFamily="50" charset="-128"/>
                        </a:rPr>
                        <a:t>0x06</a:t>
                      </a:r>
                    </a:p>
                  </a:txBody>
                  <a:tcPr marL="90000" marR="90000" marT="46726" marB="46726" anchor="ctr" anchorCtr="1"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ＭＳ Ｐゴシック" pitchFamily="50" charset="-128"/>
                          <a:cs typeface="ＤＦＧ平成ゴシック体W7" pitchFamily="50" charset="-128"/>
                        </a:rPr>
                        <a:t>0x02</a:t>
                      </a:r>
                    </a:p>
                  </a:txBody>
                  <a:tcPr marL="90000" marR="90000" marT="46726" marB="46726" anchor="ctr" anchorCtr="1" horzOverflow="overflow">
                    <a:lnL>
                      <a:noFill/>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dirty="0" smtClean="0">
                          <a:ln>
                            <a:noFill/>
                          </a:ln>
                          <a:solidFill>
                            <a:schemeClr val="tx1"/>
                          </a:solidFill>
                          <a:effectLst/>
                          <a:latin typeface="Arial" pitchFamily="34" charset="0"/>
                          <a:ea typeface="ＭＳ Ｐゴシック" pitchFamily="50" charset="-128"/>
                          <a:cs typeface="ＤＦＧ平成ゴシック体W7" pitchFamily="50" charset="-128"/>
                        </a:rPr>
                        <a:t>{ 2 27 2 }</a:t>
                      </a:r>
                    </a:p>
                  </a:txBody>
                  <a:tcPr marL="90000" marR="90000" marT="46726" marB="46726" anchor="ctr" anchorCtr="1" horzOverflow="overflow">
                    <a:lnL>
                      <a:noFill/>
                    </a:lnL>
                    <a:lnR w="12700" cap="flat" cmpd="sng" algn="ctr">
                      <a:solidFill>
                        <a:schemeClr val="tx1"/>
                      </a:solidFill>
                      <a:prstDash val="sysDash"/>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r>
            </a:tbl>
          </a:graphicData>
        </a:graphic>
      </p:graphicFrame>
      <p:sp>
        <p:nvSpPr>
          <p:cNvPr id="52254" name="Text Box 214"/>
          <p:cNvSpPr txBox="1">
            <a:spLocks noChangeArrowheads="1"/>
          </p:cNvSpPr>
          <p:nvPr/>
        </p:nvSpPr>
        <p:spPr bwMode="auto">
          <a:xfrm>
            <a:off x="865188" y="8002588"/>
            <a:ext cx="11617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Trebuchet MS" panose="020B0603020202020204" pitchFamily="34" charset="0"/>
                <a:ea typeface="ＭＳ Ｐゴシック" panose="020B0600070205080204" pitchFamily="50" charset="-128"/>
              </a:rPr>
              <a:t>0x06, 0x02, 0x83, 0x38, 0x8C, 0x9C, 0x2F, 0x62, 0x10, 0xXX, 0xXX, 0xXX, 0xXX, 0xXX, 0xXX, 0xXX, 0xXX, 0xXX, 0xXX, 0xXX, 0xXX, 0xXX, 0xXX, 0xXX, 0xXX, 0x00</a:t>
            </a:r>
            <a:r>
              <a:rPr lang="ja-JP" altLang="en-US" sz="2000">
                <a:latin typeface="Trebuchet MS" panose="020B0603020202020204" pitchFamily="34" charset="0"/>
                <a:ea typeface="ＭＳ Ｐゴシック" panose="020B0600070205080204" pitchFamily="50" charset="-128"/>
              </a:rPr>
              <a:t>　</a:t>
            </a:r>
            <a:r>
              <a:rPr lang="en-US" altLang="ja-JP" sz="2000">
                <a:latin typeface="Trebuchet MS" panose="020B0603020202020204" pitchFamily="34" charset="0"/>
                <a:ea typeface="ＭＳ Ｐゴシック" panose="020B0600070205080204" pitchFamily="50" charset="-128"/>
              </a:rPr>
              <a:t>(26 octets)</a:t>
            </a:r>
            <a:endParaRPr lang="ja-JP" altLang="en-US" sz="2000">
              <a:latin typeface="Trebuchet MS" panose="020B0603020202020204" pitchFamily="34" charset="0"/>
              <a:ea typeface="ＭＳ Ｐゴシック" panose="020B0600070205080204" pitchFamily="50" charset="-128"/>
            </a:endParaRPr>
          </a:p>
        </p:txBody>
      </p:sp>
      <p:sp>
        <p:nvSpPr>
          <p:cNvPr id="52255" name="Text Box 215"/>
          <p:cNvSpPr txBox="1">
            <a:spLocks noChangeArrowheads="1"/>
          </p:cNvSpPr>
          <p:nvPr/>
        </p:nvSpPr>
        <p:spPr bwMode="auto">
          <a:xfrm>
            <a:off x="103188" y="7621588"/>
            <a:ext cx="53768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ObjectID = { 0 2 440 200239 2 }</a:t>
            </a:r>
            <a:r>
              <a:rPr lang="ja-JP" altLang="en-US" sz="2400">
                <a:latin typeface="Arial" panose="020B0604020202020204" pitchFamily="34" charset="0"/>
                <a:ea typeface="ＭＳ Ｐゴシック" panose="020B0600070205080204" pitchFamily="50" charset="-128"/>
              </a:rPr>
              <a:t>の場合</a:t>
            </a:r>
          </a:p>
        </p:txBody>
      </p:sp>
      <p:sp>
        <p:nvSpPr>
          <p:cNvPr id="52256" name="Text Box 216"/>
          <p:cNvSpPr txBox="1">
            <a:spLocks noChangeArrowheads="1"/>
          </p:cNvSpPr>
          <p:nvPr/>
        </p:nvSpPr>
        <p:spPr bwMode="auto">
          <a:xfrm>
            <a:off x="865188" y="9053513"/>
            <a:ext cx="11617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Trebuchet MS" panose="020B0603020202020204" pitchFamily="34" charset="0"/>
                <a:ea typeface="ＭＳ Ｐゴシック" panose="020B0600070205080204" pitchFamily="50" charset="-128"/>
              </a:rPr>
              <a:t>0x01, 0x6B, 0x62, 0x10, 0xXX, 0xXX, 0xXX, 0xXX, 0xXX, 0xXX, 0xXX, 0xXX, 0xXX, 0xXX, 0xXX, 0xXX, 0xXX, 0xXX, 0xXX, 0xXX, 0x00</a:t>
            </a:r>
            <a:r>
              <a:rPr lang="en-US" altLang="en-US" sz="2000">
                <a:latin typeface="Trebuchet MS" panose="020B0603020202020204" pitchFamily="34" charset="0"/>
                <a:ea typeface="ＭＳ Ｐゴシック" panose="020B0600070205080204" pitchFamily="50" charset="-128"/>
              </a:rPr>
              <a:t>　</a:t>
            </a:r>
            <a:r>
              <a:rPr lang="en-US" altLang="ja-JP" sz="2000">
                <a:latin typeface="Trebuchet MS" panose="020B0603020202020204" pitchFamily="34" charset="0"/>
                <a:ea typeface="ＭＳ Ｐゴシック" panose="020B0600070205080204" pitchFamily="50" charset="-128"/>
              </a:rPr>
              <a:t>(21 octets)</a:t>
            </a:r>
            <a:endParaRPr lang="ja-JP" altLang="en-US" sz="2000">
              <a:latin typeface="Trebuchet MS" panose="020B0603020202020204" pitchFamily="34" charset="0"/>
              <a:ea typeface="ＭＳ Ｐゴシック" panose="020B0600070205080204" pitchFamily="50" charset="-128"/>
            </a:endParaRPr>
          </a:p>
        </p:txBody>
      </p:sp>
      <p:sp>
        <p:nvSpPr>
          <p:cNvPr id="52257" name="Text Box 217"/>
          <p:cNvSpPr txBox="1">
            <a:spLocks noChangeArrowheads="1"/>
          </p:cNvSpPr>
          <p:nvPr/>
        </p:nvSpPr>
        <p:spPr bwMode="auto">
          <a:xfrm>
            <a:off x="103188" y="8612188"/>
            <a:ext cx="38496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ObjectID = { 2 27 2 }</a:t>
            </a:r>
            <a:r>
              <a:rPr lang="ja-JP" altLang="en-US" sz="2400">
                <a:latin typeface="Arial" panose="020B0604020202020204" pitchFamily="34" charset="0"/>
                <a:ea typeface="ＭＳ Ｐゴシック" panose="020B0600070205080204" pitchFamily="50" charset="-128"/>
              </a:rPr>
              <a:t>の場合</a:t>
            </a:r>
          </a:p>
        </p:txBody>
      </p:sp>
      <p:sp>
        <p:nvSpPr>
          <p:cNvPr id="2" name="スライド番号プレースホルダー 1"/>
          <p:cNvSpPr>
            <a:spLocks noGrp="1"/>
          </p:cNvSpPr>
          <p:nvPr>
            <p:ph type="sldNum" sz="quarter" idx="10"/>
          </p:nvPr>
        </p:nvSpPr>
        <p:spPr/>
        <p:txBody>
          <a:bodyPr/>
          <a:lstStyle/>
          <a:p>
            <a:fld id="{EC6DA5EF-4B6D-42D4-BEB8-6A564036F524}" type="slidenum">
              <a:rPr lang="en-US" altLang="ja-JP" smtClean="0"/>
              <a:pPr/>
              <a:t>49</a:t>
            </a:fld>
            <a:endParaRPr lang="en-US" altLang="ja-JP"/>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descr="C:\Users\shindo\AppData\Local\Microsoft\Windows\Temporary Internet Files\Content.IE5\XZD79DCU\MC90043257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8988" y="4946650"/>
            <a:ext cx="4092575" cy="409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7"/>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M2M Communication</a:t>
            </a:r>
            <a:endParaRPr lang="ja-JP" altLang="en-US" smtClean="0">
              <a:latin typeface="Helvetica Neue Medium" pitchFamily="-1" charset="0"/>
              <a:ea typeface="ヒラギノ角ゴ ProN W6" panose="020B0600000000000000" pitchFamily="34" charset="-128"/>
            </a:endParaRPr>
          </a:p>
        </p:txBody>
      </p:sp>
      <p:sp>
        <p:nvSpPr>
          <p:cNvPr id="9220" name="スライド番号プレースホルダ 9"/>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fld id="{B31C1664-14AB-499A-96F4-AB3B7355EDF1}" type="slidenum">
              <a:rPr lang="ja-JP" altLang="en-US" sz="1600">
                <a:latin typeface="Arial" panose="020B0604020202020204" pitchFamily="34" charset="0"/>
                <a:ea typeface="ＭＳ Ｐゴシック" panose="020B0600070205080204" pitchFamily="50" charset="-128"/>
                <a:cs typeface="Arial" panose="020B0604020202020204" pitchFamily="34" charset="0"/>
              </a:rPr>
              <a:pPr algn="r" eaLnBrk="1" hangingPunct="1">
                <a:spcBef>
                  <a:spcPct val="0"/>
                </a:spcBef>
                <a:buClrTx/>
                <a:buFontTx/>
                <a:buNone/>
              </a:pPr>
              <a:t>5</a:t>
            </a:fld>
            <a:endParaRPr lang="en-US" altLang="ja-JP" sz="1600">
              <a:latin typeface="Arial" panose="020B0604020202020204" pitchFamily="34" charset="0"/>
              <a:ea typeface="ＭＳ Ｐゴシック" panose="020B0600070205080204" pitchFamily="50" charset="-128"/>
              <a:cs typeface="Arial" panose="020B0604020202020204" pitchFamily="34" charset="0"/>
            </a:endParaRPr>
          </a:p>
        </p:txBody>
      </p:sp>
      <p:pic>
        <p:nvPicPr>
          <p:cNvPr id="9221" name="Picture 2" descr="C:\Users\yamada\Pictures\アンプル.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27988" y="2947988"/>
            <a:ext cx="4608512" cy="3457575"/>
          </a:xfrm>
          <a:prstGeom prst="rect">
            <a:avLst/>
          </a:prstGeom>
          <a:noFill/>
          <a:ln>
            <a:noFill/>
          </a:ln>
          <a:effectLst>
            <a:outerShdw dist="38100" dir="2700000" algn="tl" rotWithShape="0">
              <a:srgbClr val="80808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曲線コネクタ 7"/>
          <p:cNvCxnSpPr>
            <a:cxnSpLocks noChangeShapeType="1"/>
            <a:endCxn id="9218" idx="3"/>
          </p:cNvCxnSpPr>
          <p:nvPr/>
        </p:nvCxnSpPr>
        <p:spPr bwMode="auto">
          <a:xfrm rot="10800000" flipV="1">
            <a:off x="4881563" y="5284788"/>
            <a:ext cx="4670425" cy="1708150"/>
          </a:xfrm>
          <a:prstGeom prst="curvedConnector3">
            <a:avLst>
              <a:gd name="adj1" fmla="val 50000"/>
            </a:avLst>
          </a:prstGeom>
          <a:noFill/>
          <a:ln w="152400" cap="rnd">
            <a:solidFill>
              <a:srgbClr val="FF0000"/>
            </a:solidFill>
            <a:prstDash val="sysDot"/>
            <a:round/>
            <a:headEnd/>
            <a:tailEnd type="arrow" w="med" len="med"/>
          </a:ln>
          <a:effectLst>
            <a:outerShdw blurRad="50800" dist="63500" dir="2700000" algn="tl" rotWithShape="0">
              <a:srgbClr val="808080">
                <a:alpha val="39999"/>
              </a:srgbClr>
            </a:outerShdw>
          </a:effectLst>
          <a:extLst>
            <a:ext uri="{909E8E84-426E-40DD-AFC4-6F175D3DCCD1}">
              <a14:hiddenFill xmlns:a14="http://schemas.microsoft.com/office/drawing/2010/main">
                <a:noFill/>
              </a14:hiddenFill>
            </a:ext>
          </a:extLst>
        </p:spPr>
      </p:cxnSp>
      <p:sp>
        <p:nvSpPr>
          <p:cNvPr id="32" name="角丸四角形吹き出し 31"/>
          <p:cNvSpPr>
            <a:spLocks noChangeArrowheads="1"/>
          </p:cNvSpPr>
          <p:nvPr/>
        </p:nvSpPr>
        <p:spPr bwMode="auto">
          <a:xfrm>
            <a:off x="1689100" y="2544763"/>
            <a:ext cx="4298950" cy="1728787"/>
          </a:xfrm>
          <a:prstGeom prst="wedgeRoundRectCallout">
            <a:avLst>
              <a:gd name="adj1" fmla="val -13505"/>
              <a:gd name="adj2" fmla="val 162550"/>
              <a:gd name="adj3" fmla="val 16667"/>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lIns="130109" tIns="65055" rIns="130109" bIns="65055" anchor="ctr"/>
          <a:lstStyle/>
          <a:p>
            <a:pPr>
              <a:defRPr/>
            </a:pPr>
            <a:r>
              <a:rPr lang="ja-JP" altLang="en-US" dirty="0">
                <a:solidFill>
                  <a:srgbClr val="FFFFFF"/>
                </a:solidFill>
                <a:latin typeface="Calibri" pitchFamily="34" charset="0"/>
              </a:rPr>
              <a:t>使用期限が</a:t>
            </a:r>
            <a:r>
              <a:rPr lang="en-US" altLang="ja-JP" dirty="0">
                <a:solidFill>
                  <a:srgbClr val="FFFFFF"/>
                </a:solidFill>
                <a:latin typeface="Calibri" pitchFamily="34" charset="0"/>
                <a:ea typeface="ＭＳ Ｐゴシック" pitchFamily="50" charset="-128"/>
              </a:rPr>
              <a:t/>
            </a:r>
            <a:br>
              <a:rPr lang="en-US" altLang="ja-JP" dirty="0">
                <a:solidFill>
                  <a:srgbClr val="FFFFFF"/>
                </a:solidFill>
                <a:latin typeface="Calibri" pitchFamily="34" charset="0"/>
                <a:ea typeface="ＭＳ Ｐゴシック" pitchFamily="50" charset="-128"/>
              </a:rPr>
            </a:br>
            <a:r>
              <a:rPr lang="ja-JP" altLang="en-US" dirty="0">
                <a:solidFill>
                  <a:srgbClr val="FFFFFF"/>
                </a:solidFill>
                <a:latin typeface="Calibri" pitchFamily="34" charset="0"/>
              </a:rPr>
              <a:t>過ぎています！</a:t>
            </a:r>
            <a:endParaRPr lang="en-US" altLang="ja-JP" dirty="0">
              <a:solidFill>
                <a:srgbClr val="FFFFFF"/>
              </a:solidFill>
              <a:latin typeface="Calibri" pitchFamily="34" charset="0"/>
              <a:ea typeface="ＭＳ Ｐゴシック" pitchFamily="50" charset="-128"/>
            </a:endParaRPr>
          </a:p>
        </p:txBody>
      </p:sp>
      <p:sp>
        <p:nvSpPr>
          <p:cNvPr id="9" name="角丸四角形吹き出し 8"/>
          <p:cNvSpPr>
            <a:spLocks noChangeArrowheads="1"/>
          </p:cNvSpPr>
          <p:nvPr/>
        </p:nvSpPr>
        <p:spPr bwMode="auto">
          <a:xfrm>
            <a:off x="7672388" y="6992938"/>
            <a:ext cx="4733925" cy="1727200"/>
          </a:xfrm>
          <a:prstGeom prst="wedgeRoundRectCallout">
            <a:avLst>
              <a:gd name="adj1" fmla="val -60739"/>
              <a:gd name="adj2" fmla="val -51298"/>
              <a:gd name="adj3"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130109" tIns="65055" rIns="130109" bIns="65055" anchor="ctr"/>
          <a:lstStyle/>
          <a:p>
            <a:pPr>
              <a:defRPr/>
            </a:pPr>
            <a:r>
              <a:rPr lang="en-US" altLang="ja-JP" dirty="0">
                <a:latin typeface="Calibri"/>
                <a:cs typeface="Calibri"/>
              </a:rPr>
              <a:t>Machine-to-machine</a:t>
            </a:r>
            <a:br>
              <a:rPr lang="en-US" altLang="ja-JP" dirty="0">
                <a:latin typeface="Calibri"/>
                <a:cs typeface="Calibri"/>
              </a:rPr>
            </a:br>
            <a:r>
              <a:rPr lang="en-US" altLang="ja-JP" dirty="0">
                <a:latin typeface="Calibri"/>
                <a:cs typeface="Calibri"/>
              </a:rPr>
              <a:t>communication</a:t>
            </a:r>
          </a:p>
        </p:txBody>
      </p:sp>
    </p:spTree>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NFC</a:t>
            </a:r>
            <a:r>
              <a:rPr lang="ja-JP" altLang="en-US" smtClean="0">
                <a:latin typeface="Helvetica Neue Medium" pitchFamily="-1" charset="0"/>
                <a:ea typeface="ヒラギノ角ゴ ProN W6" panose="020B0600000000000000" pitchFamily="34" charset="-128"/>
              </a:rPr>
              <a:t>準拠スマートカード</a:t>
            </a:r>
          </a:p>
        </p:txBody>
      </p:sp>
      <p:sp>
        <p:nvSpPr>
          <p:cNvPr id="53251" name="テキスト プレースホルダ 4"/>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50</a:t>
            </a:fld>
            <a:endParaRPr lang="en-US" altLang="ja-JP"/>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NFC</a:t>
            </a:r>
            <a:r>
              <a:rPr lang="ja-JP" altLang="en-US" smtClean="0">
                <a:latin typeface="Helvetica Neue Medium" pitchFamily="-1" charset="0"/>
                <a:ea typeface="ヒラギノ角ゴ ProN W6" panose="020B0600000000000000" pitchFamily="34" charset="-128"/>
              </a:rPr>
              <a:t>とは？</a:t>
            </a:r>
          </a:p>
        </p:txBody>
      </p:sp>
      <p:sp>
        <p:nvSpPr>
          <p:cNvPr id="54275" name="Rectangle 3"/>
          <p:cNvSpPr>
            <a:spLocks noGrp="1" noChangeArrowheads="1"/>
          </p:cNvSpPr>
          <p:nvPr>
            <p:ph type="body" idx="1"/>
          </p:nvPr>
        </p:nvSpPr>
        <p:spPr/>
        <p:txBody>
          <a:bodyPr/>
          <a:lstStyle/>
          <a:p>
            <a:pPr>
              <a:lnSpc>
                <a:spcPct val="90000"/>
              </a:lnSpc>
            </a:pPr>
            <a:r>
              <a:rPr lang="ja-JP" altLang="en-US" sz="3300" smtClean="0">
                <a:latin typeface="Helvetica Neue Medium" pitchFamily="-1" charset="0"/>
                <a:ea typeface="ヒラギノ角ゴ Pro W6" pitchFamily="-1" charset="-128"/>
              </a:rPr>
              <a:t>概要</a:t>
            </a:r>
          </a:p>
          <a:p>
            <a:pPr lvl="1">
              <a:lnSpc>
                <a:spcPct val="90000"/>
              </a:lnSpc>
            </a:pPr>
            <a:r>
              <a:rPr lang="en-US" altLang="ja-JP" sz="2600" smtClean="0">
                <a:latin typeface="Arial" panose="020B0604020202020204" pitchFamily="34" charset="0"/>
                <a:ea typeface="ＭＳ Ｐゴシック" panose="020B0600070205080204" pitchFamily="50" charset="-128"/>
              </a:rPr>
              <a:t>NFC (Near Field Communication) </a:t>
            </a:r>
            <a:r>
              <a:rPr lang="ja-JP" altLang="en-US" sz="2600" smtClean="0">
                <a:latin typeface="Arial" panose="020B0604020202020204" pitchFamily="34" charset="0"/>
                <a:ea typeface="ＭＳ Ｐゴシック" panose="020B0600070205080204" pitchFamily="50" charset="-128"/>
              </a:rPr>
              <a:t>とは、</a:t>
            </a:r>
            <a:r>
              <a:rPr lang="en-US" altLang="ja-JP" sz="2600" smtClean="0">
                <a:latin typeface="Arial" panose="020B0604020202020204" pitchFamily="34" charset="0"/>
                <a:ea typeface="ＭＳ Ｐゴシック" panose="020B0600070205080204" pitchFamily="50" charset="-128"/>
              </a:rPr>
              <a:t>13.56MHz</a:t>
            </a:r>
            <a:r>
              <a:rPr lang="ja-JP" altLang="en-US" sz="2600" smtClean="0">
                <a:latin typeface="Arial" panose="020B0604020202020204" pitchFamily="34" charset="0"/>
                <a:ea typeface="ＭＳ Ｐゴシック" panose="020B0600070205080204" pitchFamily="50" charset="-128"/>
              </a:rPr>
              <a:t>の周波数帯を使用した近距離無線通信規格</a:t>
            </a:r>
          </a:p>
          <a:p>
            <a:pPr lvl="1">
              <a:lnSpc>
                <a:spcPct val="90000"/>
              </a:lnSpc>
            </a:pPr>
            <a:r>
              <a:rPr lang="ja-JP" altLang="en-US" sz="2600" smtClean="0">
                <a:latin typeface="Arial" panose="020B0604020202020204" pitchFamily="34" charset="0"/>
                <a:ea typeface="ＭＳ Ｐゴシック" panose="020B0600070205080204" pitchFamily="50" charset="-128"/>
              </a:rPr>
              <a:t>さまざまな通信規格との互換性をもつ</a:t>
            </a:r>
          </a:p>
          <a:p>
            <a:pPr>
              <a:lnSpc>
                <a:spcPct val="90000"/>
              </a:lnSpc>
            </a:pPr>
            <a:r>
              <a:rPr lang="ja-JP" altLang="en-US" sz="3300" smtClean="0">
                <a:latin typeface="Helvetica Neue Medium" pitchFamily="-1" charset="0"/>
                <a:ea typeface="ヒラギノ角ゴ Pro W6" pitchFamily="-1" charset="-128"/>
              </a:rPr>
              <a:t>経緯</a:t>
            </a:r>
          </a:p>
          <a:p>
            <a:pPr lvl="1">
              <a:lnSpc>
                <a:spcPct val="90000"/>
              </a:lnSpc>
            </a:pPr>
            <a:r>
              <a:rPr lang="ja-JP" altLang="en-US" sz="2600" smtClean="0">
                <a:latin typeface="Arial" panose="020B0604020202020204" pitchFamily="34" charset="0"/>
                <a:ea typeface="ＭＳ Ｐゴシック" panose="020B0600070205080204" pitchFamily="50" charset="-128"/>
              </a:rPr>
              <a:t>ソニーと</a:t>
            </a:r>
            <a:r>
              <a:rPr lang="en-US" altLang="ja-JP" sz="2600" smtClean="0">
                <a:latin typeface="Arial" panose="020B0604020202020204" pitchFamily="34" charset="0"/>
                <a:ea typeface="ＭＳ Ｐゴシック" panose="020B0600070205080204" pitchFamily="50" charset="-128"/>
              </a:rPr>
              <a:t>NP</a:t>
            </a:r>
            <a:r>
              <a:rPr lang="ja-JP" altLang="en-US" sz="2600" smtClean="0">
                <a:latin typeface="Arial" panose="020B0604020202020204" pitchFamily="34" charset="0"/>
                <a:ea typeface="ＭＳ Ｐゴシック" panose="020B0600070205080204" pitchFamily="50" charset="-128"/>
              </a:rPr>
              <a:t>セミコンダクターズ（旧</a:t>
            </a:r>
            <a:r>
              <a:rPr lang="en-US" altLang="ja-JP" sz="2600" smtClean="0">
                <a:latin typeface="Arial" panose="020B0604020202020204" pitchFamily="34" charset="0"/>
                <a:ea typeface="ＭＳ Ｐゴシック" panose="020B0600070205080204" pitchFamily="50" charset="-128"/>
              </a:rPr>
              <a:t>: </a:t>
            </a:r>
            <a:r>
              <a:rPr lang="ja-JP" altLang="en-US" sz="2600" smtClean="0">
                <a:latin typeface="Arial" panose="020B0604020202020204" pitchFamily="34" charset="0"/>
                <a:ea typeface="ＭＳ Ｐゴシック" panose="020B0600070205080204" pitchFamily="50" charset="-128"/>
              </a:rPr>
              <a:t>フィリップスセミコンダクターズ）によって共同開発</a:t>
            </a:r>
          </a:p>
          <a:p>
            <a:pPr lvl="1">
              <a:lnSpc>
                <a:spcPct val="90000"/>
              </a:lnSpc>
            </a:pPr>
            <a:r>
              <a:rPr lang="en-US" altLang="ja-JP" sz="2600" smtClean="0">
                <a:latin typeface="Arial" panose="020B0604020202020204" pitchFamily="34" charset="0"/>
                <a:ea typeface="ＭＳ Ｐゴシック" panose="020B0600070205080204" pitchFamily="50" charset="-128"/>
              </a:rPr>
              <a:t>2003</a:t>
            </a:r>
            <a:r>
              <a:rPr lang="ja-JP" altLang="en-US" sz="2600" smtClean="0">
                <a:latin typeface="Arial" panose="020B0604020202020204" pitchFamily="34" charset="0"/>
                <a:ea typeface="ＭＳ Ｐゴシック" panose="020B0600070205080204" pitchFamily="50" charset="-128"/>
              </a:rPr>
              <a:t>年</a:t>
            </a:r>
            <a:r>
              <a:rPr lang="en-US" altLang="ja-JP" sz="2600" smtClean="0">
                <a:latin typeface="Arial" panose="020B0604020202020204" pitchFamily="34" charset="0"/>
                <a:ea typeface="ＭＳ Ｐゴシック" panose="020B0600070205080204" pitchFamily="50" charset="-128"/>
              </a:rPr>
              <a:t>12</a:t>
            </a:r>
            <a:r>
              <a:rPr lang="ja-JP" altLang="en-US" sz="2600" smtClean="0">
                <a:latin typeface="Arial" panose="020B0604020202020204" pitchFamily="34" charset="0"/>
                <a:ea typeface="ＭＳ Ｐゴシック" panose="020B0600070205080204" pitchFamily="50" charset="-128"/>
              </a:rPr>
              <a:t>月に</a:t>
            </a:r>
            <a:r>
              <a:rPr lang="en-US" altLang="ja-JP" sz="2600" smtClean="0">
                <a:latin typeface="Arial" panose="020B0604020202020204" pitchFamily="34" charset="0"/>
                <a:ea typeface="ＭＳ Ｐゴシック" panose="020B0600070205080204" pitchFamily="50" charset="-128"/>
              </a:rPr>
              <a:t>ISO/IEC 18092 【NFCIP-1】 </a:t>
            </a:r>
            <a:r>
              <a:rPr lang="ja-JP" altLang="en-US" sz="2600" smtClean="0">
                <a:latin typeface="Arial" panose="020B0604020202020204" pitchFamily="34" charset="0"/>
                <a:ea typeface="ＭＳ Ｐゴシック" panose="020B0600070205080204" pitchFamily="50" charset="-128"/>
              </a:rPr>
              <a:t>として</a:t>
            </a:r>
            <a:br>
              <a:rPr lang="ja-JP" altLang="en-US" sz="2600" smtClean="0">
                <a:latin typeface="Arial" panose="020B0604020202020204" pitchFamily="34" charset="0"/>
                <a:ea typeface="ＭＳ Ｐゴシック" panose="020B0600070205080204" pitchFamily="50" charset="-128"/>
              </a:rPr>
            </a:br>
            <a:r>
              <a:rPr lang="en-US" altLang="ja-JP" sz="2600" smtClean="0">
                <a:latin typeface="Arial" panose="020B0604020202020204" pitchFamily="34" charset="0"/>
                <a:ea typeface="ＭＳ Ｐゴシック" panose="020B0600070205080204" pitchFamily="50" charset="-128"/>
              </a:rPr>
              <a:t>2005</a:t>
            </a:r>
            <a:r>
              <a:rPr lang="ja-JP" altLang="en-US" sz="2600" smtClean="0">
                <a:latin typeface="Arial" panose="020B0604020202020204" pitchFamily="34" charset="0"/>
                <a:ea typeface="ＭＳ Ｐゴシック" panose="020B0600070205080204" pitchFamily="50" charset="-128"/>
              </a:rPr>
              <a:t>年</a:t>
            </a:r>
            <a:r>
              <a:rPr lang="en-US" altLang="ja-JP" sz="2600" smtClean="0">
                <a:latin typeface="Arial" panose="020B0604020202020204" pitchFamily="34" charset="0"/>
                <a:ea typeface="ＭＳ Ｐゴシック" panose="020B0600070205080204" pitchFamily="50" charset="-128"/>
              </a:rPr>
              <a:t>1</a:t>
            </a:r>
            <a:r>
              <a:rPr lang="ja-JP" altLang="en-US" sz="2600" smtClean="0">
                <a:latin typeface="Arial" panose="020B0604020202020204" pitchFamily="34" charset="0"/>
                <a:ea typeface="ＭＳ Ｐゴシック" panose="020B0600070205080204" pitchFamily="50" charset="-128"/>
              </a:rPr>
              <a:t>月に</a:t>
            </a:r>
            <a:r>
              <a:rPr lang="en-US" altLang="ja-JP" sz="2600" smtClean="0">
                <a:latin typeface="Arial" panose="020B0604020202020204" pitchFamily="34" charset="0"/>
                <a:ea typeface="ＭＳ Ｐゴシック" panose="020B0600070205080204" pitchFamily="50" charset="-128"/>
              </a:rPr>
              <a:t>ISO/IEC 21481 【NFCIP-2】 </a:t>
            </a:r>
            <a:r>
              <a:rPr lang="ja-JP" altLang="en-US" sz="2600" smtClean="0">
                <a:latin typeface="Arial" panose="020B0604020202020204" pitchFamily="34" charset="0"/>
                <a:ea typeface="ＭＳ Ｐゴシック" panose="020B0600070205080204" pitchFamily="50" charset="-128"/>
              </a:rPr>
              <a:t>として国際標準化</a:t>
            </a:r>
          </a:p>
          <a:p>
            <a:pPr>
              <a:lnSpc>
                <a:spcPct val="90000"/>
              </a:lnSpc>
            </a:pPr>
            <a:r>
              <a:rPr lang="ja-JP" altLang="en-US" sz="3300" smtClean="0">
                <a:latin typeface="Helvetica Neue Medium" pitchFamily="-1" charset="0"/>
                <a:ea typeface="ヒラギノ角ゴ Pro W6" pitchFamily="-1" charset="-128"/>
              </a:rPr>
              <a:t>対応範囲</a:t>
            </a:r>
          </a:p>
          <a:p>
            <a:pPr lvl="1">
              <a:lnSpc>
                <a:spcPct val="90000"/>
              </a:lnSpc>
            </a:pPr>
            <a:r>
              <a:rPr lang="en-US" altLang="ja-JP" sz="2600" smtClean="0">
                <a:latin typeface="Arial" panose="020B0604020202020204" pitchFamily="34" charset="0"/>
                <a:ea typeface="ＭＳ Ｐゴシック" panose="020B0600070205080204" pitchFamily="50" charset="-128"/>
              </a:rPr>
              <a:t>ISO/IEC 18092 【NFCIP-1】</a:t>
            </a:r>
            <a:r>
              <a:rPr lang="ja-JP" altLang="en-US" sz="2600" smtClean="0">
                <a:latin typeface="Arial" panose="020B0604020202020204" pitchFamily="34" charset="0"/>
                <a:ea typeface="ＭＳ Ｐゴシック" panose="020B0600070205080204" pitchFamily="50" charset="-128"/>
              </a:rPr>
              <a:t>（</a:t>
            </a:r>
            <a:r>
              <a:rPr lang="en-US" altLang="ja-JP" sz="2600" smtClean="0">
                <a:latin typeface="Arial" panose="020B0604020202020204" pitchFamily="34" charset="0"/>
                <a:ea typeface="ＭＳ Ｐゴシック" panose="020B0600070205080204" pitchFamily="50" charset="-128"/>
              </a:rPr>
              <a:t>2003</a:t>
            </a:r>
            <a:r>
              <a:rPr lang="ja-JP" altLang="en-US" sz="2600" smtClean="0">
                <a:latin typeface="Arial" panose="020B0604020202020204" pitchFamily="34" charset="0"/>
                <a:ea typeface="ＭＳ Ｐゴシック" panose="020B0600070205080204" pitchFamily="50" charset="-128"/>
              </a:rPr>
              <a:t>年</a:t>
            </a:r>
            <a:r>
              <a:rPr lang="en-US" altLang="ja-JP" sz="2600" smtClean="0">
                <a:latin typeface="Arial" panose="020B0604020202020204" pitchFamily="34" charset="0"/>
                <a:ea typeface="ＭＳ Ｐゴシック" panose="020B0600070205080204" pitchFamily="50" charset="-128"/>
              </a:rPr>
              <a:t>12</a:t>
            </a:r>
            <a:r>
              <a:rPr lang="ja-JP" altLang="en-US" sz="2600" smtClean="0">
                <a:latin typeface="Arial" panose="020B0604020202020204" pitchFamily="34" charset="0"/>
                <a:ea typeface="ＭＳ Ｐゴシック" panose="020B0600070205080204" pitchFamily="50" charset="-128"/>
              </a:rPr>
              <a:t>月）</a:t>
            </a:r>
          </a:p>
          <a:p>
            <a:pPr lvl="2">
              <a:lnSpc>
                <a:spcPct val="90000"/>
              </a:lnSpc>
            </a:pPr>
            <a:r>
              <a:rPr lang="en-US" altLang="ja-JP" sz="2200" smtClean="0">
                <a:latin typeface="Arial" panose="020B0604020202020204" pitchFamily="34" charset="0"/>
                <a:ea typeface="ＭＳ Ｐゴシック" panose="020B0600070205080204" pitchFamily="50" charset="-128"/>
              </a:rPr>
              <a:t>ISO/IEC 14443 Type A</a:t>
            </a:r>
            <a:r>
              <a:rPr lang="ja-JP" altLang="en-US" sz="2200" smtClean="0">
                <a:latin typeface="Arial" panose="020B0604020202020204" pitchFamily="34" charset="0"/>
                <a:ea typeface="ＭＳ Ｐゴシック" panose="020B0600070205080204" pitchFamily="50" charset="-128"/>
              </a:rPr>
              <a:t>		（</a:t>
            </a:r>
            <a:r>
              <a:rPr lang="en-US" altLang="ja-JP" sz="2200" smtClean="0">
                <a:latin typeface="Arial" panose="020B0604020202020204" pitchFamily="34" charset="0"/>
                <a:ea typeface="ＭＳ Ｐゴシック" panose="020B0600070205080204" pitchFamily="50" charset="-128"/>
              </a:rPr>
              <a:t>Mifare: </a:t>
            </a:r>
            <a:r>
              <a:rPr lang="ja-JP" altLang="en-US" sz="2200" smtClean="0">
                <a:latin typeface="Arial" panose="020B0604020202020204" pitchFamily="34" charset="0"/>
                <a:ea typeface="ＭＳ Ｐゴシック" panose="020B0600070205080204" pitchFamily="50" charset="-128"/>
              </a:rPr>
              <a:t>タスポなどで利用）</a:t>
            </a:r>
          </a:p>
          <a:p>
            <a:pPr lvl="2">
              <a:lnSpc>
                <a:spcPct val="90000"/>
              </a:lnSpc>
            </a:pPr>
            <a:r>
              <a:rPr lang="en-US" altLang="ja-JP" sz="2200" smtClean="0">
                <a:latin typeface="Arial" panose="020B0604020202020204" pitchFamily="34" charset="0"/>
                <a:ea typeface="ＭＳ Ｐゴシック" panose="020B0600070205080204" pitchFamily="50" charset="-128"/>
              </a:rPr>
              <a:t>Felica			</a:t>
            </a:r>
            <a:r>
              <a:rPr lang="ja-JP" altLang="en-US" sz="2200" smtClean="0">
                <a:latin typeface="Arial" panose="020B0604020202020204" pitchFamily="34" charset="0"/>
                <a:ea typeface="ＭＳ Ｐゴシック" panose="020B0600070205080204" pitchFamily="50" charset="-128"/>
              </a:rPr>
              <a:t>（</a:t>
            </a:r>
            <a:r>
              <a:rPr lang="en-US" altLang="ja-JP" sz="2200" smtClean="0">
                <a:latin typeface="Arial" panose="020B0604020202020204" pitchFamily="34" charset="0"/>
                <a:ea typeface="ＭＳ Ｐゴシック" panose="020B0600070205080204" pitchFamily="50" charset="-128"/>
              </a:rPr>
              <a:t>Suica</a:t>
            </a:r>
            <a:r>
              <a:rPr lang="ja-JP" altLang="en-US" sz="2200" smtClean="0">
                <a:latin typeface="Arial" panose="020B0604020202020204" pitchFamily="34" charset="0"/>
                <a:ea typeface="ＭＳ Ｐゴシック" panose="020B0600070205080204" pitchFamily="50" charset="-128"/>
              </a:rPr>
              <a:t>などで利用）</a:t>
            </a:r>
          </a:p>
          <a:p>
            <a:pPr lvl="1">
              <a:lnSpc>
                <a:spcPct val="90000"/>
              </a:lnSpc>
            </a:pPr>
            <a:r>
              <a:rPr lang="en-US" altLang="ja-JP" sz="2600" smtClean="0">
                <a:latin typeface="Arial" panose="020B0604020202020204" pitchFamily="34" charset="0"/>
                <a:ea typeface="ＭＳ Ｐゴシック" panose="020B0600070205080204" pitchFamily="50" charset="-128"/>
              </a:rPr>
              <a:t>ISO/IEC 21481 【NFCIP-2】</a:t>
            </a:r>
            <a:r>
              <a:rPr lang="ja-JP" altLang="en-US" sz="2600" smtClean="0">
                <a:latin typeface="Arial" panose="020B0604020202020204" pitchFamily="34" charset="0"/>
                <a:ea typeface="ＭＳ Ｐゴシック" panose="020B0600070205080204" pitchFamily="50" charset="-128"/>
              </a:rPr>
              <a:t>（</a:t>
            </a:r>
            <a:r>
              <a:rPr lang="en-US" altLang="ja-JP" sz="2600" smtClean="0">
                <a:latin typeface="Arial" panose="020B0604020202020204" pitchFamily="34" charset="0"/>
                <a:ea typeface="ＭＳ Ｐゴシック" panose="020B0600070205080204" pitchFamily="50" charset="-128"/>
              </a:rPr>
              <a:t>2005</a:t>
            </a:r>
            <a:r>
              <a:rPr lang="ja-JP" altLang="en-US" sz="2600" smtClean="0">
                <a:latin typeface="Arial" panose="020B0604020202020204" pitchFamily="34" charset="0"/>
                <a:ea typeface="ＭＳ Ｐゴシック" panose="020B0600070205080204" pitchFamily="50" charset="-128"/>
              </a:rPr>
              <a:t>年</a:t>
            </a:r>
            <a:r>
              <a:rPr lang="en-US" altLang="ja-JP" sz="2600" smtClean="0">
                <a:latin typeface="Arial" panose="020B0604020202020204" pitchFamily="34" charset="0"/>
                <a:ea typeface="ＭＳ Ｐゴシック" panose="020B0600070205080204" pitchFamily="50" charset="-128"/>
              </a:rPr>
              <a:t>1</a:t>
            </a:r>
            <a:r>
              <a:rPr lang="ja-JP" altLang="en-US" sz="2600" smtClean="0">
                <a:latin typeface="Arial" panose="020B0604020202020204" pitchFamily="34" charset="0"/>
                <a:ea typeface="ＭＳ Ｐゴシック" panose="020B0600070205080204" pitchFamily="50" charset="-128"/>
              </a:rPr>
              <a:t>月）</a:t>
            </a:r>
          </a:p>
          <a:p>
            <a:pPr lvl="2">
              <a:lnSpc>
                <a:spcPct val="90000"/>
              </a:lnSpc>
            </a:pPr>
            <a:r>
              <a:rPr lang="en-US" altLang="ja-JP" sz="2200" smtClean="0">
                <a:latin typeface="Arial" panose="020B0604020202020204" pitchFamily="34" charset="0"/>
                <a:ea typeface="ＭＳ Ｐゴシック" panose="020B0600070205080204" pitchFamily="50" charset="-128"/>
              </a:rPr>
              <a:t>ISO/IEC 14443 Type B</a:t>
            </a:r>
            <a:r>
              <a:rPr lang="ja-JP" altLang="en-US" sz="2200" smtClean="0">
                <a:latin typeface="Arial" panose="020B0604020202020204" pitchFamily="34" charset="0"/>
                <a:ea typeface="ＭＳ Ｐゴシック" panose="020B0600070205080204" pitchFamily="50" charset="-128"/>
              </a:rPr>
              <a:t>		（</a:t>
            </a:r>
            <a:r>
              <a:rPr lang="en-US" altLang="ja-JP" sz="2200" smtClean="0">
                <a:latin typeface="Arial" panose="020B0604020202020204" pitchFamily="34" charset="0"/>
                <a:ea typeface="ＭＳ Ｐゴシック" panose="020B0600070205080204" pitchFamily="50" charset="-128"/>
              </a:rPr>
              <a:t>IC</a:t>
            </a:r>
            <a:r>
              <a:rPr lang="ja-JP" altLang="en-US" sz="2200" smtClean="0">
                <a:latin typeface="Arial" panose="020B0604020202020204" pitchFamily="34" charset="0"/>
                <a:ea typeface="ＭＳ Ｐゴシック" panose="020B0600070205080204" pitchFamily="50" charset="-128"/>
              </a:rPr>
              <a:t>運転免許証、住民基本台帳カードなどで利用）</a:t>
            </a:r>
          </a:p>
          <a:p>
            <a:pPr lvl="2">
              <a:lnSpc>
                <a:spcPct val="90000"/>
              </a:lnSpc>
            </a:pPr>
            <a:r>
              <a:rPr lang="en-US" altLang="ja-JP" sz="2200" smtClean="0">
                <a:latin typeface="Arial" panose="020B0604020202020204" pitchFamily="34" charset="0"/>
                <a:ea typeface="ＭＳ Ｐゴシック" panose="020B0600070205080204" pitchFamily="50" charset="-128"/>
              </a:rPr>
              <a:t>ISO/IEC 15693 		</a:t>
            </a:r>
            <a:r>
              <a:rPr lang="ja-JP" altLang="en-US" sz="2200" smtClean="0">
                <a:latin typeface="Arial" panose="020B0604020202020204" pitchFamily="34" charset="0"/>
                <a:ea typeface="ＭＳ Ｐゴシック" panose="020B0600070205080204" pitchFamily="50" charset="-128"/>
              </a:rPr>
              <a:t>（近傍型</a:t>
            </a:r>
            <a:r>
              <a:rPr lang="en-US" altLang="ja-JP" sz="2200" smtClean="0">
                <a:latin typeface="Arial" panose="020B0604020202020204" pitchFamily="34" charset="0"/>
                <a:ea typeface="ＭＳ Ｐゴシック" panose="020B0600070205080204" pitchFamily="50" charset="-128"/>
              </a:rPr>
              <a:t>RFID</a:t>
            </a:r>
            <a:r>
              <a:rPr lang="ja-JP" altLang="en-US" sz="2200" smtClean="0">
                <a:latin typeface="Arial" panose="020B0604020202020204" pitchFamily="34" charset="0"/>
                <a:ea typeface="ＭＳ Ｐゴシック" panose="020B0600070205080204" pitchFamily="50" charset="-128"/>
              </a:rPr>
              <a:t>）</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51</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NFC</a:t>
            </a:r>
            <a:r>
              <a:rPr lang="ja-JP" altLang="en-US" smtClean="0">
                <a:latin typeface="Helvetica Neue Medium" pitchFamily="-1" charset="0"/>
                <a:ea typeface="ヒラギノ角ゴ ProN W6" panose="020B0600000000000000" pitchFamily="34" charset="-128"/>
              </a:rPr>
              <a:t>タグへの</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格納方法</a:t>
            </a:r>
          </a:p>
        </p:txBody>
      </p:sp>
      <p:sp>
        <p:nvSpPr>
          <p:cNvPr id="55299"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経緯</a:t>
            </a:r>
          </a:p>
          <a:p>
            <a:pPr lvl="1"/>
            <a:r>
              <a:rPr lang="en-US" altLang="ja-JP" smtClean="0">
                <a:latin typeface="Arial" panose="020B0604020202020204" pitchFamily="34" charset="0"/>
                <a:ea typeface="ＭＳ Ｐゴシック" panose="020B0600070205080204" pitchFamily="50" charset="-128"/>
              </a:rPr>
              <a:t>NFC</a:t>
            </a:r>
            <a:r>
              <a:rPr lang="ja-JP" altLang="en-US" smtClean="0">
                <a:latin typeface="Arial" panose="020B0604020202020204" pitchFamily="34" charset="0"/>
                <a:ea typeface="ＭＳ Ｐゴシック" panose="020B0600070205080204" pitchFamily="50" charset="-128"/>
              </a:rPr>
              <a:t>が広く使われるようになり、</a:t>
            </a:r>
            <a:r>
              <a:rPr lang="en-US" altLang="ja-JP" smtClean="0">
                <a:latin typeface="Arial" panose="020B0604020202020204" pitchFamily="34" charset="0"/>
                <a:ea typeface="ＭＳ Ｐゴシック" panose="020B0600070205080204" pitchFamily="50" charset="-128"/>
              </a:rPr>
              <a:t>NFC</a:t>
            </a:r>
            <a:r>
              <a:rPr lang="ja-JP" altLang="en-US" smtClean="0">
                <a:latin typeface="Arial" panose="020B0604020202020204" pitchFamily="34" charset="0"/>
                <a:ea typeface="ＭＳ Ｐゴシック" panose="020B0600070205080204" pitchFamily="50" charset="-128"/>
              </a:rPr>
              <a:t>に対応した</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タグに対する要望があった</a:t>
            </a:r>
          </a:p>
          <a:p>
            <a:r>
              <a:rPr lang="ja-JP" altLang="en-US" smtClean="0">
                <a:latin typeface="Helvetica Neue Medium" pitchFamily="-1" charset="0"/>
                <a:ea typeface="ヒラギノ角ゴ Pro W6" pitchFamily="-1" charset="-128"/>
              </a:rPr>
              <a:t>内容</a:t>
            </a:r>
          </a:p>
          <a:p>
            <a:pPr lvl="1"/>
            <a:r>
              <a:rPr lang="en-US" altLang="ja-JP" smtClean="0">
                <a:latin typeface="Arial" panose="020B0604020202020204" pitchFamily="34" charset="0"/>
                <a:ea typeface="ＭＳ Ｐゴシック" panose="020B0600070205080204" pitchFamily="50" charset="-128"/>
              </a:rPr>
              <a:t>NDEF (NFC Data Exchange Format) </a:t>
            </a:r>
            <a:r>
              <a:rPr lang="ja-JP" altLang="en-US" smtClean="0">
                <a:latin typeface="Arial" panose="020B0604020202020204" pitchFamily="34" charset="0"/>
                <a:ea typeface="ＭＳ Ｐゴシック" panose="020B0600070205080204" pitchFamily="50" charset="-128"/>
              </a:rPr>
              <a:t>によって規定されたメモリフォーマットに従って規定</a:t>
            </a:r>
          </a:p>
          <a:p>
            <a:pPr lvl="1"/>
            <a:r>
              <a:rPr lang="en-US" altLang="ja-JP" smtClean="0">
                <a:latin typeface="Arial" panose="020B0604020202020204" pitchFamily="34" charset="0"/>
                <a:ea typeface="ＭＳ Ｐゴシック" panose="020B0600070205080204" pitchFamily="50" charset="-128"/>
              </a:rPr>
              <a:t>NDEF</a:t>
            </a:r>
            <a:r>
              <a:rPr lang="ja-JP" altLang="en-US" smtClean="0">
                <a:latin typeface="Arial" panose="020B0604020202020204" pitchFamily="34" charset="0"/>
                <a:ea typeface="ＭＳ Ｐゴシック" panose="020B0600070205080204" pitchFamily="50" charset="-128"/>
              </a:rPr>
              <a:t>における</a:t>
            </a:r>
            <a:r>
              <a:rPr lang="en-US" altLang="ja-JP" smtClean="0">
                <a:latin typeface="Arial" panose="020B0604020202020204" pitchFamily="34" charset="0"/>
                <a:ea typeface="ＭＳ Ｐゴシック" panose="020B0600070205080204" pitchFamily="50" charset="-128"/>
              </a:rPr>
              <a:t>Will-known type</a:t>
            </a:r>
            <a:r>
              <a:rPr lang="ja-JP" altLang="en-US" smtClean="0">
                <a:latin typeface="Arial" panose="020B0604020202020204" pitchFamily="34" charset="0"/>
                <a:ea typeface="ＭＳ Ｐゴシック" panose="020B0600070205080204" pitchFamily="50" charset="-128"/>
              </a:rPr>
              <a:t>の</a:t>
            </a:r>
            <a:r>
              <a:rPr lang="en-US" altLang="ja-JP" smtClean="0">
                <a:latin typeface="Arial" panose="020B0604020202020204" pitchFamily="34" charset="0"/>
                <a:ea typeface="ＭＳ Ｐゴシック" panose="020B0600070205080204" pitchFamily="50" charset="-128"/>
              </a:rPr>
              <a:t>URI</a:t>
            </a:r>
            <a:r>
              <a:rPr lang="ja-JP" altLang="en-US" smtClean="0">
                <a:latin typeface="Arial" panose="020B0604020202020204" pitchFamily="34" charset="0"/>
                <a:ea typeface="ＭＳ Ｐゴシック" panose="020B0600070205080204" pitchFamily="50" charset="-128"/>
              </a:rPr>
              <a:t>を用いたデータフォーマットを採用</a:t>
            </a:r>
          </a:p>
          <a:p>
            <a:pPr lvl="1"/>
            <a:r>
              <a:rPr lang="en-US" altLang="ja-JP" smtClean="0">
                <a:latin typeface="Arial" panose="020B0604020202020204" pitchFamily="34" charset="0"/>
                <a:ea typeface="ＭＳ Ｐゴシック" panose="020B0600070205080204" pitchFamily="50" charset="-128"/>
              </a:rPr>
              <a:t>URI</a:t>
            </a:r>
            <a:r>
              <a:rPr lang="ja-JP" altLang="en-US" smtClean="0">
                <a:latin typeface="Arial" panose="020B0604020202020204" pitchFamily="34" charset="0"/>
                <a:ea typeface="ＭＳ Ｐゴシック" panose="020B0600070205080204" pitchFamily="50" charset="-128"/>
              </a:rPr>
              <a:t>には、</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を示す </a:t>
            </a:r>
            <a:r>
              <a:rPr lang="en-US" altLang="ja-JP" smtClean="0">
                <a:latin typeface="Arial" panose="020B0604020202020204" pitchFamily="34" charset="0"/>
                <a:ea typeface="ＭＳ Ｐゴシック" panose="020B0600070205080204" pitchFamily="50" charset="-128"/>
              </a:rPr>
              <a:t>URN (Uniform Resource Name) </a:t>
            </a:r>
            <a:r>
              <a:rPr lang="ja-JP" altLang="en-US" smtClean="0">
                <a:latin typeface="Arial" panose="020B0604020202020204" pitchFamily="34" charset="0"/>
                <a:ea typeface="ＭＳ Ｐゴシック" panose="020B0600070205080204" pitchFamily="50" charset="-128"/>
              </a:rPr>
              <a:t>として以下の記法を用いる</a:t>
            </a:r>
          </a:p>
          <a:p>
            <a:pPr lvl="2"/>
            <a:r>
              <a:rPr lang="en-US" altLang="ja-JP" smtClean="0">
                <a:latin typeface="Arial" panose="020B0604020202020204" pitchFamily="34" charset="0"/>
                <a:ea typeface="ＭＳ Ｐゴシック" panose="020B0600070205080204" pitchFamily="50" charset="-128"/>
              </a:rPr>
              <a:t>urn:ucode:_&lt;ucode&gt;</a:t>
            </a:r>
            <a:br>
              <a:rPr lang="en-US" altLang="ja-JP"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ただし、</a:t>
            </a:r>
            <a:r>
              <a:rPr lang="en-US" altLang="ja-JP" smtClean="0">
                <a:latin typeface="Arial" panose="020B0604020202020204" pitchFamily="34" charset="0"/>
                <a:ea typeface="ＭＳ Ｐゴシック" panose="020B0600070205080204" pitchFamily="50" charset="-128"/>
              </a:rPr>
              <a:t>&lt;ucode&gt;</a:t>
            </a:r>
            <a:r>
              <a:rPr lang="ja-JP" altLang="en-US" smtClean="0">
                <a:latin typeface="Arial" panose="020B0604020202020204" pitchFamily="34" charset="0"/>
                <a:ea typeface="ＭＳ Ｐゴシック" panose="020B0600070205080204" pitchFamily="50" charset="-128"/>
              </a:rPr>
              <a:t>は</a:t>
            </a:r>
            <a:r>
              <a:rPr lang="en-US" altLang="ja-JP" smtClean="0">
                <a:latin typeface="Arial" panose="020B0604020202020204" pitchFamily="34" charset="0"/>
                <a:ea typeface="ＭＳ Ｐゴシック" panose="020B0600070205080204" pitchFamily="50" charset="-128"/>
              </a:rPr>
              <a:t>16</a:t>
            </a:r>
            <a:r>
              <a:rPr lang="ja-JP" altLang="en-US" smtClean="0">
                <a:latin typeface="Arial" panose="020B0604020202020204" pitchFamily="34" charset="0"/>
                <a:ea typeface="ＭＳ Ｐゴシック" panose="020B0600070205080204" pitchFamily="50" charset="-128"/>
              </a:rPr>
              <a:t>進数（英字は大文字）の</a:t>
            </a:r>
            <a:r>
              <a:rPr lang="en-US" altLang="ja-JP" smtClean="0">
                <a:latin typeface="Arial" panose="020B0604020202020204" pitchFamily="34" charset="0"/>
                <a:ea typeface="ＭＳ Ｐゴシック" panose="020B0600070205080204" pitchFamily="50" charset="-128"/>
              </a:rPr>
              <a:t>32</a:t>
            </a:r>
            <a:r>
              <a:rPr lang="ja-JP" altLang="en-US" smtClean="0">
                <a:latin typeface="Arial" panose="020B0604020202020204" pitchFamily="34" charset="0"/>
                <a:ea typeface="ＭＳ Ｐゴシック" panose="020B0600070205080204" pitchFamily="50" charset="-128"/>
              </a:rPr>
              <a:t>文字</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52</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NFC</a:t>
            </a:r>
            <a:r>
              <a:rPr lang="ja-JP" altLang="en-US" smtClean="0">
                <a:latin typeface="Helvetica Neue Medium" pitchFamily="-1" charset="0"/>
                <a:ea typeface="ヒラギノ角ゴ ProN W6" panose="020B0600000000000000" pitchFamily="34" charset="-128"/>
              </a:rPr>
              <a:t>タグへの</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格納方法（フォーマット）</a:t>
            </a:r>
          </a:p>
        </p:txBody>
      </p:sp>
      <p:graphicFrame>
        <p:nvGraphicFramePr>
          <p:cNvPr id="509045" name="Group 117"/>
          <p:cNvGraphicFramePr>
            <a:graphicFrameLocks noGrp="1"/>
          </p:cNvGraphicFramePr>
          <p:nvPr>
            <p:ph idx="1"/>
          </p:nvPr>
        </p:nvGraphicFramePr>
        <p:xfrm>
          <a:off x="381000" y="2143125"/>
          <a:ext cx="12268200" cy="6108699"/>
        </p:xfrm>
        <a:graphic>
          <a:graphicData uri="http://schemas.openxmlformats.org/drawingml/2006/table">
            <a:tbl>
              <a:tblPr/>
              <a:tblGrid>
                <a:gridCol w="1017588"/>
                <a:gridCol w="1524000"/>
                <a:gridCol w="1295400"/>
                <a:gridCol w="685800"/>
                <a:gridCol w="2819400"/>
                <a:gridCol w="4926012"/>
              </a:tblGrid>
              <a:tr h="823028">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ＤＦＧ平成ゴシック体W7" pitchFamily="50" charset="-128"/>
                        </a:rPr>
                        <a:t>Data</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ＤＦＧ平成ゴシック体W7" pitchFamily="50" charset="-128"/>
                        </a:rPr>
                        <a:t>Content</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ＤＦＧ平成ゴシック体W7" pitchFamily="50" charset="-128"/>
                        </a:rPr>
                        <a:t>Length</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ＤＦＧ平成ゴシック体W7" pitchFamily="50" charset="-128"/>
                        </a:rPr>
                        <a:t>TLV</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ＤＦＧ平成ゴシック体W7" pitchFamily="50" charset="-128"/>
                        </a:rPr>
                        <a:t>NDEF Message</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bg1"/>
                          </a:solidFill>
                          <a:effectLst/>
                          <a:latin typeface="Arial" pitchFamily="34" charset="0"/>
                          <a:ea typeface="ＤＦＧ平成ゴシック体W7" pitchFamily="50" charset="-128"/>
                        </a:rPr>
                        <a:t>Descirption</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4D4D4D"/>
                    </a:solidFill>
                  </a:tcPr>
                </a:tc>
              </a:tr>
              <a:tr h="457238">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0</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0x03</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T</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endParaRPr kumimoji="1" lang="ja-JP" altLang="en-US" sz="24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NDEF Message</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38">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1</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0x2C</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L</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endParaRPr kumimoji="1" lang="ja-JP" altLang="en-US" sz="24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Length is 44 octets</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61977">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2</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0xD1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6">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V</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NDEF header</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MB=1, ME=1, CF=0, SR=1, IL=0, TNF=0x01 </a:t>
                      </a:r>
                    </a:p>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(Well Known Type) </a:t>
                      </a:r>
                      <a:endParaRPr kumimoji="1" lang="ja-JP" altLang="en-US" sz="24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38">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3</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0x01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Type record  length</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Type record is 1 octet.</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38">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4</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0x28</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Payload length</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Payload is 40 octets.</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38">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5</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0x55</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Type record name</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Type record = “U” (URI)</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38">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6</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0x13</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Payload</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Identifier code = 0x13 (“urn:”)</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38">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7-45</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endParaRPr kumimoji="1" lang="ja-JP" altLang="en-US" sz="24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39</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endParaRPr kumimoji="1" lang="ja-JP" altLang="en-US" sz="24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“ucode:_&lt;ucode&gt;”</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3028">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46</a:t>
                      </a:r>
                    </a:p>
                  </a:txBody>
                  <a:tcPr marT="45724" marB="4572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0xFE</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1</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smtClean="0">
                          <a:ln>
                            <a:noFill/>
                          </a:ln>
                          <a:solidFill>
                            <a:schemeClr val="tx1"/>
                          </a:solidFill>
                          <a:effectLst/>
                          <a:latin typeface="Arial" pitchFamily="34" charset="0"/>
                          <a:ea typeface="ＤＦＧ平成ゴシック体W7" pitchFamily="50" charset="-128"/>
                        </a:rPr>
                        <a:t>T</a:t>
                      </a: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endParaRPr kumimoji="1" lang="ja-JP" altLang="en-US" sz="2400" b="0" i="0" u="none" strike="noStrike" cap="none" normalizeH="0" baseline="0" smtClean="0">
                        <a:ln>
                          <a:noFill/>
                        </a:ln>
                        <a:solidFill>
                          <a:schemeClr val="tx1"/>
                        </a:solidFill>
                        <a:effectLst/>
                        <a:latin typeface="Arial" pitchFamily="34" charset="0"/>
                        <a:ea typeface="ＤＦＧ平成ゴシック体W7" pitchFamily="50" charset="-128"/>
                      </a:endParaRPr>
                    </a:p>
                  </a:txBody>
                  <a:tcPr marT="45724" marB="4572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138238" rtl="0" eaLnBrk="0" fontAlgn="base" latinLnBrk="0" hangingPunct="0">
                        <a:lnSpc>
                          <a:spcPct val="100000"/>
                        </a:lnSpc>
                        <a:spcBef>
                          <a:spcPct val="20000"/>
                        </a:spcBef>
                        <a:spcAft>
                          <a:spcPct val="0"/>
                        </a:spcAft>
                        <a:buClr>
                          <a:srgbClr val="7F7F7F"/>
                        </a:buClr>
                        <a:buSzTx/>
                        <a:buFont typeface="ＤＦ平成ゴシック体W7" pitchFamily="49" charset="-128"/>
                        <a:buNone/>
                        <a:tabLst/>
                      </a:pPr>
                      <a:r>
                        <a:rPr kumimoji="1" lang="en-US" altLang="ja-JP" sz="2400" b="0" i="0" u="none" strike="noStrike" cap="none" normalizeH="0" baseline="0" dirty="0" smtClean="0">
                          <a:ln>
                            <a:noFill/>
                          </a:ln>
                          <a:solidFill>
                            <a:schemeClr val="tx1"/>
                          </a:solidFill>
                          <a:effectLst/>
                          <a:latin typeface="Arial" pitchFamily="34" charset="0"/>
                          <a:ea typeface="ＤＦＧ平成ゴシック体W7" pitchFamily="50" charset="-128"/>
                        </a:rPr>
                        <a:t>Terminator</a:t>
                      </a:r>
                      <a:br>
                        <a:rPr kumimoji="1" lang="en-US" altLang="ja-JP" sz="2400" b="0" i="0" u="none" strike="noStrike" cap="none" normalizeH="0" baseline="0" dirty="0" smtClean="0">
                          <a:ln>
                            <a:noFill/>
                          </a:ln>
                          <a:solidFill>
                            <a:schemeClr val="tx1"/>
                          </a:solidFill>
                          <a:effectLst/>
                          <a:latin typeface="Arial" pitchFamily="34" charset="0"/>
                          <a:ea typeface="ＤＦＧ平成ゴシック体W7" pitchFamily="50" charset="-128"/>
                        </a:rPr>
                      </a:br>
                      <a:r>
                        <a:rPr kumimoji="1" lang="en-US" altLang="ja-JP" sz="2400" b="0" i="0" u="none" strike="noStrike" cap="none" normalizeH="0" baseline="0" dirty="0" smtClean="0">
                          <a:ln>
                            <a:noFill/>
                          </a:ln>
                          <a:solidFill>
                            <a:schemeClr val="tx1"/>
                          </a:solidFill>
                          <a:effectLst/>
                          <a:latin typeface="Arial" pitchFamily="34" charset="0"/>
                          <a:ea typeface="ＤＦＧ平成ゴシック体W7" pitchFamily="50" charset="-128"/>
                        </a:rPr>
                        <a:t>(LV is not necessary in terminator.) </a:t>
                      </a:r>
                    </a:p>
                  </a:txBody>
                  <a:tcPr marT="45724" marB="4572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53</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2236788" y="3659188"/>
            <a:ext cx="9847262" cy="1938337"/>
          </a:xfrm>
        </p:spPr>
        <p:txBody>
          <a:bodyPr/>
          <a:lstStyle/>
          <a:p>
            <a:r>
              <a:rPr lang="ja-JP" altLang="en-US" smtClean="0">
                <a:latin typeface="Helvetica Neue Medium" pitchFamily="-1" charset="0"/>
                <a:ea typeface="ヒラギノ角ゴ ProN W6" panose="020B0600000000000000" pitchFamily="34" charset="-128"/>
              </a:rPr>
              <a:t>（簡易）</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解決</a:t>
            </a:r>
          </a:p>
        </p:txBody>
      </p:sp>
      <p:sp>
        <p:nvSpPr>
          <p:cNvPr id="57347" name="テキスト プレースホルダ 4"/>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54</a:t>
            </a:fld>
            <a:endParaRPr lang="en-US" altLang="ja-JP"/>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5"/>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解決とは</a:t>
            </a:r>
          </a:p>
        </p:txBody>
      </p:sp>
      <p:sp>
        <p:nvSpPr>
          <p:cNvPr id="58371" name="Rectangle 6"/>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ユビキタス</a:t>
            </a:r>
            <a:r>
              <a:rPr lang="en-US" altLang="ja-JP" smtClean="0">
                <a:latin typeface="Helvetica Neue Medium" pitchFamily="-1" charset="0"/>
                <a:ea typeface="ヒラギノ角ゴ Pro W6" pitchFamily="-1" charset="-128"/>
              </a:rPr>
              <a:t>ID</a:t>
            </a:r>
            <a:r>
              <a:rPr lang="ja-JP" altLang="en-US" smtClean="0">
                <a:latin typeface="Helvetica Neue Medium" pitchFamily="-1" charset="0"/>
                <a:ea typeface="ヒラギノ角ゴ Pro W6" pitchFamily="-1" charset="-128"/>
              </a:rPr>
              <a:t>アーキテクチャでは</a:t>
            </a:r>
            <a:r>
              <a:rPr lang="en-US" altLang="ja-JP" smtClean="0">
                <a:latin typeface="Helvetica Neue Medium" pitchFamily="-1" charset="0"/>
                <a:ea typeface="ヒラギノ角ゴ Pro W6" pitchFamily="-1" charset="-128"/>
              </a:rPr>
              <a:t>…</a:t>
            </a:r>
          </a:p>
          <a:p>
            <a:pPr lvl="1"/>
            <a:r>
              <a:rPr lang="ja-JP" altLang="en-US" smtClean="0">
                <a:latin typeface="Arial" panose="020B0604020202020204" pitchFamily="34" charset="0"/>
                <a:ea typeface="ＭＳ Ｐゴシック" panose="020B0600070205080204" pitchFamily="50" charset="-128"/>
              </a:rPr>
              <a:t>モノや場所に関する情報が、「タグ」に格納されているわけでない</a:t>
            </a:r>
          </a:p>
          <a:p>
            <a:pPr lvl="1"/>
            <a:r>
              <a:rPr lang="ja-JP" altLang="en-US" smtClean="0">
                <a:latin typeface="Arial" panose="020B0604020202020204" pitchFamily="34" charset="0"/>
                <a:ea typeface="ＭＳ Ｐゴシック" panose="020B0600070205080204" pitchFamily="50" charset="-128"/>
              </a:rPr>
              <a:t>「タグ」に入っている情報は、基本的に</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だけ</a:t>
            </a:r>
          </a:p>
          <a:p>
            <a:pPr lvl="2"/>
            <a:r>
              <a:rPr lang="ja-JP" altLang="en-US" smtClean="0">
                <a:latin typeface="Arial" panose="020B0604020202020204" pitchFamily="34" charset="0"/>
                <a:ea typeface="ＭＳ Ｐゴシック" panose="020B0600070205080204" pitchFamily="50" charset="-128"/>
              </a:rPr>
              <a:t>補足的に情報をタグに格納することも可能</a:t>
            </a:r>
          </a:p>
          <a:p>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解決（</a:t>
            </a:r>
            <a:r>
              <a:rPr lang="en-US" altLang="ja-JP" smtClean="0">
                <a:latin typeface="Helvetica Neue Medium" pitchFamily="-1" charset="0"/>
                <a:ea typeface="ヒラギノ角ゴ Pro W6" pitchFamily="-1" charset="-128"/>
              </a:rPr>
              <a:t>ucode Resolution)</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をユビキタス</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センターに送ると、「その</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に紐づけられた情報」が返送される仕組み</a:t>
            </a:r>
          </a:p>
          <a:p>
            <a:pPr lvl="1"/>
            <a:endParaRPr lang="ja-JP" altLang="en-US" smtClean="0">
              <a:latin typeface="Arial" panose="020B0604020202020204" pitchFamily="34" charset="0"/>
              <a:ea typeface="ＭＳ Ｐゴシック" panose="020B0600070205080204" pitchFamily="50" charset="-128"/>
            </a:endParaRPr>
          </a:p>
          <a:p>
            <a:pPr lvl="1"/>
            <a:endParaRPr lang="ja-JP" altLang="en-US" smtClean="0">
              <a:latin typeface="Arial" panose="020B0604020202020204" pitchFamily="34" charset="0"/>
              <a:ea typeface="ＭＳ Ｐゴシック" panose="020B0600070205080204" pitchFamily="50" charset="-128"/>
            </a:endParaRPr>
          </a:p>
          <a:p>
            <a:pPr lvl="1"/>
            <a:r>
              <a:rPr lang="ja-JP" altLang="en-US" smtClean="0">
                <a:latin typeface="Arial" panose="020B0604020202020204" pitchFamily="34" charset="0"/>
                <a:ea typeface="ＭＳ Ｐゴシック" panose="020B0600070205080204" pitchFamily="50" charset="-128"/>
              </a:rPr>
              <a:t>世界中のすべてのモノや場所の情報を、ユビキタス</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センターに集中させるのは物理的な不可能なので、</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解決の仕組みを世界中に分散できるように工夫している</a:t>
            </a:r>
            <a:endParaRPr lang="ja-JP" altLang="en-US" smtClean="0">
              <a:latin typeface="Arial" panose="020B0604020202020204" pitchFamily="34" charset="0"/>
              <a:ea typeface="ＭＳ Ｐゴシック" panose="020B0600070205080204" pitchFamily="50" charset="-128"/>
              <a:sym typeface="Wingdings" panose="05000000000000000000" pitchFamily="2" charset="2"/>
            </a:endParaRPr>
          </a:p>
        </p:txBody>
      </p:sp>
      <p:sp>
        <p:nvSpPr>
          <p:cNvPr id="58372" name="AutoShape 4"/>
          <p:cNvSpPr>
            <a:spLocks noChangeArrowheads="1"/>
          </p:cNvSpPr>
          <p:nvPr/>
        </p:nvSpPr>
        <p:spPr bwMode="auto">
          <a:xfrm>
            <a:off x="6046788" y="6402388"/>
            <a:ext cx="819150" cy="838200"/>
          </a:xfrm>
          <a:prstGeom prst="downArrow">
            <a:avLst>
              <a:gd name="adj1" fmla="val 50000"/>
              <a:gd name="adj2" fmla="val 25581"/>
            </a:avLst>
          </a:prstGeom>
          <a:solidFill>
            <a:schemeClr val="accent1"/>
          </a:solidFill>
          <a:ln w="28575">
            <a:solidFill>
              <a:schemeClr val="tx1"/>
            </a:solidFill>
            <a:miter lim="800000"/>
            <a:headEnd/>
            <a:tailEnd type="none" w="lg" len="lg"/>
          </a:ln>
        </p:spPr>
        <p:txBody>
          <a:bodyPr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55</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解決の仕組み</a:t>
            </a:r>
          </a:p>
        </p:txBody>
      </p:sp>
      <p:sp>
        <p:nvSpPr>
          <p:cNvPr id="59395" name="Rectangle 19"/>
          <p:cNvSpPr>
            <a:spLocks noGrp="1" noChangeArrowheads="1"/>
          </p:cNvSpPr>
          <p:nvPr>
            <p:ph type="body" sz="half" idx="1"/>
          </p:nvPr>
        </p:nvSpPr>
        <p:spPr>
          <a:xfrm>
            <a:off x="381000" y="2143125"/>
            <a:ext cx="12268200" cy="2430463"/>
          </a:xfrm>
        </p:spPr>
        <p:txBody>
          <a:bodyPr/>
          <a:lstStyle/>
          <a:p>
            <a:pPr>
              <a:lnSpc>
                <a:spcPct val="90000"/>
              </a:lnSpc>
            </a:pPr>
            <a:r>
              <a:rPr lang="ja-JP" altLang="en-US" sz="3300" smtClean="0">
                <a:latin typeface="Helvetica Neue Medium" pitchFamily="-1" charset="0"/>
                <a:ea typeface="ヒラギノ角ゴ Pro W6" pitchFamily="-1" charset="-128"/>
              </a:rPr>
              <a:t>アプリケーションサーバ</a:t>
            </a:r>
          </a:p>
          <a:p>
            <a:pPr lvl="1">
              <a:lnSpc>
                <a:spcPct val="90000"/>
              </a:lnSpc>
            </a:pPr>
            <a:r>
              <a:rPr lang="ja-JP" altLang="en-US" sz="2600" smtClean="0">
                <a:latin typeface="Arial" panose="020B0604020202020204" pitchFamily="34" charset="0"/>
                <a:ea typeface="ＭＳ Ｐゴシック" panose="020B0600070205080204" pitchFamily="50" charset="-128"/>
              </a:rPr>
              <a:t>モノや場所に関する情報本体が格納されているサーバ</a:t>
            </a:r>
          </a:p>
          <a:p>
            <a:pPr>
              <a:lnSpc>
                <a:spcPct val="90000"/>
              </a:lnSpc>
            </a:pPr>
            <a:r>
              <a:rPr lang="en-US" altLang="ja-JP" sz="3300" smtClean="0">
                <a:latin typeface="Helvetica Neue Medium" pitchFamily="-1" charset="0"/>
                <a:ea typeface="ヒラギノ角ゴ Pro W6" pitchFamily="-1" charset="-128"/>
              </a:rPr>
              <a:t>ucode</a:t>
            </a:r>
            <a:r>
              <a:rPr lang="ja-JP" altLang="en-US" sz="3300" smtClean="0">
                <a:latin typeface="Helvetica Neue Medium" pitchFamily="-1" charset="0"/>
                <a:ea typeface="ヒラギノ角ゴ Pro W6" pitchFamily="-1" charset="-128"/>
              </a:rPr>
              <a:t>解決サーバ</a:t>
            </a:r>
          </a:p>
          <a:p>
            <a:pPr lvl="1">
              <a:lnSpc>
                <a:spcPct val="90000"/>
              </a:lnSpc>
            </a:pPr>
            <a:r>
              <a:rPr lang="ja-JP" altLang="en-US" sz="2600" smtClean="0">
                <a:latin typeface="Arial" panose="020B0604020202020204" pitchFamily="34" charset="0"/>
                <a:ea typeface="ＭＳ Ｐゴシック" panose="020B0600070205080204" pitchFamily="50" charset="-128"/>
              </a:rPr>
              <a:t>各</a:t>
            </a:r>
            <a:r>
              <a:rPr lang="en-US" altLang="ja-JP" sz="2600" smtClean="0">
                <a:latin typeface="Arial" panose="020B0604020202020204" pitchFamily="34" charset="0"/>
                <a:ea typeface="ＭＳ Ｐゴシック" panose="020B0600070205080204" pitchFamily="50" charset="-128"/>
              </a:rPr>
              <a:t>ucode</a:t>
            </a:r>
            <a:r>
              <a:rPr lang="ja-JP" altLang="en-US" sz="2600" smtClean="0">
                <a:latin typeface="Arial" panose="020B0604020202020204" pitchFamily="34" charset="0"/>
                <a:ea typeface="ＭＳ Ｐゴシック" panose="020B0600070205080204" pitchFamily="50" charset="-128"/>
              </a:rPr>
              <a:t>に紐づけられた情報が、どこに格納されているかを整理して集めた「索引」データベース</a:t>
            </a:r>
          </a:p>
        </p:txBody>
      </p:sp>
      <p:sp>
        <p:nvSpPr>
          <p:cNvPr id="59396" name="コンテンツ プレースホルダ 25"/>
          <p:cNvSpPr>
            <a:spLocks noGrp="1"/>
          </p:cNvSpPr>
          <p:nvPr>
            <p:ph sz="half" idx="2"/>
          </p:nvPr>
        </p:nvSpPr>
        <p:spPr/>
        <p:txBody>
          <a:bodyPr/>
          <a:lstStyle/>
          <a:p>
            <a:endParaRPr lang="ja-JP" altLang="en-US" smtClean="0">
              <a:latin typeface="Helvetica Neue Medium" pitchFamily="-1" charset="0"/>
              <a:ea typeface="ヒラギノ角ゴ Pro W6" pitchFamily="-1" charset="-128"/>
            </a:endParaRPr>
          </a:p>
        </p:txBody>
      </p:sp>
      <p:sp>
        <p:nvSpPr>
          <p:cNvPr id="59397" name="AutoShape 3"/>
          <p:cNvSpPr>
            <a:spLocks noChangeArrowheads="1"/>
          </p:cNvSpPr>
          <p:nvPr/>
        </p:nvSpPr>
        <p:spPr bwMode="auto">
          <a:xfrm>
            <a:off x="8062913" y="4945063"/>
            <a:ext cx="2216150" cy="1473200"/>
          </a:xfrm>
          <a:prstGeom prst="can">
            <a:avLst>
              <a:gd name="adj" fmla="val 25000"/>
            </a:avLst>
          </a:prstGeom>
          <a:solidFill>
            <a:srgbClr val="FFFFCC"/>
          </a:solidFill>
          <a:ln w="28575">
            <a:solidFill>
              <a:schemeClr val="tx1"/>
            </a:solidFill>
            <a:round/>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3200">
              <a:latin typeface="Arial" panose="020B0604020202020204" pitchFamily="34" charset="0"/>
              <a:ea typeface="ＭＳ Ｐゴシック" panose="020B0600070205080204" pitchFamily="50" charset="-128"/>
            </a:endParaRPr>
          </a:p>
        </p:txBody>
      </p:sp>
      <p:sp>
        <p:nvSpPr>
          <p:cNvPr id="59398" name="Text Box 4"/>
          <p:cNvSpPr txBox="1">
            <a:spLocks noChangeArrowheads="1"/>
          </p:cNvSpPr>
          <p:nvPr/>
        </p:nvSpPr>
        <p:spPr bwMode="auto">
          <a:xfrm>
            <a:off x="8004175" y="6516688"/>
            <a:ext cx="2214563"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ucode</a:t>
            </a:r>
            <a:r>
              <a:rPr lang="ja-JP" altLang="en-US" sz="2000">
                <a:latin typeface="Arial" panose="020B0604020202020204" pitchFamily="34" charset="0"/>
                <a:ea typeface="ＭＳ Ｐゴシック" panose="020B0600070205080204" pitchFamily="50" charset="-128"/>
              </a:rPr>
              <a:t>解決サーバ</a:t>
            </a:r>
            <a:br>
              <a:rPr lang="ja-JP" altLang="en-US" sz="2000">
                <a:latin typeface="Arial" panose="020B0604020202020204" pitchFamily="34" charset="0"/>
                <a:ea typeface="ＭＳ Ｐゴシック" panose="020B0600070205080204" pitchFamily="50" charset="-128"/>
              </a:rPr>
            </a:br>
            <a:r>
              <a:rPr lang="ja-JP" altLang="en-US" sz="2000">
                <a:latin typeface="Arial" panose="020B0604020202020204" pitchFamily="34" charset="0"/>
                <a:ea typeface="ＭＳ Ｐゴシック" panose="020B0600070205080204" pitchFamily="50" charset="-128"/>
              </a:rPr>
              <a:t>（索引サーバ）</a:t>
            </a:r>
          </a:p>
        </p:txBody>
      </p:sp>
      <p:sp>
        <p:nvSpPr>
          <p:cNvPr id="59399" name="AutoShape 5"/>
          <p:cNvSpPr>
            <a:spLocks noChangeArrowheads="1"/>
          </p:cNvSpPr>
          <p:nvPr/>
        </p:nvSpPr>
        <p:spPr bwMode="auto">
          <a:xfrm>
            <a:off x="8150225" y="7446963"/>
            <a:ext cx="2216150" cy="1471612"/>
          </a:xfrm>
          <a:prstGeom prst="can">
            <a:avLst>
              <a:gd name="adj" fmla="val 25000"/>
            </a:avLst>
          </a:prstGeom>
          <a:solidFill>
            <a:srgbClr val="CCFFCC"/>
          </a:solidFill>
          <a:ln w="28575">
            <a:solidFill>
              <a:schemeClr val="tx1"/>
            </a:solidFill>
            <a:round/>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3200">
              <a:latin typeface="Arial" panose="020B0604020202020204" pitchFamily="34" charset="0"/>
              <a:ea typeface="ＭＳ Ｐゴシック" panose="020B0600070205080204" pitchFamily="50" charset="-128"/>
            </a:endParaRPr>
          </a:p>
        </p:txBody>
      </p:sp>
      <p:sp>
        <p:nvSpPr>
          <p:cNvPr id="59400" name="Text Box 6"/>
          <p:cNvSpPr txBox="1">
            <a:spLocks noChangeArrowheads="1"/>
          </p:cNvSpPr>
          <p:nvPr/>
        </p:nvSpPr>
        <p:spPr bwMode="auto">
          <a:xfrm>
            <a:off x="7704138" y="9018588"/>
            <a:ext cx="29972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ucode</a:t>
            </a:r>
            <a:r>
              <a:rPr lang="ja-JP" altLang="en-US" sz="2000">
                <a:latin typeface="Arial" panose="020B0604020202020204" pitchFamily="34" charset="0"/>
                <a:ea typeface="ＭＳ Ｐゴシック" panose="020B0600070205080204" pitchFamily="50" charset="-128"/>
              </a:rPr>
              <a:t>情報サーバ</a:t>
            </a:r>
            <a:br>
              <a:rPr lang="ja-JP" altLang="en-US" sz="2000">
                <a:latin typeface="Arial" panose="020B0604020202020204" pitchFamily="34" charset="0"/>
                <a:ea typeface="ＭＳ Ｐゴシック" panose="020B0600070205080204" pitchFamily="50" charset="-128"/>
              </a:rPr>
            </a:br>
            <a:r>
              <a:rPr lang="ja-JP" altLang="en-US" sz="2000">
                <a:latin typeface="Arial" panose="020B0604020202020204" pitchFamily="34" charset="0"/>
                <a:ea typeface="ＭＳ Ｐゴシック" panose="020B0600070205080204" pitchFamily="50" charset="-128"/>
              </a:rPr>
              <a:t>（アプリケーションサーバ）</a:t>
            </a:r>
          </a:p>
        </p:txBody>
      </p:sp>
      <p:sp>
        <p:nvSpPr>
          <p:cNvPr id="59401" name="Line 7"/>
          <p:cNvSpPr>
            <a:spLocks noChangeShapeType="1"/>
          </p:cNvSpPr>
          <p:nvPr/>
        </p:nvSpPr>
        <p:spPr bwMode="auto">
          <a:xfrm flipV="1">
            <a:off x="4338638" y="5256213"/>
            <a:ext cx="3544887" cy="1084262"/>
          </a:xfrm>
          <a:prstGeom prst="line">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ja-JP" altLang="en-US"/>
          </a:p>
        </p:txBody>
      </p:sp>
      <p:sp>
        <p:nvSpPr>
          <p:cNvPr id="59402" name="Text Box 8"/>
          <p:cNvSpPr txBox="1">
            <a:spLocks noChangeArrowheads="1"/>
          </p:cNvSpPr>
          <p:nvPr/>
        </p:nvSpPr>
        <p:spPr bwMode="auto">
          <a:xfrm>
            <a:off x="4692650" y="5330825"/>
            <a:ext cx="20224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(1) ucode</a:t>
            </a:r>
            <a:r>
              <a:rPr lang="ja-JP" altLang="en-US" sz="2000">
                <a:latin typeface="Arial" panose="020B0604020202020204" pitchFamily="34" charset="0"/>
                <a:ea typeface="ＭＳ Ｐゴシック" panose="020B0600070205080204" pitchFamily="50" charset="-128"/>
              </a:rPr>
              <a:t>を送る</a:t>
            </a:r>
          </a:p>
        </p:txBody>
      </p:sp>
      <p:sp>
        <p:nvSpPr>
          <p:cNvPr id="59403" name="Line 9"/>
          <p:cNvSpPr>
            <a:spLocks noChangeShapeType="1"/>
          </p:cNvSpPr>
          <p:nvPr/>
        </p:nvSpPr>
        <p:spPr bwMode="auto">
          <a:xfrm flipH="1">
            <a:off x="4338638" y="5487988"/>
            <a:ext cx="3544887" cy="1084262"/>
          </a:xfrm>
          <a:prstGeom prst="line">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ja-JP" altLang="en-US"/>
          </a:p>
        </p:txBody>
      </p:sp>
      <p:sp>
        <p:nvSpPr>
          <p:cNvPr id="59404" name="Text Box 10"/>
          <p:cNvSpPr txBox="1">
            <a:spLocks noChangeArrowheads="1"/>
          </p:cNvSpPr>
          <p:nvPr/>
        </p:nvSpPr>
        <p:spPr bwMode="auto">
          <a:xfrm>
            <a:off x="5154613" y="6173788"/>
            <a:ext cx="3001962"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(2) </a:t>
            </a:r>
            <a:r>
              <a:rPr lang="ja-JP" altLang="en-US" sz="2000">
                <a:latin typeface="Arial" panose="020B0604020202020204" pitchFamily="34" charset="0"/>
                <a:ea typeface="ＭＳ Ｐゴシック" panose="020B0600070205080204" pitchFamily="50" charset="-128"/>
              </a:rPr>
              <a:t>その</a:t>
            </a:r>
            <a:r>
              <a:rPr lang="en-US" altLang="ja-JP" sz="2000">
                <a:latin typeface="Arial" panose="020B0604020202020204" pitchFamily="34" charset="0"/>
                <a:ea typeface="ＭＳ Ｐゴシック" panose="020B0600070205080204" pitchFamily="50" charset="-128"/>
              </a:rPr>
              <a:t>ucode</a:t>
            </a:r>
            <a:r>
              <a:rPr lang="ja-JP" altLang="en-US" sz="2000">
                <a:latin typeface="Arial" panose="020B0604020202020204" pitchFamily="34" charset="0"/>
                <a:ea typeface="ＭＳ Ｐゴシック" panose="020B0600070205080204" pitchFamily="50" charset="-128"/>
              </a:rPr>
              <a:t>に紐づけら</a:t>
            </a:r>
            <a:br>
              <a:rPr lang="ja-JP" altLang="en-US" sz="2000">
                <a:latin typeface="Arial" panose="020B0604020202020204" pitchFamily="34" charset="0"/>
                <a:ea typeface="ＭＳ Ｐゴシック" panose="020B0600070205080204" pitchFamily="50" charset="-128"/>
              </a:rPr>
            </a:br>
            <a:r>
              <a:rPr lang="ja-JP" altLang="en-US" sz="2000">
                <a:latin typeface="Arial" panose="020B0604020202020204" pitchFamily="34" charset="0"/>
                <a:ea typeface="ＭＳ Ｐゴシック" panose="020B0600070205080204" pitchFamily="50" charset="-128"/>
              </a:rPr>
              <a:t>れた情報の格納位置</a:t>
            </a:r>
            <a:br>
              <a:rPr lang="ja-JP" altLang="en-US" sz="2000">
                <a:latin typeface="Arial" panose="020B0604020202020204" pitchFamily="34" charset="0"/>
                <a:ea typeface="ＭＳ Ｐゴシック" panose="020B0600070205080204" pitchFamily="50" charset="-128"/>
              </a:rPr>
            </a:br>
            <a:r>
              <a:rPr lang="ja-JP" altLang="en-US" sz="2000">
                <a:latin typeface="Arial" panose="020B0604020202020204" pitchFamily="34" charset="0"/>
                <a:ea typeface="ＭＳ Ｐゴシック" panose="020B0600070205080204" pitchFamily="50" charset="-128"/>
              </a:rPr>
              <a:t>（</a:t>
            </a:r>
            <a:r>
              <a:rPr lang="en-US" altLang="ja-JP" sz="2000">
                <a:latin typeface="Arial" panose="020B0604020202020204" pitchFamily="34" charset="0"/>
                <a:ea typeface="ＭＳ Ｐゴシック" panose="020B0600070205080204" pitchFamily="50" charset="-128"/>
              </a:rPr>
              <a:t>URL</a:t>
            </a:r>
            <a:r>
              <a:rPr lang="ja-JP" altLang="en-US" sz="2000">
                <a:latin typeface="Arial" panose="020B0604020202020204" pitchFamily="34" charset="0"/>
                <a:ea typeface="ＭＳ Ｐゴシック" panose="020B0600070205080204" pitchFamily="50" charset="-128"/>
              </a:rPr>
              <a:t>など）を返す</a:t>
            </a:r>
          </a:p>
        </p:txBody>
      </p:sp>
      <p:sp>
        <p:nvSpPr>
          <p:cNvPr id="59405" name="Line 11"/>
          <p:cNvSpPr>
            <a:spLocks noChangeShapeType="1"/>
          </p:cNvSpPr>
          <p:nvPr/>
        </p:nvSpPr>
        <p:spPr bwMode="auto">
          <a:xfrm>
            <a:off x="3983038" y="7834313"/>
            <a:ext cx="3813175" cy="387350"/>
          </a:xfrm>
          <a:prstGeom prst="line">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ja-JP" altLang="en-US"/>
          </a:p>
        </p:txBody>
      </p:sp>
      <p:sp>
        <p:nvSpPr>
          <p:cNvPr id="59406" name="Text Box 12"/>
          <p:cNvSpPr txBox="1">
            <a:spLocks noChangeArrowheads="1"/>
          </p:cNvSpPr>
          <p:nvPr/>
        </p:nvSpPr>
        <p:spPr bwMode="auto">
          <a:xfrm>
            <a:off x="5135563" y="7545388"/>
            <a:ext cx="20224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(3) ucode</a:t>
            </a:r>
            <a:r>
              <a:rPr lang="ja-JP" altLang="en-US" sz="2000">
                <a:latin typeface="Arial" panose="020B0604020202020204" pitchFamily="34" charset="0"/>
                <a:ea typeface="ＭＳ Ｐゴシック" panose="020B0600070205080204" pitchFamily="50" charset="-128"/>
              </a:rPr>
              <a:t>を送る</a:t>
            </a:r>
          </a:p>
        </p:txBody>
      </p:sp>
      <p:sp>
        <p:nvSpPr>
          <p:cNvPr id="59407" name="Line 13"/>
          <p:cNvSpPr>
            <a:spLocks noChangeShapeType="1"/>
          </p:cNvSpPr>
          <p:nvPr/>
        </p:nvSpPr>
        <p:spPr bwMode="auto">
          <a:xfrm flipH="1" flipV="1">
            <a:off x="3983038" y="8067675"/>
            <a:ext cx="3813175" cy="387350"/>
          </a:xfrm>
          <a:prstGeom prst="line">
            <a:avLst/>
          </a:prstGeom>
          <a:noFill/>
          <a:ln w="28575">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ja-JP" altLang="en-US"/>
          </a:p>
        </p:txBody>
      </p:sp>
      <p:sp>
        <p:nvSpPr>
          <p:cNvPr id="59408" name="Text Box 14"/>
          <p:cNvSpPr txBox="1">
            <a:spLocks noChangeArrowheads="1"/>
          </p:cNvSpPr>
          <p:nvPr/>
        </p:nvSpPr>
        <p:spPr bwMode="auto">
          <a:xfrm>
            <a:off x="4248150" y="8374063"/>
            <a:ext cx="31702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(4) </a:t>
            </a:r>
            <a:r>
              <a:rPr lang="ja-JP" altLang="en-US" sz="2000">
                <a:latin typeface="Arial" panose="020B0604020202020204" pitchFamily="34" charset="0"/>
                <a:ea typeface="ＭＳ Ｐゴシック" panose="020B0600070205080204" pitchFamily="50" charset="-128"/>
              </a:rPr>
              <a:t>その</a:t>
            </a:r>
            <a:r>
              <a:rPr lang="en-US" altLang="ja-JP" sz="2000">
                <a:latin typeface="Arial" panose="020B0604020202020204" pitchFamily="34" charset="0"/>
                <a:ea typeface="ＭＳ Ｐゴシック" panose="020B0600070205080204" pitchFamily="50" charset="-128"/>
              </a:rPr>
              <a:t>ucode</a:t>
            </a:r>
            <a:r>
              <a:rPr lang="ja-JP" altLang="en-US" sz="2000">
                <a:latin typeface="Arial" panose="020B0604020202020204" pitchFamily="34" charset="0"/>
                <a:ea typeface="ＭＳ Ｐゴシック" panose="020B0600070205080204" pitchFamily="50" charset="-128"/>
              </a:rPr>
              <a:t>に紐づけられた情報を返す</a:t>
            </a:r>
          </a:p>
        </p:txBody>
      </p:sp>
      <p:sp>
        <p:nvSpPr>
          <p:cNvPr id="59409" name="AutoShape 15"/>
          <p:cNvSpPr>
            <a:spLocks noChangeArrowheads="1"/>
          </p:cNvSpPr>
          <p:nvPr/>
        </p:nvSpPr>
        <p:spPr bwMode="auto">
          <a:xfrm>
            <a:off x="1855788" y="4557713"/>
            <a:ext cx="8955087" cy="2713037"/>
          </a:xfrm>
          <a:prstGeom prst="roundRect">
            <a:avLst>
              <a:gd name="adj" fmla="val 16667"/>
            </a:avLst>
          </a:prstGeom>
          <a:noFill/>
          <a:ln w="28575">
            <a:solidFill>
              <a:srgbClr val="CC3300"/>
            </a:solidFill>
            <a:prstDash val="dash"/>
            <a:round/>
            <a:headEnd/>
            <a:tailEnd type="none" w="lg" len="lg"/>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pic>
        <p:nvPicPr>
          <p:cNvPr id="59410" name="Picture 16" descr="uc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2488" y="6030913"/>
            <a:ext cx="1417637"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411" name="Picture 17" descr="pc34-mobilepho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271838" y="6186488"/>
            <a:ext cx="776287"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412" name="Text Box 18"/>
          <p:cNvSpPr txBox="1">
            <a:spLocks noChangeArrowheads="1"/>
          </p:cNvSpPr>
          <p:nvPr/>
        </p:nvSpPr>
        <p:spPr bwMode="auto">
          <a:xfrm>
            <a:off x="6427788" y="4344988"/>
            <a:ext cx="3678237" cy="434975"/>
          </a:xfrm>
          <a:prstGeom prst="rect">
            <a:avLst/>
          </a:prstGeom>
          <a:solidFill>
            <a:schemeClr val="bg1"/>
          </a:solidFill>
          <a:ln>
            <a:noFill/>
          </a:ln>
          <a:extLs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solidFill>
                  <a:srgbClr val="CC3300"/>
                </a:solidFill>
                <a:latin typeface="Arial" panose="020B0604020202020204" pitchFamily="34" charset="0"/>
                <a:ea typeface="ＭＳ Ｐゴシック" panose="020B0600070205080204" pitchFamily="50" charset="-128"/>
              </a:rPr>
              <a:t>ucode</a:t>
            </a:r>
            <a:r>
              <a:rPr lang="ja-JP" altLang="en-US" sz="2000">
                <a:solidFill>
                  <a:srgbClr val="CC3300"/>
                </a:solidFill>
                <a:latin typeface="Arial" panose="020B0604020202020204" pitchFamily="34" charset="0"/>
                <a:ea typeface="ＭＳ Ｐゴシック" panose="020B0600070205080204" pitchFamily="50" charset="-128"/>
              </a:rPr>
              <a:t>解決（</a:t>
            </a:r>
            <a:r>
              <a:rPr lang="en-US" altLang="ja-JP" sz="2000">
                <a:solidFill>
                  <a:srgbClr val="CC3300"/>
                </a:solidFill>
                <a:latin typeface="Arial" panose="020B0604020202020204" pitchFamily="34" charset="0"/>
                <a:ea typeface="ＭＳ Ｐゴシック" panose="020B0600070205080204" pitchFamily="50" charset="-128"/>
              </a:rPr>
              <a:t>ucode Resolution</a:t>
            </a:r>
            <a:r>
              <a:rPr lang="ja-JP" altLang="en-US" sz="2000">
                <a:solidFill>
                  <a:srgbClr val="CC3300"/>
                </a:solidFill>
                <a:latin typeface="Arial" panose="020B0604020202020204" pitchFamily="34" charset="0"/>
                <a:ea typeface="ＭＳ Ｐゴシック" panose="020B0600070205080204" pitchFamily="50" charset="-128"/>
              </a:rPr>
              <a:t>）</a:t>
            </a:r>
          </a:p>
        </p:txBody>
      </p:sp>
      <p:sp>
        <p:nvSpPr>
          <p:cNvPr id="2" name="スライド番号プレースホルダー 1"/>
          <p:cNvSpPr>
            <a:spLocks noGrp="1"/>
          </p:cNvSpPr>
          <p:nvPr>
            <p:ph type="sldNum" sz="quarter" idx="10"/>
          </p:nvPr>
        </p:nvSpPr>
        <p:spPr/>
        <p:txBody>
          <a:bodyPr/>
          <a:lstStyle/>
          <a:p>
            <a:fld id="{EC6DA5EF-4B6D-42D4-BEB8-6A564036F524}" type="slidenum">
              <a:rPr lang="en-US" altLang="ja-JP" smtClean="0"/>
              <a:pPr/>
              <a:t>56</a:t>
            </a:fld>
            <a:endParaRPr lang="en-US" altLang="ja-JP"/>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4"/>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解決処理の世界分散</a:t>
            </a:r>
          </a:p>
        </p:txBody>
      </p:sp>
      <p:sp>
        <p:nvSpPr>
          <p:cNvPr id="60419" name="Rectangle 5"/>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世界中のすべてのモノや場所の情報を、ユビキタス</a:t>
            </a:r>
            <a:r>
              <a:rPr lang="en-US" altLang="ja-JP" smtClean="0">
                <a:latin typeface="Helvetica Neue Medium" pitchFamily="-1" charset="0"/>
                <a:ea typeface="ヒラギノ角ゴ Pro W6" pitchFamily="-1" charset="-128"/>
              </a:rPr>
              <a:t>ID</a:t>
            </a:r>
            <a:r>
              <a:rPr lang="ja-JP" altLang="en-US" smtClean="0">
                <a:latin typeface="Helvetica Neue Medium" pitchFamily="-1" charset="0"/>
                <a:ea typeface="ヒラギノ角ゴ Pro W6" pitchFamily="-1" charset="-128"/>
              </a:rPr>
              <a:t>センターに集中させるのは物理的な不可能</a:t>
            </a:r>
          </a:p>
          <a:p>
            <a:r>
              <a:rPr lang="ja-JP" altLang="en-US" smtClean="0">
                <a:latin typeface="Helvetica Neue Medium" pitchFamily="-1" charset="0"/>
                <a:ea typeface="ヒラギノ角ゴ Pro W6" pitchFamily="-1" charset="-128"/>
              </a:rPr>
              <a:t>そこで</a:t>
            </a:r>
            <a:r>
              <a:rPr lang="en-US" altLang="ja-JP" smtClean="0">
                <a:latin typeface="Helvetica Neue Medium" pitchFamily="-1" charset="0"/>
                <a:ea typeface="ヒラギノ角ゴ Pro W6" pitchFamily="-1" charset="-128"/>
              </a:rPr>
              <a:t>…</a:t>
            </a:r>
          </a:p>
          <a:p>
            <a:pPr lvl="1"/>
            <a:r>
              <a:rPr lang="ja-JP" altLang="en-US" smtClean="0">
                <a:latin typeface="Arial" panose="020B0604020202020204" pitchFamily="34" charset="0"/>
                <a:ea typeface="ＭＳ Ｐゴシック" panose="020B0600070205080204" pitchFamily="50" charset="-128"/>
              </a:rPr>
              <a:t>分散化</a:t>
            </a:r>
            <a:r>
              <a:rPr lang="en-US" altLang="ja-JP" smtClean="0">
                <a:latin typeface="Arial" panose="020B0604020202020204" pitchFamily="34" charset="0"/>
                <a:ea typeface="ＭＳ Ｐゴシック" panose="020B0600070205080204" pitchFamily="50" charset="-128"/>
              </a:rPr>
              <a:t>1: </a:t>
            </a:r>
            <a:r>
              <a:rPr lang="ja-JP" altLang="en-US" smtClean="0">
                <a:latin typeface="Arial" panose="020B0604020202020204" pitchFamily="34" charset="0"/>
                <a:ea typeface="ＭＳ Ｐゴシック" panose="020B0600070205080204" pitchFamily="50" charset="-128"/>
              </a:rPr>
              <a:t>アプリケーションサーバの分散化</a:t>
            </a:r>
          </a:p>
          <a:p>
            <a:pPr lvl="2"/>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に紐づけられた膨大な情報を、各事業主体が個別に分散管理する</a:t>
            </a:r>
          </a:p>
          <a:p>
            <a:pPr lvl="2"/>
            <a:r>
              <a:rPr lang="ja-JP" altLang="en-US" smtClean="0">
                <a:latin typeface="Arial" panose="020B0604020202020204" pitchFamily="34" charset="0"/>
                <a:ea typeface="ＭＳ Ｐゴシック" panose="020B0600070205080204" pitchFamily="50" charset="-128"/>
              </a:rPr>
              <a:t>情報セキュリティや企業秘密、プライバシ問題の観点からも、その方が望ましい</a:t>
            </a:r>
          </a:p>
          <a:p>
            <a:pPr lvl="1"/>
            <a:r>
              <a:rPr lang="ja-JP" altLang="en-US" smtClean="0">
                <a:latin typeface="Arial" panose="020B0604020202020204" pitchFamily="34" charset="0"/>
                <a:ea typeface="ＭＳ Ｐゴシック" panose="020B0600070205080204" pitchFamily="50" charset="-128"/>
              </a:rPr>
              <a:t>分散化</a:t>
            </a:r>
            <a:r>
              <a:rPr lang="en-US" altLang="ja-JP" smtClean="0">
                <a:latin typeface="Arial" panose="020B0604020202020204" pitchFamily="34" charset="0"/>
                <a:ea typeface="ＭＳ Ｐゴシック" panose="020B0600070205080204" pitchFamily="50" charset="-128"/>
              </a:rPr>
              <a:t>2: ucode</a:t>
            </a:r>
            <a:r>
              <a:rPr lang="ja-JP" altLang="en-US" smtClean="0">
                <a:latin typeface="Arial" panose="020B0604020202020204" pitchFamily="34" charset="0"/>
                <a:ea typeface="ＭＳ Ｐゴシック" panose="020B0600070205080204" pitchFamily="50" charset="-128"/>
              </a:rPr>
              <a:t>解決（索引）サーバ自体の分散化</a:t>
            </a:r>
          </a:p>
          <a:p>
            <a:pPr lvl="1"/>
            <a:endParaRPr lang="ja-JP" altLang="en-US" smtClean="0">
              <a:latin typeface="Arial" panose="020B0604020202020204" pitchFamily="34" charset="0"/>
              <a:ea typeface="ＭＳ Ｐゴシック" panose="020B0600070205080204" pitchFamily="50" charset="-128"/>
            </a:endParaRPr>
          </a:p>
          <a:p>
            <a:pPr lvl="1"/>
            <a:r>
              <a:rPr lang="ja-JP" altLang="en-US" smtClean="0">
                <a:latin typeface="Arial" panose="020B0604020202020204" pitchFamily="34" charset="0"/>
                <a:ea typeface="ＭＳ Ｐゴシック" panose="020B0600070205080204" pitchFamily="50" charset="-128"/>
              </a:rPr>
              <a:t>ユビキタス</a:t>
            </a:r>
            <a:r>
              <a:rPr lang="en-US" altLang="ja-JP" smtClean="0">
                <a:latin typeface="Arial" panose="020B0604020202020204" pitchFamily="34" charset="0"/>
                <a:ea typeface="ＭＳ Ｐゴシック" panose="020B0600070205080204" pitchFamily="50" charset="-128"/>
              </a:rPr>
              <a:t>ID</a:t>
            </a:r>
            <a:r>
              <a:rPr lang="ja-JP" altLang="en-US" smtClean="0">
                <a:latin typeface="Arial" panose="020B0604020202020204" pitchFamily="34" charset="0"/>
                <a:ea typeface="ＭＳ Ｐゴシック" panose="020B0600070205080204" pitchFamily="50" charset="-128"/>
              </a:rPr>
              <a:t>センタが管理するのは</a:t>
            </a:r>
          </a:p>
          <a:p>
            <a:pPr lvl="2"/>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解決サーバのルートのみ（つまり、索引の索引）</a:t>
            </a:r>
          </a:p>
          <a:p>
            <a:pPr lvl="2"/>
            <a:r>
              <a:rPr lang="en-US" altLang="ja-JP" smtClean="0">
                <a:latin typeface="Arial" panose="020B0604020202020204" pitchFamily="34" charset="0"/>
                <a:ea typeface="ＭＳ Ｐゴシック" panose="020B0600070205080204" pitchFamily="50" charset="-128"/>
              </a:rPr>
              <a:t>Internet</a:t>
            </a:r>
            <a:r>
              <a:rPr lang="ja-JP" altLang="en-US" smtClean="0">
                <a:latin typeface="Arial" panose="020B0604020202020204" pitchFamily="34" charset="0"/>
                <a:ea typeface="ＭＳ Ｐゴシック" panose="020B0600070205080204" pitchFamily="50" charset="-128"/>
              </a:rPr>
              <a:t>の</a:t>
            </a:r>
            <a:r>
              <a:rPr lang="en-US" altLang="ja-JP" smtClean="0">
                <a:latin typeface="Arial" panose="020B0604020202020204" pitchFamily="34" charset="0"/>
                <a:ea typeface="ＭＳ Ｐゴシック" panose="020B0600070205080204" pitchFamily="50" charset="-128"/>
              </a:rPr>
              <a:t>DNS</a:t>
            </a:r>
            <a:r>
              <a:rPr lang="ja-JP" altLang="en-US" smtClean="0">
                <a:latin typeface="Arial" panose="020B0604020202020204" pitchFamily="34" charset="0"/>
                <a:ea typeface="ＭＳ Ｐゴシック" panose="020B0600070205080204" pitchFamily="50" charset="-128"/>
              </a:rPr>
              <a:t>と似た運用形態</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57</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の分散管理</a:t>
            </a:r>
          </a:p>
        </p:txBody>
      </p:sp>
      <p:sp>
        <p:nvSpPr>
          <p:cNvPr id="61443" name="Text Box 92"/>
          <p:cNvSpPr txBox="1">
            <a:spLocks noChangeArrowheads="1"/>
          </p:cNvSpPr>
          <p:nvPr/>
        </p:nvSpPr>
        <p:spPr bwMode="auto">
          <a:xfrm>
            <a:off x="7951788" y="2973388"/>
            <a:ext cx="22717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Arial" panose="020B0604020202020204" pitchFamily="34" charset="0"/>
                <a:ea typeface="ＭＳ Ｐゴシック" panose="020B0600070205080204" pitchFamily="50" charset="-128"/>
              </a:rPr>
              <a:t>root</a:t>
            </a:r>
            <a:r>
              <a:rPr lang="ja-JP" altLang="en-US" sz="2000">
                <a:latin typeface="Arial" panose="020B0604020202020204" pitchFamily="34" charset="0"/>
                <a:ea typeface="ＭＳ Ｐゴシック" panose="020B0600070205080204" pitchFamily="50" charset="-128"/>
              </a:rPr>
              <a:t>は</a:t>
            </a:r>
            <a:r>
              <a:rPr lang="en-US" altLang="ja-JP" sz="2000">
                <a:latin typeface="Arial" panose="020B0604020202020204" pitchFamily="34" charset="0"/>
                <a:ea typeface="ＭＳ Ｐゴシック" panose="020B0600070205080204" pitchFamily="50" charset="-128"/>
              </a:rPr>
              <a:t>2</a:t>
            </a:r>
            <a:r>
              <a:rPr lang="en-US" altLang="ja-JP" sz="2000" baseline="30000">
                <a:latin typeface="Arial" panose="020B0604020202020204" pitchFamily="34" charset="0"/>
                <a:ea typeface="ＭＳ Ｐゴシック" panose="020B0600070205080204" pitchFamily="50" charset="-128"/>
              </a:rPr>
              <a:t>128</a:t>
            </a:r>
            <a:r>
              <a:rPr lang="ja-JP" altLang="en-US" sz="2000">
                <a:latin typeface="Arial" panose="020B0604020202020204" pitchFamily="34" charset="0"/>
                <a:ea typeface="ＭＳ Ｐゴシック" panose="020B0600070205080204" pitchFamily="50" charset="-128"/>
              </a:rPr>
              <a:t>個を管理</a:t>
            </a:r>
          </a:p>
        </p:txBody>
      </p:sp>
      <p:sp>
        <p:nvSpPr>
          <p:cNvPr id="61444" name="AutoShape 94"/>
          <p:cNvSpPr>
            <a:spLocks noChangeArrowheads="1"/>
          </p:cNvSpPr>
          <p:nvPr/>
        </p:nvSpPr>
        <p:spPr bwMode="auto">
          <a:xfrm>
            <a:off x="2794000" y="3486150"/>
            <a:ext cx="820738" cy="892175"/>
          </a:xfrm>
          <a:prstGeom prst="can">
            <a:avLst>
              <a:gd name="adj" fmla="val 27176"/>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root</a:t>
            </a:r>
          </a:p>
        </p:txBody>
      </p:sp>
      <p:sp>
        <p:nvSpPr>
          <p:cNvPr id="61445" name="AutoShape 95"/>
          <p:cNvSpPr>
            <a:spLocks noChangeArrowheads="1"/>
          </p:cNvSpPr>
          <p:nvPr/>
        </p:nvSpPr>
        <p:spPr bwMode="auto">
          <a:xfrm>
            <a:off x="417513" y="4908550"/>
            <a:ext cx="822325" cy="892175"/>
          </a:xfrm>
          <a:prstGeom prst="can">
            <a:avLst>
              <a:gd name="adj" fmla="val 27124"/>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TLD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#1</a:t>
            </a:r>
          </a:p>
        </p:txBody>
      </p:sp>
      <p:sp>
        <p:nvSpPr>
          <p:cNvPr id="61446" name="AutoShape 96"/>
          <p:cNvSpPr>
            <a:spLocks noChangeArrowheads="1"/>
          </p:cNvSpPr>
          <p:nvPr/>
        </p:nvSpPr>
        <p:spPr bwMode="auto">
          <a:xfrm>
            <a:off x="1370013" y="4908550"/>
            <a:ext cx="819150" cy="892175"/>
          </a:xfrm>
          <a:prstGeom prst="can">
            <a:avLst>
              <a:gd name="adj" fmla="val 27229"/>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TLD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#2</a:t>
            </a:r>
          </a:p>
        </p:txBody>
      </p:sp>
      <p:sp>
        <p:nvSpPr>
          <p:cNvPr id="61447" name="AutoShape 97"/>
          <p:cNvSpPr>
            <a:spLocks noChangeArrowheads="1"/>
          </p:cNvSpPr>
          <p:nvPr/>
        </p:nvSpPr>
        <p:spPr bwMode="auto">
          <a:xfrm>
            <a:off x="4595813" y="4908550"/>
            <a:ext cx="820737" cy="892175"/>
          </a:xfrm>
          <a:prstGeom prst="can">
            <a:avLst>
              <a:gd name="adj" fmla="val 27176"/>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TLD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#m</a:t>
            </a:r>
          </a:p>
        </p:txBody>
      </p:sp>
      <p:grpSp>
        <p:nvGrpSpPr>
          <p:cNvPr id="61448" name="Group 64"/>
          <p:cNvGrpSpPr>
            <a:grpSpLocks/>
          </p:cNvGrpSpPr>
          <p:nvPr/>
        </p:nvGrpSpPr>
        <p:grpSpPr bwMode="auto">
          <a:xfrm>
            <a:off x="5740400" y="3752850"/>
            <a:ext cx="6859588" cy="363538"/>
            <a:chOff x="3616" y="2364"/>
            <a:chExt cx="3826" cy="112"/>
          </a:xfrm>
        </p:grpSpPr>
        <p:sp>
          <p:nvSpPr>
            <p:cNvPr id="61500" name="Rectangle 93"/>
            <p:cNvSpPr>
              <a:spLocks noChangeArrowheads="1"/>
            </p:cNvSpPr>
            <p:nvPr/>
          </p:nvSpPr>
          <p:spPr bwMode="auto">
            <a:xfrm>
              <a:off x="3616" y="2364"/>
              <a:ext cx="479" cy="112"/>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version</a:t>
              </a:r>
            </a:p>
          </p:txBody>
        </p:sp>
        <p:sp>
          <p:nvSpPr>
            <p:cNvPr id="61501" name="Rectangle 98"/>
            <p:cNvSpPr>
              <a:spLocks noChangeArrowheads="1"/>
            </p:cNvSpPr>
            <p:nvPr/>
          </p:nvSpPr>
          <p:spPr bwMode="auto">
            <a:xfrm>
              <a:off x="4095" y="2364"/>
              <a:ext cx="956" cy="112"/>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TLDc</a:t>
              </a:r>
            </a:p>
          </p:txBody>
        </p:sp>
        <p:sp>
          <p:nvSpPr>
            <p:cNvPr id="61502" name="Rectangle 99"/>
            <p:cNvSpPr>
              <a:spLocks noChangeArrowheads="1"/>
            </p:cNvSpPr>
            <p:nvPr/>
          </p:nvSpPr>
          <p:spPr bwMode="auto">
            <a:xfrm>
              <a:off x="5051" y="2364"/>
              <a:ext cx="478" cy="112"/>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cc</a:t>
              </a:r>
            </a:p>
          </p:txBody>
        </p:sp>
        <p:sp>
          <p:nvSpPr>
            <p:cNvPr id="61503" name="Rectangle 100"/>
            <p:cNvSpPr>
              <a:spLocks noChangeArrowheads="1"/>
            </p:cNvSpPr>
            <p:nvPr/>
          </p:nvSpPr>
          <p:spPr bwMode="auto">
            <a:xfrm>
              <a:off x="5529" y="2364"/>
              <a:ext cx="1315" cy="112"/>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SLDc</a:t>
              </a:r>
            </a:p>
          </p:txBody>
        </p:sp>
        <p:sp>
          <p:nvSpPr>
            <p:cNvPr id="61504" name="Rectangle 101"/>
            <p:cNvSpPr>
              <a:spLocks noChangeArrowheads="1"/>
            </p:cNvSpPr>
            <p:nvPr/>
          </p:nvSpPr>
          <p:spPr bwMode="auto">
            <a:xfrm>
              <a:off x="6844" y="2364"/>
              <a:ext cx="598" cy="112"/>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ic</a:t>
              </a:r>
            </a:p>
          </p:txBody>
        </p:sp>
      </p:grpSp>
      <p:cxnSp>
        <p:nvCxnSpPr>
          <p:cNvPr id="61449" name="AutoShape 102"/>
          <p:cNvCxnSpPr>
            <a:cxnSpLocks noChangeShapeType="1"/>
            <a:stCxn id="61445" idx="1"/>
            <a:endCxn id="61444" idx="3"/>
          </p:cNvCxnSpPr>
          <p:nvPr/>
        </p:nvCxnSpPr>
        <p:spPr bwMode="auto">
          <a:xfrm rot="-5400000">
            <a:off x="1751806" y="3455194"/>
            <a:ext cx="530225" cy="2376488"/>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61450" name="AutoShape 103"/>
          <p:cNvCxnSpPr>
            <a:cxnSpLocks noChangeShapeType="1"/>
            <a:stCxn id="61446" idx="1"/>
            <a:endCxn id="61444" idx="3"/>
          </p:cNvCxnSpPr>
          <p:nvPr/>
        </p:nvCxnSpPr>
        <p:spPr bwMode="auto">
          <a:xfrm rot="-5400000">
            <a:off x="2227263" y="3930650"/>
            <a:ext cx="530225" cy="1425575"/>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61451" name="AutoShape 104"/>
          <p:cNvCxnSpPr>
            <a:cxnSpLocks noChangeShapeType="1"/>
            <a:stCxn id="61447" idx="1"/>
            <a:endCxn id="61444" idx="3"/>
          </p:cNvCxnSpPr>
          <p:nvPr/>
        </p:nvCxnSpPr>
        <p:spPr bwMode="auto">
          <a:xfrm rot="5400000" flipH="1">
            <a:off x="3840956" y="3742532"/>
            <a:ext cx="530225" cy="1801812"/>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sp>
        <p:nvSpPr>
          <p:cNvPr id="61452" name="AutoShape 110"/>
          <p:cNvSpPr>
            <a:spLocks/>
          </p:cNvSpPr>
          <p:nvPr/>
        </p:nvSpPr>
        <p:spPr bwMode="auto">
          <a:xfrm rot="5400000">
            <a:off x="9056688" y="115888"/>
            <a:ext cx="152400" cy="6781800"/>
          </a:xfrm>
          <a:prstGeom prst="leftBrace">
            <a:avLst>
              <a:gd name="adj1" fmla="val 370833"/>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4000">
              <a:latin typeface="Arial" panose="020B0604020202020204" pitchFamily="34" charset="0"/>
              <a:ea typeface="ＤＦ平成ゴシック体W3" panose="020B0400000000000000" pitchFamily="50" charset="-128"/>
            </a:endParaRPr>
          </a:p>
        </p:txBody>
      </p:sp>
      <p:sp>
        <p:nvSpPr>
          <p:cNvPr id="61453" name="Rectangle 111"/>
          <p:cNvSpPr>
            <a:spLocks noChangeArrowheads="1"/>
          </p:cNvSpPr>
          <p:nvPr/>
        </p:nvSpPr>
        <p:spPr bwMode="auto">
          <a:xfrm>
            <a:off x="7153275" y="8528050"/>
            <a:ext cx="950913" cy="1778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400">
              <a:latin typeface="Arial" panose="020B0604020202020204" pitchFamily="34" charset="0"/>
              <a:ea typeface="ＭＳ Ｐゴシック" panose="020B0600070205080204" pitchFamily="50" charset="-128"/>
            </a:endParaRPr>
          </a:p>
        </p:txBody>
      </p:sp>
      <p:sp>
        <p:nvSpPr>
          <p:cNvPr id="61454" name="Rectangle 112"/>
          <p:cNvSpPr>
            <a:spLocks noChangeArrowheads="1"/>
          </p:cNvSpPr>
          <p:nvPr/>
        </p:nvSpPr>
        <p:spPr bwMode="auto">
          <a:xfrm>
            <a:off x="7189788" y="8916988"/>
            <a:ext cx="950912" cy="179387"/>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400">
              <a:latin typeface="Arial" panose="020B0604020202020204" pitchFamily="34" charset="0"/>
              <a:ea typeface="ＭＳ Ｐゴシック" panose="020B0600070205080204" pitchFamily="50" charset="-128"/>
            </a:endParaRPr>
          </a:p>
        </p:txBody>
      </p:sp>
      <p:sp>
        <p:nvSpPr>
          <p:cNvPr id="61455" name="Text Box 113"/>
          <p:cNvSpPr txBox="1">
            <a:spLocks noChangeArrowheads="1"/>
          </p:cNvSpPr>
          <p:nvPr/>
        </p:nvSpPr>
        <p:spPr bwMode="auto">
          <a:xfrm>
            <a:off x="8278813" y="8383588"/>
            <a:ext cx="4619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管理組織が自由に管理できる領域</a:t>
            </a:r>
          </a:p>
        </p:txBody>
      </p:sp>
      <p:sp>
        <p:nvSpPr>
          <p:cNvPr id="61456" name="Text Box 114"/>
          <p:cNvSpPr txBox="1">
            <a:spLocks noChangeArrowheads="1"/>
          </p:cNvSpPr>
          <p:nvPr/>
        </p:nvSpPr>
        <p:spPr bwMode="auto">
          <a:xfrm>
            <a:off x="8247063" y="8702675"/>
            <a:ext cx="22225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2400">
                <a:latin typeface="Arial" panose="020B0604020202020204" pitchFamily="34" charset="0"/>
                <a:ea typeface="ＭＳ Ｐゴシック" panose="020B0600070205080204" pitchFamily="50" charset="-128"/>
              </a:rPr>
              <a:t>固定された領域</a:t>
            </a:r>
            <a:endParaRPr lang="ja-JP" altLang="en-US" sz="2400" baseline="30000">
              <a:latin typeface="Arial" panose="020B0604020202020204" pitchFamily="34" charset="0"/>
              <a:ea typeface="ＭＳ Ｐゴシック" panose="020B0600070205080204" pitchFamily="50" charset="-128"/>
            </a:endParaRPr>
          </a:p>
        </p:txBody>
      </p:sp>
      <p:sp>
        <p:nvSpPr>
          <p:cNvPr id="61457" name="Text Box 115"/>
          <p:cNvSpPr txBox="1">
            <a:spLocks noChangeArrowheads="1"/>
          </p:cNvSpPr>
          <p:nvPr/>
        </p:nvSpPr>
        <p:spPr bwMode="auto">
          <a:xfrm>
            <a:off x="2884488" y="5326063"/>
            <a:ext cx="387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a:t>
            </a:r>
            <a:endParaRPr lang="en-US" altLang="ja-JP" sz="1600" baseline="30000">
              <a:latin typeface="Arial" panose="020B0604020202020204" pitchFamily="34" charset="0"/>
              <a:ea typeface="ＭＳ Ｐゴシック" panose="020B0600070205080204" pitchFamily="50" charset="-128"/>
            </a:endParaRPr>
          </a:p>
        </p:txBody>
      </p:sp>
      <p:sp>
        <p:nvSpPr>
          <p:cNvPr id="61458" name="AutoShape 116"/>
          <p:cNvSpPr>
            <a:spLocks noChangeArrowheads="1"/>
          </p:cNvSpPr>
          <p:nvPr/>
        </p:nvSpPr>
        <p:spPr bwMode="auto">
          <a:xfrm>
            <a:off x="325438" y="6600825"/>
            <a:ext cx="820737" cy="942975"/>
          </a:xfrm>
          <a:prstGeom prst="can">
            <a:avLst>
              <a:gd name="adj" fmla="val 37995"/>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SLD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#1</a:t>
            </a:r>
          </a:p>
        </p:txBody>
      </p:sp>
      <p:sp>
        <p:nvSpPr>
          <p:cNvPr id="61459" name="AutoShape 117"/>
          <p:cNvSpPr>
            <a:spLocks noChangeArrowheads="1"/>
          </p:cNvSpPr>
          <p:nvPr/>
        </p:nvSpPr>
        <p:spPr bwMode="auto">
          <a:xfrm>
            <a:off x="1370013" y="6600825"/>
            <a:ext cx="819150" cy="942975"/>
          </a:xfrm>
          <a:prstGeom prst="can">
            <a:avLst>
              <a:gd name="adj" fmla="val 36619"/>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SLD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#2</a:t>
            </a:r>
          </a:p>
        </p:txBody>
      </p:sp>
      <p:sp>
        <p:nvSpPr>
          <p:cNvPr id="61460" name="AutoShape 118"/>
          <p:cNvSpPr>
            <a:spLocks noChangeArrowheads="1"/>
          </p:cNvSpPr>
          <p:nvPr/>
        </p:nvSpPr>
        <p:spPr bwMode="auto">
          <a:xfrm>
            <a:off x="4595813" y="6600825"/>
            <a:ext cx="820737" cy="942975"/>
          </a:xfrm>
          <a:prstGeom prst="can">
            <a:avLst>
              <a:gd name="adj" fmla="val 39442"/>
            </a:avLst>
          </a:prstGeom>
          <a:solidFill>
            <a:srgbClr val="99CCFF"/>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SLD</a:t>
            </a:r>
          </a:p>
          <a:p>
            <a:pPr algn="ctr" eaLnBrk="1" hangingPunct="1">
              <a:spcBef>
                <a:spcPct val="0"/>
              </a:spcBef>
              <a:buClrTx/>
              <a:buFontTx/>
              <a:buNone/>
            </a:pPr>
            <a:r>
              <a:rPr lang="ja-JP" altLang="en-US" sz="1200">
                <a:latin typeface="Arial" panose="020B0604020202020204" pitchFamily="34" charset="0"/>
                <a:ea typeface="ＭＳ Ｐゴシック" panose="020B0600070205080204" pitchFamily="50" charset="-128"/>
              </a:rPr>
              <a:t>管理組織</a:t>
            </a:r>
          </a:p>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#n</a:t>
            </a:r>
          </a:p>
        </p:txBody>
      </p:sp>
      <p:cxnSp>
        <p:nvCxnSpPr>
          <p:cNvPr id="61461" name="AutoShape 119"/>
          <p:cNvCxnSpPr>
            <a:cxnSpLocks noChangeShapeType="1"/>
            <a:stCxn id="61458" idx="1"/>
            <a:endCxn id="61447" idx="3"/>
          </p:cNvCxnSpPr>
          <p:nvPr/>
        </p:nvCxnSpPr>
        <p:spPr bwMode="auto">
          <a:xfrm rot="-5400000">
            <a:off x="2471738" y="4065587"/>
            <a:ext cx="800100" cy="4270375"/>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61462" name="AutoShape 120"/>
          <p:cNvCxnSpPr>
            <a:cxnSpLocks noChangeShapeType="1"/>
            <a:stCxn id="61459" idx="1"/>
            <a:endCxn id="61447" idx="3"/>
          </p:cNvCxnSpPr>
          <p:nvPr/>
        </p:nvCxnSpPr>
        <p:spPr bwMode="auto">
          <a:xfrm rot="-5400000">
            <a:off x="2993232" y="4587081"/>
            <a:ext cx="800100" cy="3227387"/>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61463" name="AutoShape 121"/>
          <p:cNvCxnSpPr>
            <a:cxnSpLocks noChangeShapeType="1"/>
            <a:stCxn id="61460" idx="1"/>
            <a:endCxn id="61447" idx="3"/>
          </p:cNvCxnSpPr>
          <p:nvPr/>
        </p:nvCxnSpPr>
        <p:spPr bwMode="auto">
          <a:xfrm flipV="1">
            <a:off x="5006975" y="5800725"/>
            <a:ext cx="0" cy="8001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grpSp>
        <p:nvGrpSpPr>
          <p:cNvPr id="61464" name="Group 66"/>
          <p:cNvGrpSpPr>
            <a:grpSpLocks/>
          </p:cNvGrpSpPr>
          <p:nvPr/>
        </p:nvGrpSpPr>
        <p:grpSpPr bwMode="auto">
          <a:xfrm>
            <a:off x="5737225" y="6777038"/>
            <a:ext cx="6938963" cy="311150"/>
            <a:chOff x="3614" y="4269"/>
            <a:chExt cx="3826" cy="113"/>
          </a:xfrm>
        </p:grpSpPr>
        <p:sp>
          <p:nvSpPr>
            <p:cNvPr id="61495" name="Rectangle 122"/>
            <p:cNvSpPr>
              <a:spLocks noChangeArrowheads="1"/>
            </p:cNvSpPr>
            <p:nvPr/>
          </p:nvSpPr>
          <p:spPr bwMode="auto">
            <a:xfrm>
              <a:off x="3614" y="4269"/>
              <a:ext cx="479" cy="113"/>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version</a:t>
              </a:r>
            </a:p>
          </p:txBody>
        </p:sp>
        <p:sp>
          <p:nvSpPr>
            <p:cNvPr id="61496" name="Rectangle 123"/>
            <p:cNvSpPr>
              <a:spLocks noChangeArrowheads="1"/>
            </p:cNvSpPr>
            <p:nvPr/>
          </p:nvSpPr>
          <p:spPr bwMode="auto">
            <a:xfrm>
              <a:off x="4093" y="4269"/>
              <a:ext cx="958" cy="113"/>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TLDc</a:t>
              </a:r>
            </a:p>
          </p:txBody>
        </p:sp>
        <p:sp>
          <p:nvSpPr>
            <p:cNvPr id="61497" name="Rectangle 124"/>
            <p:cNvSpPr>
              <a:spLocks noChangeArrowheads="1"/>
            </p:cNvSpPr>
            <p:nvPr/>
          </p:nvSpPr>
          <p:spPr bwMode="auto">
            <a:xfrm>
              <a:off x="5051" y="4269"/>
              <a:ext cx="478" cy="113"/>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cc</a:t>
              </a:r>
            </a:p>
          </p:txBody>
        </p:sp>
        <p:sp>
          <p:nvSpPr>
            <p:cNvPr id="61498" name="Rectangle 125"/>
            <p:cNvSpPr>
              <a:spLocks noChangeArrowheads="1"/>
            </p:cNvSpPr>
            <p:nvPr/>
          </p:nvSpPr>
          <p:spPr bwMode="auto">
            <a:xfrm>
              <a:off x="5529" y="4269"/>
              <a:ext cx="1315" cy="113"/>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SLDc</a:t>
              </a:r>
            </a:p>
          </p:txBody>
        </p:sp>
        <p:sp>
          <p:nvSpPr>
            <p:cNvPr id="61499" name="Rectangle 126"/>
            <p:cNvSpPr>
              <a:spLocks noChangeArrowheads="1"/>
            </p:cNvSpPr>
            <p:nvPr/>
          </p:nvSpPr>
          <p:spPr bwMode="auto">
            <a:xfrm>
              <a:off x="6844" y="4269"/>
              <a:ext cx="596" cy="113"/>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ic</a:t>
              </a:r>
            </a:p>
          </p:txBody>
        </p:sp>
      </p:grpSp>
      <p:sp>
        <p:nvSpPr>
          <p:cNvPr id="61465" name="Text Box 127"/>
          <p:cNvSpPr txBox="1">
            <a:spLocks noChangeArrowheads="1"/>
          </p:cNvSpPr>
          <p:nvPr/>
        </p:nvSpPr>
        <p:spPr bwMode="auto">
          <a:xfrm>
            <a:off x="2884488" y="6905625"/>
            <a:ext cx="3873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a:t>
            </a:r>
            <a:endParaRPr lang="en-US" altLang="ja-JP" sz="1600" baseline="30000">
              <a:latin typeface="Arial" panose="020B0604020202020204" pitchFamily="34" charset="0"/>
              <a:ea typeface="ＭＳ Ｐゴシック" panose="020B0600070205080204" pitchFamily="50" charset="-128"/>
            </a:endParaRPr>
          </a:p>
        </p:txBody>
      </p:sp>
      <p:sp>
        <p:nvSpPr>
          <p:cNvPr id="61466" name="AutoShape 128"/>
          <p:cNvSpPr>
            <a:spLocks/>
          </p:cNvSpPr>
          <p:nvPr/>
        </p:nvSpPr>
        <p:spPr bwMode="auto">
          <a:xfrm rot="5400000">
            <a:off x="10364788" y="2846388"/>
            <a:ext cx="279400" cy="4191000"/>
          </a:xfrm>
          <a:prstGeom prst="leftBrace">
            <a:avLst>
              <a:gd name="adj1" fmla="val 12500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4000">
              <a:latin typeface="Arial" panose="020B0604020202020204" pitchFamily="34" charset="0"/>
              <a:ea typeface="ＤＦ平成ゴシック体W3" panose="020B0400000000000000" pitchFamily="50" charset="-128"/>
            </a:endParaRPr>
          </a:p>
        </p:txBody>
      </p:sp>
      <p:sp>
        <p:nvSpPr>
          <p:cNvPr id="61467" name="Text Box 129"/>
          <p:cNvSpPr txBox="1">
            <a:spLocks noChangeArrowheads="1"/>
          </p:cNvSpPr>
          <p:nvPr/>
        </p:nvSpPr>
        <p:spPr bwMode="auto">
          <a:xfrm>
            <a:off x="9047163" y="4386263"/>
            <a:ext cx="30194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TLD</a:t>
            </a:r>
            <a:r>
              <a:rPr lang="ja-JP" altLang="en-US" sz="1800">
                <a:latin typeface="Arial" panose="020B0604020202020204" pitchFamily="34" charset="0"/>
                <a:ea typeface="ＭＳ Ｐゴシック" panose="020B0600070205080204" pitchFamily="50" charset="-128"/>
              </a:rPr>
              <a:t>管理組織は</a:t>
            </a:r>
            <a:r>
              <a:rPr lang="en-US" altLang="ja-JP" sz="1800">
                <a:latin typeface="Arial" panose="020B0604020202020204" pitchFamily="34" charset="0"/>
                <a:ea typeface="ＭＳ Ｐゴシック" panose="020B0600070205080204" pitchFamily="50" charset="-128"/>
              </a:rPr>
              <a:t>2</a:t>
            </a:r>
            <a:r>
              <a:rPr lang="en-US" altLang="ja-JP" sz="1800" baseline="30000">
                <a:latin typeface="Arial" panose="020B0604020202020204" pitchFamily="34" charset="0"/>
                <a:ea typeface="ＭＳ Ｐゴシック" panose="020B0600070205080204" pitchFamily="50" charset="-128"/>
              </a:rPr>
              <a:t>108</a:t>
            </a:r>
            <a:r>
              <a:rPr lang="ja-JP" altLang="en-US" sz="1800">
                <a:latin typeface="Arial" panose="020B0604020202020204" pitchFamily="34" charset="0"/>
                <a:ea typeface="ＭＳ Ｐゴシック" panose="020B0600070205080204" pitchFamily="50" charset="-128"/>
              </a:rPr>
              <a:t>個を管理</a:t>
            </a:r>
          </a:p>
        </p:txBody>
      </p:sp>
      <p:sp>
        <p:nvSpPr>
          <p:cNvPr id="61468" name="AutoShape 130"/>
          <p:cNvSpPr>
            <a:spLocks/>
          </p:cNvSpPr>
          <p:nvPr/>
        </p:nvSpPr>
        <p:spPr bwMode="auto">
          <a:xfrm rot="5400000">
            <a:off x="12007851" y="6003925"/>
            <a:ext cx="381000" cy="1025525"/>
          </a:xfrm>
          <a:prstGeom prst="leftBrace">
            <a:avLst>
              <a:gd name="adj1" fmla="val 22431"/>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4000">
              <a:latin typeface="Arial" panose="020B0604020202020204" pitchFamily="34" charset="0"/>
              <a:ea typeface="ＤＦ平成ゴシック体W3" panose="020B0400000000000000" pitchFamily="50" charset="-128"/>
            </a:endParaRPr>
          </a:p>
        </p:txBody>
      </p:sp>
      <p:sp>
        <p:nvSpPr>
          <p:cNvPr id="61469" name="Text Box 131"/>
          <p:cNvSpPr txBox="1">
            <a:spLocks noChangeArrowheads="1"/>
          </p:cNvSpPr>
          <p:nvPr/>
        </p:nvSpPr>
        <p:spPr bwMode="auto">
          <a:xfrm>
            <a:off x="10161588" y="5716588"/>
            <a:ext cx="25606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SLD</a:t>
            </a:r>
            <a:r>
              <a:rPr lang="ja-JP" altLang="en-US" sz="1800">
                <a:latin typeface="Arial" panose="020B0604020202020204" pitchFamily="34" charset="0"/>
                <a:ea typeface="ＭＳ Ｐゴシック" panose="020B0600070205080204" pitchFamily="50" charset="-128"/>
              </a:rPr>
              <a:t>管理組織は</a:t>
            </a:r>
          </a:p>
          <a:p>
            <a:pPr algn="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2</a:t>
            </a:r>
            <a:r>
              <a:rPr lang="en-US" altLang="ja-JP" sz="1800" baseline="30000">
                <a:latin typeface="Arial" panose="020B0604020202020204" pitchFamily="34" charset="0"/>
                <a:ea typeface="ＭＳ Ｐゴシック" panose="020B0600070205080204" pitchFamily="50" charset="-128"/>
              </a:rPr>
              <a:t>16</a:t>
            </a:r>
            <a:r>
              <a:rPr lang="en-US" altLang="ja-JP" sz="1800">
                <a:latin typeface="Arial" panose="020B0604020202020204" pitchFamily="34" charset="0"/>
                <a:ea typeface="ＭＳ Ｐゴシック" panose="020B0600070205080204" pitchFamily="50" charset="-128"/>
              </a:rPr>
              <a:t>, 2</a:t>
            </a:r>
            <a:r>
              <a:rPr lang="en-US" altLang="ja-JP" sz="1800" baseline="30000">
                <a:latin typeface="Arial" panose="020B0604020202020204" pitchFamily="34" charset="0"/>
                <a:ea typeface="ＭＳ Ｐゴシック" panose="020B0600070205080204" pitchFamily="50" charset="-128"/>
              </a:rPr>
              <a:t>32</a:t>
            </a:r>
            <a:r>
              <a:rPr lang="en-US" altLang="ja-JP" sz="1800">
                <a:latin typeface="Arial" panose="020B0604020202020204" pitchFamily="34" charset="0"/>
                <a:ea typeface="ＭＳ Ｐゴシック" panose="020B0600070205080204" pitchFamily="50" charset="-128"/>
              </a:rPr>
              <a:t>, …, 2</a:t>
            </a:r>
            <a:r>
              <a:rPr lang="en-US" altLang="ja-JP" sz="1800" baseline="30000">
                <a:latin typeface="Arial" panose="020B0604020202020204" pitchFamily="34" charset="0"/>
                <a:ea typeface="ＭＳ Ｐゴシック" panose="020B0600070205080204" pitchFamily="50" charset="-128"/>
              </a:rPr>
              <a:t>96</a:t>
            </a:r>
            <a:r>
              <a:rPr lang="ja-JP" altLang="en-US" sz="1800">
                <a:latin typeface="Arial" panose="020B0604020202020204" pitchFamily="34" charset="0"/>
                <a:ea typeface="ＭＳ Ｐゴシック" panose="020B0600070205080204" pitchFamily="50" charset="-128"/>
              </a:rPr>
              <a:t>個を管理</a:t>
            </a:r>
          </a:p>
        </p:txBody>
      </p:sp>
      <p:sp>
        <p:nvSpPr>
          <p:cNvPr id="61470" name="Line 132"/>
          <p:cNvSpPr>
            <a:spLocks noChangeShapeType="1"/>
          </p:cNvSpPr>
          <p:nvPr/>
        </p:nvSpPr>
        <p:spPr bwMode="auto">
          <a:xfrm>
            <a:off x="3422650" y="3486150"/>
            <a:ext cx="2282825" cy="2667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471" name="Line 133"/>
          <p:cNvSpPr>
            <a:spLocks noChangeShapeType="1"/>
          </p:cNvSpPr>
          <p:nvPr/>
        </p:nvSpPr>
        <p:spPr bwMode="auto">
          <a:xfrm flipV="1">
            <a:off x="3422650" y="3930650"/>
            <a:ext cx="2282825" cy="4445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472" name="Line 134"/>
          <p:cNvSpPr>
            <a:spLocks noChangeShapeType="1"/>
          </p:cNvSpPr>
          <p:nvPr/>
        </p:nvSpPr>
        <p:spPr bwMode="auto">
          <a:xfrm>
            <a:off x="5416550" y="4999038"/>
            <a:ext cx="288925" cy="17938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473" name="Line 135"/>
          <p:cNvSpPr>
            <a:spLocks noChangeShapeType="1"/>
          </p:cNvSpPr>
          <p:nvPr/>
        </p:nvSpPr>
        <p:spPr bwMode="auto">
          <a:xfrm flipV="1">
            <a:off x="5416550" y="5356225"/>
            <a:ext cx="381000" cy="35560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474" name="Line 136"/>
          <p:cNvSpPr>
            <a:spLocks noChangeShapeType="1"/>
          </p:cNvSpPr>
          <p:nvPr/>
        </p:nvSpPr>
        <p:spPr bwMode="auto">
          <a:xfrm>
            <a:off x="5422900" y="6700838"/>
            <a:ext cx="268288" cy="5873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475" name="Line 137"/>
          <p:cNvSpPr>
            <a:spLocks noChangeShapeType="1"/>
          </p:cNvSpPr>
          <p:nvPr/>
        </p:nvSpPr>
        <p:spPr bwMode="auto">
          <a:xfrm flipV="1">
            <a:off x="5365750" y="6992938"/>
            <a:ext cx="355600" cy="44767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61476" name="Text Box 138"/>
          <p:cNvSpPr txBox="1">
            <a:spLocks noChangeArrowheads="1"/>
          </p:cNvSpPr>
          <p:nvPr/>
        </p:nvSpPr>
        <p:spPr bwMode="auto">
          <a:xfrm>
            <a:off x="5970588" y="5716588"/>
            <a:ext cx="2968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0</a:t>
            </a:r>
          </a:p>
        </p:txBody>
      </p:sp>
      <p:sp>
        <p:nvSpPr>
          <p:cNvPr id="61477" name="Text Box 139"/>
          <p:cNvSpPr txBox="1">
            <a:spLocks noChangeArrowheads="1"/>
          </p:cNvSpPr>
          <p:nvPr/>
        </p:nvSpPr>
        <p:spPr bwMode="auto">
          <a:xfrm>
            <a:off x="7265988" y="5716588"/>
            <a:ext cx="3540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m</a:t>
            </a:r>
          </a:p>
        </p:txBody>
      </p:sp>
      <p:sp>
        <p:nvSpPr>
          <p:cNvPr id="61478" name="Text Box 140"/>
          <p:cNvSpPr txBox="1">
            <a:spLocks noChangeArrowheads="1"/>
          </p:cNvSpPr>
          <p:nvPr/>
        </p:nvSpPr>
        <p:spPr bwMode="auto">
          <a:xfrm>
            <a:off x="7138988" y="7285038"/>
            <a:ext cx="374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m</a:t>
            </a:r>
          </a:p>
        </p:txBody>
      </p:sp>
      <p:sp>
        <p:nvSpPr>
          <p:cNvPr id="61479" name="Text Box 141"/>
          <p:cNvSpPr txBox="1">
            <a:spLocks noChangeArrowheads="1"/>
          </p:cNvSpPr>
          <p:nvPr/>
        </p:nvSpPr>
        <p:spPr bwMode="auto">
          <a:xfrm>
            <a:off x="6002338" y="7285038"/>
            <a:ext cx="311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0</a:t>
            </a:r>
          </a:p>
        </p:txBody>
      </p:sp>
      <p:sp>
        <p:nvSpPr>
          <p:cNvPr id="61480" name="Text Box 142"/>
          <p:cNvSpPr txBox="1">
            <a:spLocks noChangeArrowheads="1"/>
          </p:cNvSpPr>
          <p:nvPr/>
        </p:nvSpPr>
        <p:spPr bwMode="auto">
          <a:xfrm>
            <a:off x="10104438" y="7285038"/>
            <a:ext cx="311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n</a:t>
            </a:r>
          </a:p>
        </p:txBody>
      </p:sp>
      <p:sp>
        <p:nvSpPr>
          <p:cNvPr id="61481" name="Rectangle 105"/>
          <p:cNvSpPr>
            <a:spLocks noChangeArrowheads="1"/>
          </p:cNvSpPr>
          <p:nvPr/>
        </p:nvSpPr>
        <p:spPr bwMode="auto">
          <a:xfrm>
            <a:off x="5741988" y="5183188"/>
            <a:ext cx="857250" cy="368300"/>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version</a:t>
            </a:r>
          </a:p>
        </p:txBody>
      </p:sp>
      <p:sp>
        <p:nvSpPr>
          <p:cNvPr id="61482" name="Rectangle 106"/>
          <p:cNvSpPr>
            <a:spLocks noChangeArrowheads="1"/>
          </p:cNvSpPr>
          <p:nvPr/>
        </p:nvSpPr>
        <p:spPr bwMode="auto">
          <a:xfrm>
            <a:off x="6599238" y="5178425"/>
            <a:ext cx="1717675" cy="368300"/>
          </a:xfrm>
          <a:prstGeom prst="rect">
            <a:avLst/>
          </a:prstGeom>
          <a:solidFill>
            <a:srgbClr val="FF6600"/>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TLDc</a:t>
            </a:r>
          </a:p>
        </p:txBody>
      </p:sp>
      <p:sp>
        <p:nvSpPr>
          <p:cNvPr id="61483" name="Rectangle 107"/>
          <p:cNvSpPr>
            <a:spLocks noChangeArrowheads="1"/>
          </p:cNvSpPr>
          <p:nvPr/>
        </p:nvSpPr>
        <p:spPr bwMode="auto">
          <a:xfrm>
            <a:off x="8316913" y="5178425"/>
            <a:ext cx="857250" cy="3683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cc</a:t>
            </a:r>
          </a:p>
        </p:txBody>
      </p:sp>
      <p:sp>
        <p:nvSpPr>
          <p:cNvPr id="61484" name="Rectangle 108"/>
          <p:cNvSpPr>
            <a:spLocks noChangeArrowheads="1"/>
          </p:cNvSpPr>
          <p:nvPr/>
        </p:nvSpPr>
        <p:spPr bwMode="auto">
          <a:xfrm>
            <a:off x="9174163" y="5178425"/>
            <a:ext cx="2357437" cy="3683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SLDc</a:t>
            </a:r>
          </a:p>
        </p:txBody>
      </p:sp>
      <p:sp>
        <p:nvSpPr>
          <p:cNvPr id="61485" name="Rectangle 109"/>
          <p:cNvSpPr>
            <a:spLocks noChangeArrowheads="1"/>
          </p:cNvSpPr>
          <p:nvPr/>
        </p:nvSpPr>
        <p:spPr bwMode="auto">
          <a:xfrm>
            <a:off x="11531600" y="5178425"/>
            <a:ext cx="1068388" cy="368300"/>
          </a:xfrm>
          <a:prstGeom prst="rect">
            <a:avLst/>
          </a:prstGeom>
          <a:solidFill>
            <a:srgbClr val="99FF66"/>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ic</a:t>
            </a:r>
          </a:p>
        </p:txBody>
      </p:sp>
      <p:sp>
        <p:nvSpPr>
          <p:cNvPr id="61486" name="AutoShape 143"/>
          <p:cNvSpPr>
            <a:spLocks/>
          </p:cNvSpPr>
          <p:nvPr/>
        </p:nvSpPr>
        <p:spPr bwMode="auto">
          <a:xfrm rot="16200000" flipV="1">
            <a:off x="6094413" y="5211763"/>
            <a:ext cx="152400" cy="857250"/>
          </a:xfrm>
          <a:prstGeom prst="leftBrace">
            <a:avLst>
              <a:gd name="adj1" fmla="val 46875"/>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4000">
              <a:latin typeface="Arial" panose="020B0604020202020204" pitchFamily="34" charset="0"/>
              <a:ea typeface="ＤＦ平成ゴシック体W3" panose="020B0400000000000000" pitchFamily="50" charset="-128"/>
            </a:endParaRPr>
          </a:p>
        </p:txBody>
      </p:sp>
      <p:sp>
        <p:nvSpPr>
          <p:cNvPr id="61487" name="AutoShape 144"/>
          <p:cNvSpPr>
            <a:spLocks/>
          </p:cNvSpPr>
          <p:nvPr/>
        </p:nvSpPr>
        <p:spPr bwMode="auto">
          <a:xfrm rot="16200000" flipV="1">
            <a:off x="7361238" y="4783138"/>
            <a:ext cx="152400" cy="1714500"/>
          </a:xfrm>
          <a:prstGeom prst="leftBrace">
            <a:avLst>
              <a:gd name="adj1" fmla="val 9375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4000">
              <a:latin typeface="Arial" panose="020B0604020202020204" pitchFamily="34" charset="0"/>
              <a:ea typeface="ＤＦ平成ゴシック体W3" panose="020B0400000000000000" pitchFamily="50" charset="-128"/>
            </a:endParaRPr>
          </a:p>
        </p:txBody>
      </p:sp>
      <p:sp>
        <p:nvSpPr>
          <p:cNvPr id="61488" name="AutoShape 145"/>
          <p:cNvSpPr>
            <a:spLocks/>
          </p:cNvSpPr>
          <p:nvPr/>
        </p:nvSpPr>
        <p:spPr bwMode="auto">
          <a:xfrm rot="16200000" flipV="1">
            <a:off x="6088857" y="6885781"/>
            <a:ext cx="179388" cy="758825"/>
          </a:xfrm>
          <a:prstGeom prst="leftBrace">
            <a:avLst>
              <a:gd name="adj1" fmla="val 35251"/>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3200">
              <a:latin typeface="Arial" panose="020B0604020202020204" pitchFamily="34" charset="0"/>
              <a:ea typeface="ＤＦ平成ゴシック体W3" panose="020B0400000000000000" pitchFamily="50" charset="-128"/>
            </a:endParaRPr>
          </a:p>
        </p:txBody>
      </p:sp>
      <p:sp>
        <p:nvSpPr>
          <p:cNvPr id="61489" name="AutoShape 146"/>
          <p:cNvSpPr>
            <a:spLocks/>
          </p:cNvSpPr>
          <p:nvPr/>
        </p:nvSpPr>
        <p:spPr bwMode="auto">
          <a:xfrm rot="16200000" flipV="1">
            <a:off x="7366794" y="6377782"/>
            <a:ext cx="179387" cy="1752600"/>
          </a:xfrm>
          <a:prstGeom prst="leftBrace">
            <a:avLst>
              <a:gd name="adj1" fmla="val 81416"/>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3200">
              <a:latin typeface="Arial" panose="020B0604020202020204" pitchFamily="34" charset="0"/>
              <a:ea typeface="ＤＦ平成ゴシック体W3" panose="020B0400000000000000" pitchFamily="50" charset="-128"/>
            </a:endParaRPr>
          </a:p>
        </p:txBody>
      </p:sp>
      <p:sp>
        <p:nvSpPr>
          <p:cNvPr id="61490" name="AutoShape 147"/>
          <p:cNvSpPr>
            <a:spLocks/>
          </p:cNvSpPr>
          <p:nvPr/>
        </p:nvSpPr>
        <p:spPr bwMode="auto">
          <a:xfrm rot="16200000" flipV="1">
            <a:off x="10300494" y="6111082"/>
            <a:ext cx="179387" cy="2286000"/>
          </a:xfrm>
          <a:prstGeom prst="leftBrace">
            <a:avLst>
              <a:gd name="adj1" fmla="val 106195"/>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3200">
              <a:latin typeface="Arial" panose="020B0604020202020204" pitchFamily="34" charset="0"/>
              <a:ea typeface="ＤＦ平成ゴシック体W3" panose="020B0400000000000000" pitchFamily="50" charset="-128"/>
            </a:endParaRPr>
          </a:p>
        </p:txBody>
      </p:sp>
      <p:sp>
        <p:nvSpPr>
          <p:cNvPr id="61491" name="AutoShape 154"/>
          <p:cNvSpPr>
            <a:spLocks/>
          </p:cNvSpPr>
          <p:nvPr/>
        </p:nvSpPr>
        <p:spPr bwMode="auto">
          <a:xfrm rot="5400000">
            <a:off x="6846888" y="3697288"/>
            <a:ext cx="304800" cy="2514600"/>
          </a:xfrm>
          <a:prstGeom prst="leftBrace">
            <a:avLst>
              <a:gd name="adj1" fmla="val 6875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4000">
              <a:latin typeface="Arial" panose="020B0604020202020204" pitchFamily="34" charset="0"/>
              <a:ea typeface="ＤＦ平成ゴシック体W3" panose="020B0400000000000000" pitchFamily="50" charset="-128"/>
            </a:endParaRPr>
          </a:p>
        </p:txBody>
      </p:sp>
      <p:sp>
        <p:nvSpPr>
          <p:cNvPr id="61492" name="Text Box 155"/>
          <p:cNvSpPr txBox="1">
            <a:spLocks noChangeArrowheads="1"/>
          </p:cNvSpPr>
          <p:nvPr/>
        </p:nvSpPr>
        <p:spPr bwMode="auto">
          <a:xfrm>
            <a:off x="5805488" y="4448175"/>
            <a:ext cx="209391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800">
                <a:latin typeface="Arial" panose="020B0604020202020204" pitchFamily="34" charset="0"/>
                <a:ea typeface="ＭＳ Ｐゴシック" panose="020B0600070205080204" pitchFamily="50" charset="-128"/>
              </a:rPr>
              <a:t>上位</a:t>
            </a:r>
            <a:r>
              <a:rPr lang="en-US" altLang="ja-JP" sz="1800">
                <a:latin typeface="Arial" panose="020B0604020202020204" pitchFamily="34" charset="0"/>
                <a:ea typeface="ＭＳ Ｐゴシック" panose="020B0600070205080204" pitchFamily="50" charset="-128"/>
              </a:rPr>
              <a:t>20</a:t>
            </a:r>
            <a:r>
              <a:rPr lang="ja-JP" altLang="en-US" sz="1800">
                <a:latin typeface="Arial" panose="020B0604020202020204" pitchFamily="34" charset="0"/>
                <a:ea typeface="ＭＳ Ｐゴシック" panose="020B0600070205080204" pitchFamily="50" charset="-128"/>
              </a:rPr>
              <a:t>ビットは固定</a:t>
            </a:r>
          </a:p>
        </p:txBody>
      </p:sp>
      <p:sp>
        <p:nvSpPr>
          <p:cNvPr id="61493" name="AutoShape 156"/>
          <p:cNvSpPr>
            <a:spLocks/>
          </p:cNvSpPr>
          <p:nvPr/>
        </p:nvSpPr>
        <p:spPr bwMode="auto">
          <a:xfrm rot="5400000">
            <a:off x="8561388" y="3582988"/>
            <a:ext cx="228600" cy="5867400"/>
          </a:xfrm>
          <a:prstGeom prst="leftBrace">
            <a:avLst>
              <a:gd name="adj1" fmla="val 213889"/>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endParaRPr lang="ja-JP" altLang="en-US" sz="4000">
              <a:latin typeface="Arial" panose="020B0604020202020204" pitchFamily="34" charset="0"/>
              <a:ea typeface="ＤＦ平成ゴシック体W3" panose="020B0400000000000000" pitchFamily="50" charset="-128"/>
            </a:endParaRPr>
          </a:p>
        </p:txBody>
      </p:sp>
      <p:sp>
        <p:nvSpPr>
          <p:cNvPr id="61494" name="Text Box 157"/>
          <p:cNvSpPr txBox="1">
            <a:spLocks noChangeArrowheads="1"/>
          </p:cNvSpPr>
          <p:nvPr/>
        </p:nvSpPr>
        <p:spPr bwMode="auto">
          <a:xfrm>
            <a:off x="8180388" y="6021388"/>
            <a:ext cx="18399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800">
                <a:latin typeface="Arial" panose="020B0604020202020204" pitchFamily="34" charset="0"/>
                <a:ea typeface="ＭＳ Ｐゴシック" panose="020B0600070205080204" pitchFamily="50" charset="-128"/>
              </a:rPr>
              <a:t>上位ビットは固定</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58</a:t>
            </a:fld>
            <a:endParaRPr lang="en-US" altLang="ja-JP"/>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分散管理された索引データの検索</a:t>
            </a:r>
          </a:p>
        </p:txBody>
      </p:sp>
      <p:sp>
        <p:nvSpPr>
          <p:cNvPr id="62467" name="Line 3"/>
          <p:cNvSpPr>
            <a:spLocks noChangeShapeType="1"/>
          </p:cNvSpPr>
          <p:nvPr/>
        </p:nvSpPr>
        <p:spPr bwMode="auto">
          <a:xfrm>
            <a:off x="1895475" y="2522538"/>
            <a:ext cx="0" cy="6556375"/>
          </a:xfrm>
          <a:prstGeom prst="line">
            <a:avLst/>
          </a:prstGeom>
          <a:noFill/>
          <a:ln w="28575">
            <a:solidFill>
              <a:schemeClr val="tx1"/>
            </a:solidFill>
            <a:round/>
            <a:headEnd/>
            <a:tailEnd type="none" w="lg" len="lg"/>
          </a:ln>
          <a:extLst>
            <a:ext uri="{909E8E84-426E-40DD-AFC4-6F175D3DCCD1}">
              <a14:hiddenFill xmlns:a14="http://schemas.microsoft.com/office/drawing/2010/main">
                <a:noFill/>
              </a14:hiddenFill>
            </a:ext>
          </a:extLst>
        </p:spPr>
        <p:txBody>
          <a:bodyPr/>
          <a:lstStyle/>
          <a:p>
            <a:endParaRPr lang="ja-JP" altLang="en-US"/>
          </a:p>
        </p:txBody>
      </p:sp>
      <p:pic>
        <p:nvPicPr>
          <p:cNvPr id="62468" name="Picture 4" descr="uc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88" y="4059238"/>
            <a:ext cx="1149350"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9" name="Picture 5" descr="pc34-mobilephon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074738" y="4776788"/>
            <a:ext cx="628650"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70" name="AutoShape 6"/>
          <p:cNvSpPr>
            <a:spLocks noChangeArrowheads="1"/>
          </p:cNvSpPr>
          <p:nvPr/>
        </p:nvSpPr>
        <p:spPr bwMode="auto">
          <a:xfrm>
            <a:off x="5273675" y="2933700"/>
            <a:ext cx="1638300" cy="1125538"/>
          </a:xfrm>
          <a:prstGeom prst="can">
            <a:avLst>
              <a:gd name="adj" fmla="val 25000"/>
            </a:avLst>
          </a:prstGeom>
          <a:solidFill>
            <a:srgbClr val="FFFFCC"/>
          </a:solidFill>
          <a:ln w="28575">
            <a:solidFill>
              <a:schemeClr val="tx1"/>
            </a:solidFill>
            <a:round/>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Root ucodeRS</a:t>
            </a:r>
          </a:p>
        </p:txBody>
      </p:sp>
      <p:sp>
        <p:nvSpPr>
          <p:cNvPr id="62471" name="Rectangle 7"/>
          <p:cNvSpPr>
            <a:spLocks noChangeArrowheads="1"/>
          </p:cNvSpPr>
          <p:nvPr/>
        </p:nvSpPr>
        <p:spPr bwMode="auto">
          <a:xfrm>
            <a:off x="7018338" y="3136900"/>
            <a:ext cx="409575" cy="614363"/>
          </a:xfrm>
          <a:prstGeom prst="rect">
            <a:avLst/>
          </a:prstGeom>
          <a:solidFill>
            <a:srgbClr val="FFFFCC"/>
          </a:solidFill>
          <a:ln w="12700">
            <a:solidFill>
              <a:schemeClr val="tx1"/>
            </a:solidFill>
            <a:miter lim="800000"/>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0</a:t>
            </a:r>
          </a:p>
        </p:txBody>
      </p:sp>
      <p:sp>
        <p:nvSpPr>
          <p:cNvPr id="62472" name="Rectangle 8"/>
          <p:cNvSpPr>
            <a:spLocks noChangeArrowheads="1"/>
          </p:cNvSpPr>
          <p:nvPr/>
        </p:nvSpPr>
        <p:spPr bwMode="auto">
          <a:xfrm>
            <a:off x="7427913" y="3136900"/>
            <a:ext cx="717550" cy="614363"/>
          </a:xfrm>
          <a:prstGeom prst="rect">
            <a:avLst/>
          </a:prstGeom>
          <a:solidFill>
            <a:srgbClr val="FFFFCC"/>
          </a:solidFill>
          <a:ln w="12700">
            <a:solidFill>
              <a:schemeClr val="tx1"/>
            </a:solidFill>
            <a:miter lim="800000"/>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0001</a:t>
            </a:r>
          </a:p>
        </p:txBody>
      </p:sp>
      <p:sp>
        <p:nvSpPr>
          <p:cNvPr id="62473" name="Rectangle 9"/>
          <p:cNvSpPr>
            <a:spLocks noChangeArrowheads="1"/>
          </p:cNvSpPr>
          <p:nvPr/>
        </p:nvSpPr>
        <p:spPr bwMode="auto">
          <a:xfrm>
            <a:off x="8145463" y="3136900"/>
            <a:ext cx="715962" cy="614363"/>
          </a:xfrm>
          <a:prstGeom prst="rect">
            <a:avLst/>
          </a:prstGeom>
          <a:noFill/>
          <a:ln w="12700">
            <a:solidFill>
              <a:schemeClr val="tx1"/>
            </a:solidFill>
            <a:miter lim="800000"/>
            <a:headEnd/>
            <a:tailEnd type="none" w="lg" len="lg"/>
          </a:ln>
          <a:extLst>
            <a:ext uri="{909E8E84-426E-40DD-AFC4-6F175D3DCCD1}">
              <a14:hiddenFill xmlns:a14="http://schemas.microsoft.com/office/drawing/2010/main">
                <a:solidFill>
                  <a:srgbClr val="FFFFFF"/>
                </a:solidFill>
              </a14:hiddenFill>
            </a:ext>
          </a:extLst>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solidFill>
                  <a:schemeClr val="bg2"/>
                </a:solidFill>
                <a:latin typeface="Arial" panose="020B0604020202020204" pitchFamily="34" charset="0"/>
                <a:ea typeface="ＭＳ Ｐゴシック" panose="020B0600070205080204" pitchFamily="50" charset="-128"/>
              </a:rPr>
              <a:t>C</a:t>
            </a:r>
          </a:p>
        </p:txBody>
      </p:sp>
      <p:sp>
        <p:nvSpPr>
          <p:cNvPr id="62474" name="Rectangle 10"/>
          <p:cNvSpPr>
            <a:spLocks noChangeArrowheads="1"/>
          </p:cNvSpPr>
          <p:nvPr/>
        </p:nvSpPr>
        <p:spPr bwMode="auto">
          <a:xfrm>
            <a:off x="8861425" y="3136900"/>
            <a:ext cx="1741488" cy="614363"/>
          </a:xfrm>
          <a:prstGeom prst="rect">
            <a:avLst/>
          </a:prstGeom>
          <a:noFill/>
          <a:ln w="12700">
            <a:solidFill>
              <a:schemeClr val="tx1"/>
            </a:solidFill>
            <a:miter lim="800000"/>
            <a:headEnd/>
            <a:tailEnd type="none" w="lg" len="lg"/>
          </a:ln>
          <a:extLst>
            <a:ext uri="{909E8E84-426E-40DD-AFC4-6F175D3DCCD1}">
              <a14:hiddenFill xmlns:a14="http://schemas.microsoft.com/office/drawing/2010/main">
                <a:solidFill>
                  <a:srgbClr val="FFFFFF"/>
                </a:solidFill>
              </a14:hiddenFill>
            </a:ext>
          </a:extLst>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solidFill>
                  <a:schemeClr val="bg2"/>
                </a:solidFill>
                <a:latin typeface="Arial" panose="020B0604020202020204" pitchFamily="34" charset="0"/>
                <a:ea typeface="ＭＳ Ｐゴシック" panose="020B0600070205080204" pitchFamily="50" charset="-128"/>
              </a:rPr>
              <a:t>00000000000001</a:t>
            </a:r>
          </a:p>
        </p:txBody>
      </p:sp>
      <p:sp>
        <p:nvSpPr>
          <p:cNvPr id="62475" name="Rectangle 11"/>
          <p:cNvSpPr>
            <a:spLocks noChangeArrowheads="1"/>
          </p:cNvSpPr>
          <p:nvPr/>
        </p:nvSpPr>
        <p:spPr bwMode="auto">
          <a:xfrm>
            <a:off x="10602913" y="3136900"/>
            <a:ext cx="1741487" cy="614363"/>
          </a:xfrm>
          <a:prstGeom prst="rect">
            <a:avLst/>
          </a:prstGeom>
          <a:noFill/>
          <a:ln w="12700">
            <a:solidFill>
              <a:schemeClr val="tx1"/>
            </a:solidFill>
            <a:miter lim="800000"/>
            <a:headEnd/>
            <a:tailEnd type="none" w="lg" len="lg"/>
          </a:ln>
          <a:extLst>
            <a:ext uri="{909E8E84-426E-40DD-AFC4-6F175D3DCCD1}">
              <a14:hiddenFill xmlns:a14="http://schemas.microsoft.com/office/drawing/2010/main">
                <a:solidFill>
                  <a:srgbClr val="FFFFFF"/>
                </a:solidFill>
              </a14:hiddenFill>
            </a:ext>
          </a:extLst>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solidFill>
                  <a:schemeClr val="bg2"/>
                </a:solidFill>
                <a:latin typeface="Arial" panose="020B0604020202020204" pitchFamily="34" charset="0"/>
                <a:ea typeface="ＭＳ Ｐゴシック" panose="020B0600070205080204" pitchFamily="50" charset="-128"/>
              </a:rPr>
              <a:t>0123456789AB</a:t>
            </a:r>
          </a:p>
        </p:txBody>
      </p:sp>
      <p:sp>
        <p:nvSpPr>
          <p:cNvPr id="62476" name="Text Box 12"/>
          <p:cNvSpPr txBox="1">
            <a:spLocks noChangeArrowheads="1"/>
          </p:cNvSpPr>
          <p:nvPr/>
        </p:nvSpPr>
        <p:spPr bwMode="auto">
          <a:xfrm>
            <a:off x="6889750" y="2779713"/>
            <a:ext cx="6397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ver(4)</a:t>
            </a:r>
          </a:p>
        </p:txBody>
      </p:sp>
      <p:sp>
        <p:nvSpPr>
          <p:cNvPr id="62477" name="Text Box 13"/>
          <p:cNvSpPr txBox="1">
            <a:spLocks noChangeArrowheads="1"/>
          </p:cNvSpPr>
          <p:nvPr/>
        </p:nvSpPr>
        <p:spPr bwMode="auto">
          <a:xfrm>
            <a:off x="7326313" y="2779713"/>
            <a:ext cx="8651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TLDc(16)</a:t>
            </a:r>
          </a:p>
        </p:txBody>
      </p:sp>
      <p:sp>
        <p:nvSpPr>
          <p:cNvPr id="62478" name="Text Box 14"/>
          <p:cNvSpPr txBox="1">
            <a:spLocks noChangeArrowheads="1"/>
          </p:cNvSpPr>
          <p:nvPr/>
        </p:nvSpPr>
        <p:spPr bwMode="auto">
          <a:xfrm>
            <a:off x="8145463" y="2779713"/>
            <a:ext cx="5826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cc(4)</a:t>
            </a:r>
          </a:p>
        </p:txBody>
      </p:sp>
      <p:sp>
        <p:nvSpPr>
          <p:cNvPr id="62479" name="Text Box 15"/>
          <p:cNvSpPr txBox="1">
            <a:spLocks noChangeArrowheads="1"/>
          </p:cNvSpPr>
          <p:nvPr/>
        </p:nvSpPr>
        <p:spPr bwMode="auto">
          <a:xfrm>
            <a:off x="9272588" y="2779713"/>
            <a:ext cx="8747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SLDc(56)</a:t>
            </a:r>
          </a:p>
        </p:txBody>
      </p:sp>
      <p:sp>
        <p:nvSpPr>
          <p:cNvPr id="62480" name="Text Box 16"/>
          <p:cNvSpPr txBox="1">
            <a:spLocks noChangeArrowheads="1"/>
          </p:cNvSpPr>
          <p:nvPr/>
        </p:nvSpPr>
        <p:spPr bwMode="auto">
          <a:xfrm>
            <a:off x="11115675" y="2778125"/>
            <a:ext cx="6238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ic(48)</a:t>
            </a:r>
          </a:p>
        </p:txBody>
      </p:sp>
      <p:sp>
        <p:nvSpPr>
          <p:cNvPr id="62481" name="AutoShape 17"/>
          <p:cNvSpPr>
            <a:spLocks noChangeArrowheads="1"/>
          </p:cNvSpPr>
          <p:nvPr/>
        </p:nvSpPr>
        <p:spPr bwMode="auto">
          <a:xfrm flipV="1">
            <a:off x="7427913" y="4033838"/>
            <a:ext cx="717550" cy="61436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noFill/>
          <a:ln w="28575">
            <a:solidFill>
              <a:schemeClr val="tx1"/>
            </a:solidFill>
            <a:miter lim="800000"/>
            <a:headEnd/>
            <a:tailEnd type="none" w="lg" len="lg"/>
          </a:ln>
          <a:extLst>
            <a:ext uri="{909E8E84-426E-40DD-AFC4-6F175D3DCCD1}">
              <a14:hiddenFill xmlns:a14="http://schemas.microsoft.com/office/drawing/2010/main">
                <a:solidFill>
                  <a:srgbClr val="FFFFFF"/>
                </a:solidFill>
              </a14:hiddenFill>
            </a:ext>
          </a:extLst>
        </p:spPr>
        <p:txBody>
          <a:bodyPr wrap="none" anchor="ctr"/>
          <a:lstStyle/>
          <a:p>
            <a:endParaRPr lang="ja-JP" altLang="en-US"/>
          </a:p>
        </p:txBody>
      </p:sp>
      <p:sp>
        <p:nvSpPr>
          <p:cNvPr id="62482" name="Text Box 18"/>
          <p:cNvSpPr txBox="1">
            <a:spLocks noChangeArrowheads="1"/>
          </p:cNvSpPr>
          <p:nvPr/>
        </p:nvSpPr>
        <p:spPr bwMode="auto">
          <a:xfrm>
            <a:off x="8145463" y="4306888"/>
            <a:ext cx="3033712"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ucodeRS for TLDc=0001</a:t>
            </a:r>
            <a:r>
              <a:rPr lang="ja-JP" altLang="en-US" sz="1400">
                <a:latin typeface="Arial" panose="020B0604020202020204" pitchFamily="34" charset="0"/>
                <a:ea typeface="ＭＳ Ｐゴシック" panose="020B0600070205080204" pitchFamily="50" charset="-128"/>
              </a:rPr>
              <a:t>のアドレス</a:t>
            </a:r>
          </a:p>
        </p:txBody>
      </p:sp>
      <p:sp>
        <p:nvSpPr>
          <p:cNvPr id="62483" name="AutoShape 19"/>
          <p:cNvSpPr>
            <a:spLocks noChangeArrowheads="1"/>
          </p:cNvSpPr>
          <p:nvPr/>
        </p:nvSpPr>
        <p:spPr bwMode="auto">
          <a:xfrm>
            <a:off x="5273675" y="5184775"/>
            <a:ext cx="1638300" cy="1125538"/>
          </a:xfrm>
          <a:prstGeom prst="can">
            <a:avLst>
              <a:gd name="adj" fmla="val 25000"/>
            </a:avLst>
          </a:prstGeom>
          <a:solidFill>
            <a:srgbClr val="FFFFCC"/>
          </a:solidFill>
          <a:ln w="28575">
            <a:solidFill>
              <a:schemeClr val="tx1"/>
            </a:solidFill>
            <a:round/>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ucodeRS</a:t>
            </a:r>
            <a:br>
              <a:rPr lang="en-US" altLang="ja-JP" sz="1700">
                <a:latin typeface="Arial" panose="020B0604020202020204" pitchFamily="34" charset="0"/>
                <a:ea typeface="ＭＳ Ｐゴシック" panose="020B0600070205080204" pitchFamily="50" charset="-128"/>
              </a:rPr>
            </a:br>
            <a:r>
              <a:rPr lang="en-US" altLang="ja-JP" sz="1700">
                <a:latin typeface="Arial" panose="020B0604020202020204" pitchFamily="34" charset="0"/>
                <a:ea typeface="ＭＳ Ｐゴシック" panose="020B0600070205080204" pitchFamily="50" charset="-128"/>
              </a:rPr>
              <a:t>for TLDc=0001</a:t>
            </a:r>
          </a:p>
        </p:txBody>
      </p:sp>
      <p:sp>
        <p:nvSpPr>
          <p:cNvPr id="62484" name="Rectangle 20"/>
          <p:cNvSpPr>
            <a:spLocks noChangeArrowheads="1"/>
          </p:cNvSpPr>
          <p:nvPr/>
        </p:nvSpPr>
        <p:spPr bwMode="auto">
          <a:xfrm>
            <a:off x="7018338" y="5365750"/>
            <a:ext cx="409575" cy="614363"/>
          </a:xfrm>
          <a:prstGeom prst="rect">
            <a:avLst/>
          </a:prstGeom>
          <a:solidFill>
            <a:srgbClr val="FFFFCC"/>
          </a:solidFill>
          <a:ln w="12700">
            <a:solidFill>
              <a:schemeClr val="tx1"/>
            </a:solidFill>
            <a:miter lim="800000"/>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0</a:t>
            </a:r>
          </a:p>
        </p:txBody>
      </p:sp>
      <p:sp>
        <p:nvSpPr>
          <p:cNvPr id="62485" name="Rectangle 21"/>
          <p:cNvSpPr>
            <a:spLocks noChangeArrowheads="1"/>
          </p:cNvSpPr>
          <p:nvPr/>
        </p:nvSpPr>
        <p:spPr bwMode="auto">
          <a:xfrm>
            <a:off x="7427913" y="5365750"/>
            <a:ext cx="717550" cy="614363"/>
          </a:xfrm>
          <a:prstGeom prst="rect">
            <a:avLst/>
          </a:prstGeom>
          <a:solidFill>
            <a:srgbClr val="FFFFCC"/>
          </a:solidFill>
          <a:ln w="12700">
            <a:solidFill>
              <a:schemeClr val="tx1"/>
            </a:solidFill>
            <a:miter lim="800000"/>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0001</a:t>
            </a:r>
          </a:p>
        </p:txBody>
      </p:sp>
      <p:sp>
        <p:nvSpPr>
          <p:cNvPr id="62486" name="Rectangle 22"/>
          <p:cNvSpPr>
            <a:spLocks noChangeArrowheads="1"/>
          </p:cNvSpPr>
          <p:nvPr/>
        </p:nvSpPr>
        <p:spPr bwMode="auto">
          <a:xfrm>
            <a:off x="8145463" y="5365750"/>
            <a:ext cx="715962" cy="614363"/>
          </a:xfrm>
          <a:prstGeom prst="rect">
            <a:avLst/>
          </a:prstGeom>
          <a:solidFill>
            <a:srgbClr val="FFFFCC"/>
          </a:solidFill>
          <a:ln w="12700">
            <a:solidFill>
              <a:schemeClr val="tx1"/>
            </a:solidFill>
            <a:miter lim="800000"/>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C</a:t>
            </a:r>
          </a:p>
        </p:txBody>
      </p:sp>
      <p:sp>
        <p:nvSpPr>
          <p:cNvPr id="62487" name="Rectangle 23"/>
          <p:cNvSpPr>
            <a:spLocks noChangeArrowheads="1"/>
          </p:cNvSpPr>
          <p:nvPr/>
        </p:nvSpPr>
        <p:spPr bwMode="auto">
          <a:xfrm>
            <a:off x="8861425" y="5365750"/>
            <a:ext cx="1741488" cy="614363"/>
          </a:xfrm>
          <a:prstGeom prst="rect">
            <a:avLst/>
          </a:prstGeom>
          <a:solidFill>
            <a:srgbClr val="FFFFCC"/>
          </a:solidFill>
          <a:ln w="12700">
            <a:solidFill>
              <a:schemeClr val="tx1"/>
            </a:solidFill>
            <a:miter lim="800000"/>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00000000000001</a:t>
            </a:r>
          </a:p>
        </p:txBody>
      </p:sp>
      <p:sp>
        <p:nvSpPr>
          <p:cNvPr id="62488" name="Rectangle 24"/>
          <p:cNvSpPr>
            <a:spLocks noChangeArrowheads="1"/>
          </p:cNvSpPr>
          <p:nvPr/>
        </p:nvSpPr>
        <p:spPr bwMode="auto">
          <a:xfrm>
            <a:off x="10602913" y="5365750"/>
            <a:ext cx="1741487" cy="614363"/>
          </a:xfrm>
          <a:prstGeom prst="rect">
            <a:avLst/>
          </a:prstGeom>
          <a:noFill/>
          <a:ln w="12700">
            <a:solidFill>
              <a:schemeClr val="tx1"/>
            </a:solidFill>
            <a:miter lim="800000"/>
            <a:headEnd/>
            <a:tailEnd type="none" w="lg" len="lg"/>
          </a:ln>
          <a:extLst>
            <a:ext uri="{909E8E84-426E-40DD-AFC4-6F175D3DCCD1}">
              <a14:hiddenFill xmlns:a14="http://schemas.microsoft.com/office/drawing/2010/main">
                <a:solidFill>
                  <a:srgbClr val="FFFFFF"/>
                </a:solidFill>
              </a14:hiddenFill>
            </a:ext>
          </a:extLst>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solidFill>
                  <a:schemeClr val="bg2"/>
                </a:solidFill>
                <a:latin typeface="Arial" panose="020B0604020202020204" pitchFamily="34" charset="0"/>
                <a:ea typeface="ＭＳ Ｐゴシック" panose="020B0600070205080204" pitchFamily="50" charset="-128"/>
              </a:rPr>
              <a:t>0123456789AB</a:t>
            </a:r>
          </a:p>
        </p:txBody>
      </p:sp>
      <p:sp>
        <p:nvSpPr>
          <p:cNvPr id="62489" name="Text Box 25"/>
          <p:cNvSpPr txBox="1">
            <a:spLocks noChangeArrowheads="1"/>
          </p:cNvSpPr>
          <p:nvPr/>
        </p:nvSpPr>
        <p:spPr bwMode="auto">
          <a:xfrm>
            <a:off x="6889750" y="5010150"/>
            <a:ext cx="63976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ver(4)</a:t>
            </a:r>
          </a:p>
        </p:txBody>
      </p:sp>
      <p:sp>
        <p:nvSpPr>
          <p:cNvPr id="62490" name="Text Box 26"/>
          <p:cNvSpPr txBox="1">
            <a:spLocks noChangeArrowheads="1"/>
          </p:cNvSpPr>
          <p:nvPr/>
        </p:nvSpPr>
        <p:spPr bwMode="auto">
          <a:xfrm>
            <a:off x="7326313" y="5010150"/>
            <a:ext cx="8651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TLDc(16)</a:t>
            </a:r>
          </a:p>
        </p:txBody>
      </p:sp>
      <p:sp>
        <p:nvSpPr>
          <p:cNvPr id="62491" name="Text Box 27"/>
          <p:cNvSpPr txBox="1">
            <a:spLocks noChangeArrowheads="1"/>
          </p:cNvSpPr>
          <p:nvPr/>
        </p:nvSpPr>
        <p:spPr bwMode="auto">
          <a:xfrm>
            <a:off x="8145463" y="5010150"/>
            <a:ext cx="5826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cc(4)</a:t>
            </a:r>
          </a:p>
        </p:txBody>
      </p:sp>
      <p:sp>
        <p:nvSpPr>
          <p:cNvPr id="62492" name="Text Box 28"/>
          <p:cNvSpPr txBox="1">
            <a:spLocks noChangeArrowheads="1"/>
          </p:cNvSpPr>
          <p:nvPr/>
        </p:nvSpPr>
        <p:spPr bwMode="auto">
          <a:xfrm>
            <a:off x="9272588" y="5010150"/>
            <a:ext cx="8747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SLDc(56)</a:t>
            </a:r>
          </a:p>
        </p:txBody>
      </p:sp>
      <p:sp>
        <p:nvSpPr>
          <p:cNvPr id="62493" name="Text Box 29"/>
          <p:cNvSpPr txBox="1">
            <a:spLocks noChangeArrowheads="1"/>
          </p:cNvSpPr>
          <p:nvPr/>
        </p:nvSpPr>
        <p:spPr bwMode="auto">
          <a:xfrm>
            <a:off x="11115675" y="5006975"/>
            <a:ext cx="6238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ic(48)</a:t>
            </a:r>
          </a:p>
        </p:txBody>
      </p:sp>
      <p:sp>
        <p:nvSpPr>
          <p:cNvPr id="62494" name="AutoShape 30"/>
          <p:cNvSpPr>
            <a:spLocks noChangeArrowheads="1"/>
          </p:cNvSpPr>
          <p:nvPr/>
        </p:nvSpPr>
        <p:spPr bwMode="auto">
          <a:xfrm flipV="1">
            <a:off x="8696325" y="6391275"/>
            <a:ext cx="719138" cy="6143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noFill/>
          <a:ln w="28575">
            <a:solidFill>
              <a:schemeClr val="tx1"/>
            </a:solidFill>
            <a:miter lim="800000"/>
            <a:headEnd/>
            <a:tailEnd type="none" w="lg" len="lg"/>
          </a:ln>
          <a:extLst>
            <a:ext uri="{909E8E84-426E-40DD-AFC4-6F175D3DCCD1}">
              <a14:hiddenFill xmlns:a14="http://schemas.microsoft.com/office/drawing/2010/main">
                <a:solidFill>
                  <a:srgbClr val="FFFFFF"/>
                </a:solidFill>
              </a14:hiddenFill>
            </a:ext>
          </a:extLst>
        </p:spPr>
        <p:txBody>
          <a:bodyPr wrap="none" anchor="ctr"/>
          <a:lstStyle/>
          <a:p>
            <a:endParaRPr lang="ja-JP" altLang="en-US"/>
          </a:p>
        </p:txBody>
      </p:sp>
      <p:sp>
        <p:nvSpPr>
          <p:cNvPr id="62495" name="Text Box 31"/>
          <p:cNvSpPr txBox="1">
            <a:spLocks noChangeArrowheads="1"/>
          </p:cNvSpPr>
          <p:nvPr/>
        </p:nvSpPr>
        <p:spPr bwMode="auto">
          <a:xfrm>
            <a:off x="9415463" y="6664325"/>
            <a:ext cx="3438525"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ucodeRS for SLDc=000..0001</a:t>
            </a:r>
            <a:r>
              <a:rPr lang="ja-JP" altLang="en-US" sz="1400">
                <a:latin typeface="Arial" panose="020B0604020202020204" pitchFamily="34" charset="0"/>
                <a:ea typeface="ＭＳ Ｐゴシック" panose="020B0600070205080204" pitchFamily="50" charset="-128"/>
              </a:rPr>
              <a:t>のアドレス</a:t>
            </a:r>
          </a:p>
        </p:txBody>
      </p:sp>
      <p:sp>
        <p:nvSpPr>
          <p:cNvPr id="62496" name="AutoShape 32"/>
          <p:cNvSpPr>
            <a:spLocks/>
          </p:cNvSpPr>
          <p:nvPr/>
        </p:nvSpPr>
        <p:spPr bwMode="auto">
          <a:xfrm rot="5400000">
            <a:off x="7477125" y="3290888"/>
            <a:ext cx="206375" cy="1127125"/>
          </a:xfrm>
          <a:prstGeom prst="rightBrace">
            <a:avLst>
              <a:gd name="adj1" fmla="val 45513"/>
              <a:gd name="adj2" fmla="val 50000"/>
            </a:avLst>
          </a:prstGeom>
          <a:noFill/>
          <a:ln w="9525">
            <a:solidFill>
              <a:schemeClr val="tx1"/>
            </a:solidFill>
            <a:round/>
            <a:headEnd/>
            <a:tailEnd type="none" w="lg" len="lg"/>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62497" name="AutoShape 33"/>
          <p:cNvSpPr>
            <a:spLocks/>
          </p:cNvSpPr>
          <p:nvPr/>
        </p:nvSpPr>
        <p:spPr bwMode="auto">
          <a:xfrm rot="5400000">
            <a:off x="8655844" y="4366419"/>
            <a:ext cx="306387" cy="3584575"/>
          </a:xfrm>
          <a:prstGeom prst="rightBrace">
            <a:avLst>
              <a:gd name="adj1" fmla="val 97496"/>
              <a:gd name="adj2" fmla="val 50000"/>
            </a:avLst>
          </a:prstGeom>
          <a:noFill/>
          <a:ln w="9525">
            <a:solidFill>
              <a:schemeClr val="tx1"/>
            </a:solidFill>
            <a:round/>
            <a:headEnd/>
            <a:tailEnd type="none" w="lg" len="lg"/>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62498" name="Line 34"/>
          <p:cNvSpPr>
            <a:spLocks noChangeShapeType="1"/>
          </p:cNvSpPr>
          <p:nvPr/>
        </p:nvSpPr>
        <p:spPr bwMode="auto">
          <a:xfrm>
            <a:off x="2201863" y="3035300"/>
            <a:ext cx="2970212" cy="0"/>
          </a:xfrm>
          <a:prstGeom prst="line">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txBody>
          <a:bodyPr/>
          <a:lstStyle/>
          <a:p>
            <a:endParaRPr lang="ja-JP" altLang="en-US"/>
          </a:p>
        </p:txBody>
      </p:sp>
      <p:sp>
        <p:nvSpPr>
          <p:cNvPr id="62499" name="Text Box 35"/>
          <p:cNvSpPr txBox="1">
            <a:spLocks noChangeArrowheads="1"/>
          </p:cNvSpPr>
          <p:nvPr/>
        </p:nvSpPr>
        <p:spPr bwMode="auto">
          <a:xfrm>
            <a:off x="1997075" y="2317750"/>
            <a:ext cx="3716338"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ucode</a:t>
            </a:r>
            <a:r>
              <a:rPr lang="ja-JP" altLang="en-US" sz="1400">
                <a:latin typeface="Arial" panose="020B0604020202020204" pitchFamily="34" charset="0"/>
                <a:ea typeface="ＭＳ Ｐゴシック" panose="020B0600070205080204" pitchFamily="50" charset="-128"/>
              </a:rPr>
              <a:t>解決要求</a:t>
            </a:r>
            <a:r>
              <a:rPr lang="en-US" altLang="ja-JP" sz="1400">
                <a:latin typeface="Arial" panose="020B0604020202020204" pitchFamily="34" charset="0"/>
                <a:ea typeface="ＭＳ Ｐゴシック" panose="020B0600070205080204" pitchFamily="50" charset="-128"/>
              </a:rPr>
              <a:t>(1)</a:t>
            </a:r>
          </a:p>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0-0001-C-00000000000001-0123456789AB</a:t>
            </a:r>
          </a:p>
        </p:txBody>
      </p:sp>
      <p:sp>
        <p:nvSpPr>
          <p:cNvPr id="62500" name="Line 36"/>
          <p:cNvSpPr>
            <a:spLocks noChangeShapeType="1"/>
          </p:cNvSpPr>
          <p:nvPr/>
        </p:nvSpPr>
        <p:spPr bwMode="auto">
          <a:xfrm>
            <a:off x="2201863" y="3751263"/>
            <a:ext cx="2970212" cy="0"/>
          </a:xfrm>
          <a:prstGeom prst="line">
            <a:avLst/>
          </a:prstGeom>
          <a:noFill/>
          <a:ln w="12700">
            <a:solidFill>
              <a:schemeClr val="tx1"/>
            </a:solidFill>
            <a:round/>
            <a:headEnd type="arrow" w="med" len="med"/>
            <a:tailEnd/>
          </a:ln>
          <a:extLst>
            <a:ext uri="{909E8E84-426E-40DD-AFC4-6F175D3DCCD1}">
              <a14:hiddenFill xmlns:a14="http://schemas.microsoft.com/office/drawing/2010/main">
                <a:noFill/>
              </a14:hiddenFill>
            </a:ext>
          </a:extLst>
        </p:spPr>
        <p:txBody>
          <a:bodyPr/>
          <a:lstStyle/>
          <a:p>
            <a:endParaRPr lang="ja-JP" altLang="en-US"/>
          </a:p>
        </p:txBody>
      </p:sp>
      <p:sp>
        <p:nvSpPr>
          <p:cNvPr id="62501" name="Text Box 37"/>
          <p:cNvSpPr txBox="1">
            <a:spLocks noChangeArrowheads="1"/>
          </p:cNvSpPr>
          <p:nvPr/>
        </p:nvSpPr>
        <p:spPr bwMode="auto">
          <a:xfrm>
            <a:off x="1895475" y="3811588"/>
            <a:ext cx="3032125"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ucodeRS for TLDc=0001</a:t>
            </a:r>
            <a:r>
              <a:rPr lang="ja-JP" altLang="en-US" sz="1400">
                <a:latin typeface="Arial" panose="020B0604020202020204" pitchFamily="34" charset="0"/>
                <a:ea typeface="ＭＳ Ｐゴシック" panose="020B0600070205080204" pitchFamily="50" charset="-128"/>
              </a:rPr>
              <a:t>のアドレス</a:t>
            </a:r>
          </a:p>
        </p:txBody>
      </p:sp>
      <p:sp>
        <p:nvSpPr>
          <p:cNvPr id="62502" name="Line 38"/>
          <p:cNvSpPr>
            <a:spLocks noChangeShapeType="1"/>
          </p:cNvSpPr>
          <p:nvPr/>
        </p:nvSpPr>
        <p:spPr bwMode="auto">
          <a:xfrm>
            <a:off x="2201863" y="5389563"/>
            <a:ext cx="2970212" cy="0"/>
          </a:xfrm>
          <a:prstGeom prst="line">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txBody>
          <a:bodyPr/>
          <a:lstStyle/>
          <a:p>
            <a:endParaRPr lang="ja-JP" altLang="en-US"/>
          </a:p>
        </p:txBody>
      </p:sp>
      <p:sp>
        <p:nvSpPr>
          <p:cNvPr id="62503" name="Text Box 39"/>
          <p:cNvSpPr txBox="1">
            <a:spLocks noChangeArrowheads="1"/>
          </p:cNvSpPr>
          <p:nvPr/>
        </p:nvSpPr>
        <p:spPr bwMode="auto">
          <a:xfrm>
            <a:off x="1997075" y="4673600"/>
            <a:ext cx="3716338"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ucode</a:t>
            </a:r>
            <a:r>
              <a:rPr lang="ja-JP" altLang="en-US" sz="1400">
                <a:latin typeface="Arial" panose="020B0604020202020204" pitchFamily="34" charset="0"/>
                <a:ea typeface="ＭＳ Ｐゴシック" panose="020B0600070205080204" pitchFamily="50" charset="-128"/>
              </a:rPr>
              <a:t>解決要求</a:t>
            </a:r>
            <a:r>
              <a:rPr lang="en-US" altLang="ja-JP" sz="1400">
                <a:latin typeface="Arial" panose="020B0604020202020204" pitchFamily="34" charset="0"/>
                <a:ea typeface="ＭＳ Ｐゴシック" panose="020B0600070205080204" pitchFamily="50" charset="-128"/>
              </a:rPr>
              <a:t>(2)</a:t>
            </a:r>
          </a:p>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0-0001-C-00000000000001-0123456789AB</a:t>
            </a:r>
          </a:p>
        </p:txBody>
      </p:sp>
      <p:sp>
        <p:nvSpPr>
          <p:cNvPr id="62504" name="Line 40"/>
          <p:cNvSpPr>
            <a:spLocks noChangeShapeType="1"/>
          </p:cNvSpPr>
          <p:nvPr/>
        </p:nvSpPr>
        <p:spPr bwMode="auto">
          <a:xfrm>
            <a:off x="2201863" y="6069013"/>
            <a:ext cx="2970212" cy="0"/>
          </a:xfrm>
          <a:prstGeom prst="line">
            <a:avLst/>
          </a:prstGeom>
          <a:noFill/>
          <a:ln w="12700">
            <a:solidFill>
              <a:schemeClr val="tx1"/>
            </a:solidFill>
            <a:round/>
            <a:headEnd type="arrow" w="med" len="med"/>
            <a:tailEnd/>
          </a:ln>
          <a:extLst>
            <a:ext uri="{909E8E84-426E-40DD-AFC4-6F175D3DCCD1}">
              <a14:hiddenFill xmlns:a14="http://schemas.microsoft.com/office/drawing/2010/main">
                <a:noFill/>
              </a14:hiddenFill>
            </a:ext>
          </a:extLst>
        </p:spPr>
        <p:txBody>
          <a:bodyPr/>
          <a:lstStyle/>
          <a:p>
            <a:endParaRPr lang="ja-JP" altLang="en-US"/>
          </a:p>
        </p:txBody>
      </p:sp>
      <p:sp>
        <p:nvSpPr>
          <p:cNvPr id="62505" name="Text Box 41"/>
          <p:cNvSpPr txBox="1">
            <a:spLocks noChangeArrowheads="1"/>
          </p:cNvSpPr>
          <p:nvPr/>
        </p:nvSpPr>
        <p:spPr bwMode="auto">
          <a:xfrm>
            <a:off x="1895475" y="6170613"/>
            <a:ext cx="3519488"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ucodeRS for SLDc=000…0001</a:t>
            </a:r>
            <a:r>
              <a:rPr lang="ja-JP" altLang="en-US" sz="1400">
                <a:latin typeface="Arial" panose="020B0604020202020204" pitchFamily="34" charset="0"/>
                <a:ea typeface="ＭＳ Ｐゴシック" panose="020B0600070205080204" pitchFamily="50" charset="-128"/>
              </a:rPr>
              <a:t>のアドレス</a:t>
            </a:r>
          </a:p>
        </p:txBody>
      </p:sp>
      <p:sp>
        <p:nvSpPr>
          <p:cNvPr id="62506" name="AutoShape 42"/>
          <p:cNvSpPr>
            <a:spLocks noChangeArrowheads="1"/>
          </p:cNvSpPr>
          <p:nvPr/>
        </p:nvSpPr>
        <p:spPr bwMode="auto">
          <a:xfrm>
            <a:off x="5275263" y="7148513"/>
            <a:ext cx="1639887" cy="1123950"/>
          </a:xfrm>
          <a:prstGeom prst="can">
            <a:avLst>
              <a:gd name="adj" fmla="val 25000"/>
            </a:avLst>
          </a:prstGeom>
          <a:solidFill>
            <a:srgbClr val="FFFFCC"/>
          </a:solidFill>
          <a:ln w="28575">
            <a:solidFill>
              <a:schemeClr val="tx1"/>
            </a:solidFill>
            <a:round/>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1700">
                <a:latin typeface="Arial" panose="020B0604020202020204" pitchFamily="34" charset="0"/>
                <a:ea typeface="ＭＳ Ｐゴシック" panose="020B0600070205080204" pitchFamily="50" charset="-128"/>
              </a:rPr>
              <a:t/>
            </a:r>
            <a:br>
              <a:rPr lang="ja-JP" altLang="en-US" sz="1700">
                <a:latin typeface="Arial" panose="020B0604020202020204" pitchFamily="34" charset="0"/>
                <a:ea typeface="ＭＳ Ｐゴシック" panose="020B0600070205080204" pitchFamily="50" charset="-128"/>
              </a:rPr>
            </a:br>
            <a:r>
              <a:rPr lang="en-US" altLang="ja-JP" sz="1700">
                <a:latin typeface="Arial" panose="020B0604020202020204" pitchFamily="34" charset="0"/>
                <a:ea typeface="ＭＳ Ｐゴシック" panose="020B0600070205080204" pitchFamily="50" charset="-128"/>
              </a:rPr>
              <a:t>ucodeRS</a:t>
            </a:r>
            <a:br>
              <a:rPr lang="en-US" altLang="ja-JP" sz="1700">
                <a:latin typeface="Arial" panose="020B0604020202020204" pitchFamily="34" charset="0"/>
                <a:ea typeface="ＭＳ Ｐゴシック" panose="020B0600070205080204" pitchFamily="50" charset="-128"/>
              </a:rPr>
            </a:br>
            <a:r>
              <a:rPr lang="en-US" altLang="ja-JP" sz="1700">
                <a:latin typeface="Arial" panose="020B0604020202020204" pitchFamily="34" charset="0"/>
                <a:ea typeface="ＭＳ Ｐゴシック" panose="020B0600070205080204" pitchFamily="50" charset="-128"/>
              </a:rPr>
              <a:t>for SLDc=</a:t>
            </a:r>
            <a:br>
              <a:rPr lang="en-US" altLang="ja-JP" sz="1700">
                <a:latin typeface="Arial" panose="020B0604020202020204" pitchFamily="34" charset="0"/>
                <a:ea typeface="ＭＳ Ｐゴシック" panose="020B0600070205080204" pitchFamily="50" charset="-128"/>
              </a:rPr>
            </a:br>
            <a:r>
              <a:rPr lang="en-US" altLang="ja-JP" sz="1700">
                <a:latin typeface="Arial" panose="020B0604020202020204" pitchFamily="34" charset="0"/>
                <a:ea typeface="ＭＳ Ｐゴシック" panose="020B0600070205080204" pitchFamily="50" charset="-128"/>
              </a:rPr>
              <a:t>000…0001</a:t>
            </a:r>
          </a:p>
        </p:txBody>
      </p:sp>
      <p:sp>
        <p:nvSpPr>
          <p:cNvPr id="62507" name="Rectangle 43"/>
          <p:cNvSpPr>
            <a:spLocks noChangeArrowheads="1"/>
          </p:cNvSpPr>
          <p:nvPr/>
        </p:nvSpPr>
        <p:spPr bwMode="auto">
          <a:xfrm>
            <a:off x="7021513" y="7329488"/>
            <a:ext cx="407987" cy="614362"/>
          </a:xfrm>
          <a:prstGeom prst="rect">
            <a:avLst/>
          </a:prstGeom>
          <a:solidFill>
            <a:srgbClr val="FFFFCC"/>
          </a:solidFill>
          <a:ln w="12700">
            <a:solidFill>
              <a:schemeClr val="tx1"/>
            </a:solidFill>
            <a:miter lim="800000"/>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0</a:t>
            </a:r>
          </a:p>
        </p:txBody>
      </p:sp>
      <p:sp>
        <p:nvSpPr>
          <p:cNvPr id="62508" name="Rectangle 44"/>
          <p:cNvSpPr>
            <a:spLocks noChangeArrowheads="1"/>
          </p:cNvSpPr>
          <p:nvPr/>
        </p:nvSpPr>
        <p:spPr bwMode="auto">
          <a:xfrm>
            <a:off x="7429500" y="7329488"/>
            <a:ext cx="719138" cy="614362"/>
          </a:xfrm>
          <a:prstGeom prst="rect">
            <a:avLst/>
          </a:prstGeom>
          <a:solidFill>
            <a:srgbClr val="FFFFCC"/>
          </a:solidFill>
          <a:ln w="12700">
            <a:solidFill>
              <a:schemeClr val="tx1"/>
            </a:solidFill>
            <a:miter lim="800000"/>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0001</a:t>
            </a:r>
          </a:p>
        </p:txBody>
      </p:sp>
      <p:sp>
        <p:nvSpPr>
          <p:cNvPr id="62509" name="Rectangle 45"/>
          <p:cNvSpPr>
            <a:spLocks noChangeArrowheads="1"/>
          </p:cNvSpPr>
          <p:nvPr/>
        </p:nvSpPr>
        <p:spPr bwMode="auto">
          <a:xfrm>
            <a:off x="8148638" y="7329488"/>
            <a:ext cx="715962" cy="614362"/>
          </a:xfrm>
          <a:prstGeom prst="rect">
            <a:avLst/>
          </a:prstGeom>
          <a:solidFill>
            <a:srgbClr val="FFFFCC"/>
          </a:solidFill>
          <a:ln w="12700">
            <a:solidFill>
              <a:schemeClr val="tx1"/>
            </a:solidFill>
            <a:miter lim="800000"/>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C</a:t>
            </a:r>
          </a:p>
        </p:txBody>
      </p:sp>
      <p:sp>
        <p:nvSpPr>
          <p:cNvPr id="62510" name="Rectangle 46"/>
          <p:cNvSpPr>
            <a:spLocks noChangeArrowheads="1"/>
          </p:cNvSpPr>
          <p:nvPr/>
        </p:nvSpPr>
        <p:spPr bwMode="auto">
          <a:xfrm>
            <a:off x="8864600" y="7329488"/>
            <a:ext cx="1739900" cy="614362"/>
          </a:xfrm>
          <a:prstGeom prst="rect">
            <a:avLst/>
          </a:prstGeom>
          <a:solidFill>
            <a:srgbClr val="FFFFCC"/>
          </a:solidFill>
          <a:ln w="12700">
            <a:solidFill>
              <a:schemeClr val="tx1"/>
            </a:solidFill>
            <a:miter lim="800000"/>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00000000000001</a:t>
            </a:r>
          </a:p>
        </p:txBody>
      </p:sp>
      <p:sp>
        <p:nvSpPr>
          <p:cNvPr id="62511" name="Rectangle 47"/>
          <p:cNvSpPr>
            <a:spLocks noChangeArrowheads="1"/>
          </p:cNvSpPr>
          <p:nvPr/>
        </p:nvSpPr>
        <p:spPr bwMode="auto">
          <a:xfrm>
            <a:off x="10604500" y="7329488"/>
            <a:ext cx="1741488" cy="614362"/>
          </a:xfrm>
          <a:prstGeom prst="rect">
            <a:avLst/>
          </a:prstGeom>
          <a:solidFill>
            <a:srgbClr val="FFFFCC"/>
          </a:solidFill>
          <a:ln w="12700">
            <a:solidFill>
              <a:schemeClr val="tx1"/>
            </a:solidFill>
            <a:miter lim="800000"/>
            <a:headEnd/>
            <a:tailEnd type="none" w="lg" len="lg"/>
          </a:ln>
        </p:spPr>
        <p:txBody>
          <a:bodyPr wrap="none" lIns="130083" tIns="65041" rIns="130083" bIns="65041" anchor="ct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700">
                <a:latin typeface="Arial" panose="020B0604020202020204" pitchFamily="34" charset="0"/>
                <a:ea typeface="ＭＳ Ｐゴシック" panose="020B0600070205080204" pitchFamily="50" charset="-128"/>
              </a:rPr>
              <a:t>0123456789AB</a:t>
            </a:r>
          </a:p>
        </p:txBody>
      </p:sp>
      <p:sp>
        <p:nvSpPr>
          <p:cNvPr id="62512" name="Text Box 48"/>
          <p:cNvSpPr txBox="1">
            <a:spLocks noChangeArrowheads="1"/>
          </p:cNvSpPr>
          <p:nvPr/>
        </p:nvSpPr>
        <p:spPr bwMode="auto">
          <a:xfrm>
            <a:off x="6892925" y="6972300"/>
            <a:ext cx="6381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ver(4)</a:t>
            </a:r>
          </a:p>
        </p:txBody>
      </p:sp>
      <p:sp>
        <p:nvSpPr>
          <p:cNvPr id="62513" name="Text Box 49"/>
          <p:cNvSpPr txBox="1">
            <a:spLocks noChangeArrowheads="1"/>
          </p:cNvSpPr>
          <p:nvPr/>
        </p:nvSpPr>
        <p:spPr bwMode="auto">
          <a:xfrm>
            <a:off x="7327900" y="6972300"/>
            <a:ext cx="8651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TLDc(16)</a:t>
            </a:r>
          </a:p>
        </p:txBody>
      </p:sp>
      <p:sp>
        <p:nvSpPr>
          <p:cNvPr id="62514" name="Text Box 50"/>
          <p:cNvSpPr txBox="1">
            <a:spLocks noChangeArrowheads="1"/>
          </p:cNvSpPr>
          <p:nvPr/>
        </p:nvSpPr>
        <p:spPr bwMode="auto">
          <a:xfrm>
            <a:off x="8148638" y="6972300"/>
            <a:ext cx="58261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cc(4)</a:t>
            </a:r>
          </a:p>
        </p:txBody>
      </p:sp>
      <p:sp>
        <p:nvSpPr>
          <p:cNvPr id="62515" name="Text Box 51"/>
          <p:cNvSpPr txBox="1">
            <a:spLocks noChangeArrowheads="1"/>
          </p:cNvSpPr>
          <p:nvPr/>
        </p:nvSpPr>
        <p:spPr bwMode="auto">
          <a:xfrm>
            <a:off x="9274175" y="6972300"/>
            <a:ext cx="874713"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SLDc(56)</a:t>
            </a:r>
          </a:p>
        </p:txBody>
      </p:sp>
      <p:sp>
        <p:nvSpPr>
          <p:cNvPr id="62516" name="Text Box 52"/>
          <p:cNvSpPr txBox="1">
            <a:spLocks noChangeArrowheads="1"/>
          </p:cNvSpPr>
          <p:nvPr/>
        </p:nvSpPr>
        <p:spPr bwMode="auto">
          <a:xfrm>
            <a:off x="11117263" y="6969125"/>
            <a:ext cx="6238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100">
                <a:latin typeface="Arial" panose="020B0604020202020204" pitchFamily="34" charset="0"/>
                <a:ea typeface="ＭＳ Ｐゴシック" panose="020B0600070205080204" pitchFamily="50" charset="-128"/>
              </a:rPr>
              <a:t>ic(48)</a:t>
            </a:r>
          </a:p>
        </p:txBody>
      </p:sp>
      <p:sp>
        <p:nvSpPr>
          <p:cNvPr id="62517" name="AutoShape 53"/>
          <p:cNvSpPr>
            <a:spLocks noChangeArrowheads="1"/>
          </p:cNvSpPr>
          <p:nvPr/>
        </p:nvSpPr>
        <p:spPr bwMode="auto">
          <a:xfrm flipV="1">
            <a:off x="9372600" y="8259763"/>
            <a:ext cx="717550" cy="61436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noFill/>
          <a:ln w="28575">
            <a:solidFill>
              <a:schemeClr val="tx1"/>
            </a:solidFill>
            <a:miter lim="800000"/>
            <a:headEnd/>
            <a:tailEnd type="none" w="lg" len="lg"/>
          </a:ln>
          <a:extLst>
            <a:ext uri="{909E8E84-426E-40DD-AFC4-6F175D3DCCD1}">
              <a14:hiddenFill xmlns:a14="http://schemas.microsoft.com/office/drawing/2010/main">
                <a:solidFill>
                  <a:srgbClr val="FFFFFF"/>
                </a:solidFill>
              </a14:hiddenFill>
            </a:ext>
          </a:extLst>
        </p:spPr>
        <p:txBody>
          <a:bodyPr wrap="none" anchor="ctr"/>
          <a:lstStyle/>
          <a:p>
            <a:endParaRPr lang="ja-JP" altLang="en-US"/>
          </a:p>
        </p:txBody>
      </p:sp>
      <p:sp>
        <p:nvSpPr>
          <p:cNvPr id="62518" name="Text Box 54"/>
          <p:cNvSpPr txBox="1">
            <a:spLocks noChangeArrowheads="1"/>
          </p:cNvSpPr>
          <p:nvPr/>
        </p:nvSpPr>
        <p:spPr bwMode="auto">
          <a:xfrm>
            <a:off x="6911975" y="8566150"/>
            <a:ext cx="6096000"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r>
              <a:rPr lang="ja-JP" altLang="en-US" sz="1400">
                <a:latin typeface="Arial" panose="020B0604020202020204" pitchFamily="34" charset="0"/>
                <a:ea typeface="ＭＳ Ｐゴシック" panose="020B0600070205080204" pitchFamily="50" charset="-128"/>
              </a:rPr>
              <a:t>アプリケーションサービスへのリンク</a:t>
            </a:r>
          </a:p>
          <a:p>
            <a:pPr algn="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http://www.example.org/?ucode=00001C000000000000010123456789AB</a:t>
            </a:r>
          </a:p>
        </p:txBody>
      </p:sp>
      <p:sp>
        <p:nvSpPr>
          <p:cNvPr id="62519" name="AutoShape 55"/>
          <p:cNvSpPr>
            <a:spLocks/>
          </p:cNvSpPr>
          <p:nvPr/>
        </p:nvSpPr>
        <p:spPr bwMode="auto">
          <a:xfrm rot="5400000">
            <a:off x="9474200" y="5494338"/>
            <a:ext cx="307975" cy="5222875"/>
          </a:xfrm>
          <a:prstGeom prst="rightBrace">
            <a:avLst>
              <a:gd name="adj1" fmla="val 141323"/>
              <a:gd name="adj2" fmla="val 50000"/>
            </a:avLst>
          </a:prstGeom>
          <a:noFill/>
          <a:ln w="9525">
            <a:solidFill>
              <a:schemeClr val="tx1"/>
            </a:solidFill>
            <a:round/>
            <a:headEnd/>
            <a:tailEnd type="none" w="lg" len="lg"/>
          </a:ln>
          <a:extLst>
            <a:ext uri="{909E8E84-426E-40DD-AFC4-6F175D3DCCD1}">
              <a14:hiddenFill xmlns:a14="http://schemas.microsoft.com/office/drawing/2010/main">
                <a:solidFill>
                  <a:srgbClr val="FFFFFF"/>
                </a:solidFill>
              </a14:hiddenFill>
            </a:ext>
          </a:extLst>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62520" name="Line 56"/>
          <p:cNvSpPr>
            <a:spLocks noChangeShapeType="1"/>
          </p:cNvSpPr>
          <p:nvPr/>
        </p:nvSpPr>
        <p:spPr bwMode="auto">
          <a:xfrm>
            <a:off x="2201863" y="7437438"/>
            <a:ext cx="2970212" cy="0"/>
          </a:xfrm>
          <a:prstGeom prst="line">
            <a:avLst/>
          </a:prstGeom>
          <a:noFill/>
          <a:ln w="12700">
            <a:solidFill>
              <a:schemeClr val="tx1"/>
            </a:solidFill>
            <a:round/>
            <a:headEnd/>
            <a:tailEnd type="arrow" w="med" len="med"/>
          </a:ln>
          <a:extLst>
            <a:ext uri="{909E8E84-426E-40DD-AFC4-6F175D3DCCD1}">
              <a14:hiddenFill xmlns:a14="http://schemas.microsoft.com/office/drawing/2010/main">
                <a:noFill/>
              </a14:hiddenFill>
            </a:ext>
          </a:extLst>
        </p:spPr>
        <p:txBody>
          <a:bodyPr/>
          <a:lstStyle/>
          <a:p>
            <a:endParaRPr lang="ja-JP" altLang="en-US"/>
          </a:p>
        </p:txBody>
      </p:sp>
      <p:sp>
        <p:nvSpPr>
          <p:cNvPr id="62521" name="Text Box 57"/>
          <p:cNvSpPr txBox="1">
            <a:spLocks noChangeArrowheads="1"/>
          </p:cNvSpPr>
          <p:nvPr/>
        </p:nvSpPr>
        <p:spPr bwMode="auto">
          <a:xfrm>
            <a:off x="1997075" y="6721475"/>
            <a:ext cx="3716338"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ucode</a:t>
            </a:r>
            <a:r>
              <a:rPr lang="ja-JP" altLang="en-US" sz="1400">
                <a:latin typeface="Arial" panose="020B0604020202020204" pitchFamily="34" charset="0"/>
                <a:ea typeface="ＭＳ Ｐゴシック" panose="020B0600070205080204" pitchFamily="50" charset="-128"/>
              </a:rPr>
              <a:t>解決要求</a:t>
            </a:r>
            <a:r>
              <a:rPr lang="en-US" altLang="ja-JP" sz="1400">
                <a:latin typeface="Arial" panose="020B0604020202020204" pitchFamily="34" charset="0"/>
                <a:ea typeface="ＭＳ Ｐゴシック" panose="020B0600070205080204" pitchFamily="50" charset="-128"/>
              </a:rPr>
              <a:t>(3)</a:t>
            </a:r>
          </a:p>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0-0001-C-00000000000001-0123456789AB</a:t>
            </a:r>
          </a:p>
        </p:txBody>
      </p:sp>
      <p:sp>
        <p:nvSpPr>
          <p:cNvPr id="62522" name="Line 58"/>
          <p:cNvSpPr>
            <a:spLocks noChangeShapeType="1"/>
          </p:cNvSpPr>
          <p:nvPr/>
        </p:nvSpPr>
        <p:spPr bwMode="auto">
          <a:xfrm>
            <a:off x="2201863" y="8116888"/>
            <a:ext cx="2970212" cy="0"/>
          </a:xfrm>
          <a:prstGeom prst="line">
            <a:avLst/>
          </a:prstGeom>
          <a:noFill/>
          <a:ln w="12700">
            <a:solidFill>
              <a:schemeClr val="tx1"/>
            </a:solidFill>
            <a:round/>
            <a:headEnd type="arrow" w="med" len="med"/>
            <a:tailEnd/>
          </a:ln>
          <a:extLst>
            <a:ext uri="{909E8E84-426E-40DD-AFC4-6F175D3DCCD1}">
              <a14:hiddenFill xmlns:a14="http://schemas.microsoft.com/office/drawing/2010/main">
                <a:noFill/>
              </a14:hiddenFill>
            </a:ext>
          </a:extLst>
        </p:spPr>
        <p:txBody>
          <a:bodyPr/>
          <a:lstStyle/>
          <a:p>
            <a:endParaRPr lang="ja-JP" altLang="en-US"/>
          </a:p>
        </p:txBody>
      </p:sp>
      <p:sp>
        <p:nvSpPr>
          <p:cNvPr id="62523" name="Text Box 59"/>
          <p:cNvSpPr txBox="1">
            <a:spLocks noChangeArrowheads="1"/>
          </p:cNvSpPr>
          <p:nvPr/>
        </p:nvSpPr>
        <p:spPr bwMode="auto">
          <a:xfrm>
            <a:off x="1997075" y="8158163"/>
            <a:ext cx="6094413"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txBody>
          <a:bodyPr wrap="none" lIns="130083" tIns="65041" rIns="130083" bIns="65041">
            <a:spAutoFit/>
          </a:bodyPr>
          <a:lstStyle>
            <a:lvl1pPr algn="l" defTabSz="1300163"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00163"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defTabSz="1300163"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00163"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00163"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00163"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1400">
                <a:latin typeface="Arial" panose="020B0604020202020204" pitchFamily="34" charset="0"/>
                <a:ea typeface="ＭＳ Ｐゴシック" panose="020B0600070205080204" pitchFamily="50" charset="-128"/>
              </a:rPr>
              <a:t>アプリケーションサービスへのリンク</a:t>
            </a:r>
          </a:p>
          <a:p>
            <a:pP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http://www.example.org/?ucode=00001C000000000000010123456789AB</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59</a:t>
            </a:fld>
            <a:endParaRPr lang="en-US" altLang="ja-JP"/>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トロンプロジェクト</a:t>
            </a:r>
          </a:p>
        </p:txBody>
      </p:sp>
      <p:sp>
        <p:nvSpPr>
          <p:cNvPr id="11267" name="Rectangle 3"/>
          <p:cNvSpPr>
            <a:spLocks noGrp="1" noChangeArrowheads="1"/>
          </p:cNvSpPr>
          <p:nvPr>
            <p:ph sz="half" idx="1"/>
          </p:nvPr>
        </p:nvSpPr>
        <p:spPr/>
        <p:txBody>
          <a:bodyPr/>
          <a:lstStyle/>
          <a:p>
            <a:r>
              <a:rPr lang="en-US" altLang="ja-JP" smtClean="0">
                <a:latin typeface="Helvetica Neue Medium" pitchFamily="-1" charset="0"/>
                <a:ea typeface="ヒラギノ角ゴ Pro W6" pitchFamily="-1" charset="-128"/>
              </a:rPr>
              <a:t>1984</a:t>
            </a:r>
            <a:r>
              <a:rPr lang="ja-JP" altLang="en-US" smtClean="0">
                <a:latin typeface="Helvetica Neue Medium" pitchFamily="-1" charset="0"/>
                <a:ea typeface="ヒラギノ角ゴ Pro W6" pitchFamily="-1" charset="-128"/>
              </a:rPr>
              <a:t>年に設立</a:t>
            </a:r>
          </a:p>
          <a:p>
            <a:pPr lvl="1"/>
            <a:r>
              <a:rPr lang="ja-JP" altLang="en-US" smtClean="0">
                <a:latin typeface="Arial" panose="020B0604020202020204" pitchFamily="34" charset="0"/>
                <a:ea typeface="ＭＳ Ｐゴシック" panose="020B0600070205080204" pitchFamily="50" charset="-128"/>
              </a:rPr>
              <a:t>プロジェクトリーダー：坂村　健（東京大学教授）</a:t>
            </a:r>
          </a:p>
          <a:p>
            <a:r>
              <a:rPr lang="ja-JP" altLang="en-US" smtClean="0">
                <a:latin typeface="Helvetica Neue Medium" pitchFamily="-1" charset="0"/>
                <a:ea typeface="ヒラギノ角ゴ Pro W6" pitchFamily="-1" charset="-128"/>
              </a:rPr>
              <a:t>プロジェクトの目標</a:t>
            </a:r>
          </a:p>
          <a:p>
            <a:pPr lvl="1"/>
            <a:r>
              <a:rPr lang="ja-JP" altLang="en-US" smtClean="0">
                <a:latin typeface="Arial" panose="020B0604020202020204" pitchFamily="34" charset="0"/>
                <a:ea typeface="ＭＳ Ｐゴシック" panose="020B0600070205080204" pitchFamily="50" charset="-128"/>
              </a:rPr>
              <a:t>ユビキタスコンピューティングの実現</a:t>
            </a:r>
          </a:p>
          <a:p>
            <a:r>
              <a:rPr lang="ja-JP" altLang="en-US" smtClean="0">
                <a:latin typeface="Helvetica Neue Medium" pitchFamily="-1" charset="0"/>
                <a:ea typeface="ヒラギノ角ゴ Pro W6" pitchFamily="-1" charset="-128"/>
              </a:rPr>
              <a:t>プロジェクトの手法</a:t>
            </a:r>
          </a:p>
          <a:p>
            <a:pPr lvl="1"/>
            <a:r>
              <a:rPr lang="ja-JP" altLang="en-US" smtClean="0">
                <a:latin typeface="Arial" panose="020B0604020202020204" pitchFamily="34" charset="0"/>
                <a:ea typeface="ＭＳ Ｐゴシック" panose="020B0600070205080204" pitchFamily="50" charset="-128"/>
              </a:rPr>
              <a:t>オープンアーキテクチャ</a:t>
            </a:r>
          </a:p>
          <a:p>
            <a:pPr lvl="1"/>
            <a:r>
              <a:rPr lang="en-US" altLang="ja-JP" smtClean="0">
                <a:latin typeface="Arial" panose="020B0604020202020204" pitchFamily="34" charset="0"/>
                <a:ea typeface="ＭＳ Ｐゴシック" panose="020B0600070205080204" pitchFamily="50" charset="-128"/>
              </a:rPr>
              <a:t>Closed Architecture</a:t>
            </a:r>
            <a:r>
              <a:rPr lang="ja-JP" altLang="en-US" smtClean="0">
                <a:latin typeface="Arial" panose="020B0604020202020204" pitchFamily="34" charset="0"/>
                <a:ea typeface="ＭＳ Ｐゴシック" panose="020B0600070205080204" pitchFamily="50" charset="-128"/>
              </a:rPr>
              <a:t>から</a:t>
            </a:r>
            <a:r>
              <a:rPr lang="en-US" altLang="ja-JP" smtClean="0">
                <a:latin typeface="Arial" panose="020B0604020202020204" pitchFamily="34" charset="0"/>
                <a:ea typeface="ＭＳ Ｐゴシック" panose="020B0600070205080204" pitchFamily="50" charset="-128"/>
              </a:rPr>
              <a:t>Open Architecture </a:t>
            </a:r>
            <a:r>
              <a:rPr lang="ja-JP" altLang="en-US" smtClean="0">
                <a:latin typeface="Arial" panose="020B0604020202020204" pitchFamily="34" charset="0"/>
                <a:ea typeface="ＭＳ Ｐゴシック" panose="020B0600070205080204" pitchFamily="50" charset="-128"/>
              </a:rPr>
              <a:t>への歴史的転換</a:t>
            </a:r>
          </a:p>
          <a:p>
            <a:pPr lvl="1"/>
            <a:r>
              <a:rPr lang="ja-JP" altLang="en-US" smtClean="0">
                <a:latin typeface="Arial" panose="020B0604020202020204" pitchFamily="34" charset="0"/>
                <a:ea typeface="ＭＳ Ｐゴシック" panose="020B0600070205080204" pitchFamily="50" charset="-128"/>
              </a:rPr>
              <a:t>ロイヤリティフリー</a:t>
            </a:r>
          </a:p>
        </p:txBody>
      </p:sp>
      <p:pic>
        <p:nvPicPr>
          <p:cNvPr id="11268" name="コンテンツ プレースホルダ 7" descr="名称未設定.png"/>
          <p:cNvPicPr>
            <a:picLocks noGrp="1" noChangeAspect="1"/>
          </p:cNvPicPr>
          <p:nvPr>
            <p:ph sz="half" idx="2"/>
          </p:nvPr>
        </p:nvPicPr>
        <p:blipFill>
          <a:blip r:embed="rId3">
            <a:extLst>
              <a:ext uri="{28A0092B-C50C-407E-A947-70E740481C1C}">
                <a14:useLocalDpi xmlns:a14="http://schemas.microsoft.com/office/drawing/2010/main" val="0"/>
              </a:ext>
            </a:extLst>
          </a:blip>
          <a:srcRect t="-638" b="-638"/>
          <a:stretch>
            <a:fillRect/>
          </a:stretch>
        </p:blipFill>
        <p:spPr/>
      </p:pic>
      <p:sp>
        <p:nvSpPr>
          <p:cNvPr id="11269" name="スライド番号プレースホルダ 6"/>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r" eaLnBrk="1" hangingPunct="1">
              <a:spcBef>
                <a:spcPct val="0"/>
              </a:spcBef>
              <a:buClrTx/>
              <a:buFontTx/>
              <a:buNone/>
            </a:pPr>
            <a:fld id="{7F5FA33E-4444-437F-8434-1507BD80AECF}" type="slidenum">
              <a:rPr lang="ja-JP" altLang="en-US" sz="1600">
                <a:latin typeface="Arial" panose="020B0604020202020204" pitchFamily="34" charset="0"/>
                <a:ea typeface="ＭＳ Ｐゴシック" panose="020B0600070205080204" pitchFamily="50" charset="-128"/>
                <a:cs typeface="Arial" panose="020B0604020202020204" pitchFamily="34" charset="0"/>
              </a:rPr>
              <a:pPr algn="r" eaLnBrk="1" hangingPunct="1">
                <a:spcBef>
                  <a:spcPct val="0"/>
                </a:spcBef>
                <a:buClrTx/>
                <a:buFontTx/>
                <a:buNone/>
              </a:pPr>
              <a:t>6</a:t>
            </a:fld>
            <a:endParaRPr lang="en-US" altLang="ja-JP" sz="1600">
              <a:latin typeface="Arial" panose="020B0604020202020204" pitchFamily="34" charset="0"/>
              <a:ea typeface="ＭＳ Ｐゴシック" panose="020B0600070205080204" pitchFamily="50" charset="-128"/>
              <a:cs typeface="Arial" panose="020B0604020202020204" pitchFamily="34" charset="0"/>
            </a:endParaRPr>
          </a:p>
        </p:txBody>
      </p:sp>
      <p:sp>
        <p:nvSpPr>
          <p:cNvPr id="11270" name="Rectangle 5"/>
          <p:cNvSpPr>
            <a:spLocks noChangeArrowheads="1"/>
          </p:cNvSpPr>
          <p:nvPr/>
        </p:nvSpPr>
        <p:spPr bwMode="auto">
          <a:xfrm>
            <a:off x="6351588" y="8916988"/>
            <a:ext cx="6238875"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3156" tIns="66512" rIns="-73156" bIns="66512" anchor="ctr"/>
          <a:lstStyle>
            <a:lvl1pPr marL="342900" indent="-342900" algn="l" defTabSz="1320800"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defTabSz="1320800"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algn="l" defTabSz="1320800"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defTabSz="1320800"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defTabSz="1320800"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defTabSz="13208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defTabSz="13208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defTabSz="13208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defTabSz="13208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marL="0" lvl="2" algn="ctr" eaLnBrk="1" hangingPunct="1">
              <a:spcBef>
                <a:spcPct val="0"/>
              </a:spcBef>
              <a:buClrTx/>
              <a:buFontTx/>
              <a:buNone/>
            </a:pPr>
            <a:r>
              <a:rPr lang="en-US" altLang="ja-JP" sz="2800">
                <a:solidFill>
                  <a:srgbClr val="404040"/>
                </a:solidFill>
                <a:latin typeface="Calibri" panose="020F0502020204030204" pitchFamily="34" charset="0"/>
                <a:ea typeface="ＤＦＧ平成ゴシック体W7" panose="020B0400000000000000" pitchFamily="50" charset="-128"/>
              </a:rPr>
              <a:t>Ken Sakamura: “TRON Project 1987”</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4"/>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uID 2.0</a:t>
            </a:r>
            <a:br>
              <a:rPr lang="en-US" altLang="ja-JP" smtClean="0">
                <a:latin typeface="Helvetica Neue Medium" pitchFamily="-1" charset="0"/>
                <a:ea typeface="ヒラギノ角ゴ ProN W6" panose="020B0600000000000000" pitchFamily="34" charset="-128"/>
              </a:rPr>
            </a:br>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による実世界表現</a:t>
            </a:r>
          </a:p>
        </p:txBody>
      </p:sp>
      <p:sp>
        <p:nvSpPr>
          <p:cNvPr id="63491" name="テキスト プレースホルダ 6"/>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60</a:t>
            </a:fld>
            <a:endParaRPr lang="en-US" altLang="ja-JP"/>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5"/>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関係モデル（</a:t>
            </a:r>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モデル）</a:t>
            </a:r>
          </a:p>
        </p:txBody>
      </p:sp>
      <p:sp>
        <p:nvSpPr>
          <p:cNvPr id="64515" name="Rectangle 6"/>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概要</a:t>
            </a:r>
          </a:p>
          <a:p>
            <a:pPr lvl="1"/>
            <a:r>
              <a:rPr lang="ja-JP" altLang="en-US" smtClean="0">
                <a:latin typeface="Arial" panose="020B0604020202020204" pitchFamily="34" charset="0"/>
                <a:ea typeface="ＭＳ Ｐゴシック" panose="020B0600070205080204" pitchFamily="50" charset="-128"/>
              </a:rPr>
              <a:t>実世界にある個々の事物から関係をたどって情報を取得する情報サービスを提供するために</a:t>
            </a:r>
          </a:p>
          <a:p>
            <a:pPr lvl="1"/>
            <a:r>
              <a:rPr lang="ja-JP" altLang="en-US" smtClean="0">
                <a:latin typeface="Arial" panose="020B0604020202020204" pitchFamily="34" charset="0"/>
                <a:ea typeface="ＭＳ Ｐゴシック" panose="020B0600070205080204" pitchFamily="50" charset="-128"/>
              </a:rPr>
              <a:t>識別したい個別の識別子（</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）を付与し</a:t>
            </a:r>
          </a:p>
          <a:p>
            <a:pPr lvl="1"/>
            <a:r>
              <a:rPr lang="ja-JP" altLang="en-US" smtClean="0">
                <a:latin typeface="Arial" panose="020B0604020202020204" pitchFamily="34" charset="0"/>
                <a:ea typeface="ＭＳ Ｐゴシック" panose="020B0600070205080204" pitchFamily="50" charset="-128"/>
              </a:rPr>
              <a:t>実世界（および仮想世界）をモデル化する</a:t>
            </a:r>
          </a:p>
          <a:p>
            <a:pPr lvl="1"/>
            <a:r>
              <a:rPr lang="en-US" altLang="ja-JP" smtClean="0">
                <a:latin typeface="Arial" panose="020B0604020202020204" pitchFamily="34" charset="0"/>
                <a:ea typeface="ＭＳ Ｐゴシック" panose="020B0600070205080204" pitchFamily="50" charset="-128"/>
              </a:rPr>
              <a:t>! ucode</a:t>
            </a:r>
            <a:r>
              <a:rPr lang="ja-JP" altLang="en-US" smtClean="0">
                <a:latin typeface="Arial" panose="020B0604020202020204" pitchFamily="34" charset="0"/>
                <a:ea typeface="ＭＳ Ｐゴシック" panose="020B0600070205080204" pitchFamily="50" charset="-128"/>
              </a:rPr>
              <a:t>モデルは、いわば現実世界をデジタル化して切り取るためのフレームワーク</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61</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関係モデルの一般的な特長</a:t>
            </a:r>
          </a:p>
        </p:txBody>
      </p:sp>
      <p:sp>
        <p:nvSpPr>
          <p:cNvPr id="65539"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データを登録・管理するためのスキーマが不要（半構造）</a:t>
            </a:r>
          </a:p>
          <a:p>
            <a:pPr lvl="1"/>
            <a:r>
              <a:rPr lang="ja-JP" altLang="en-US" smtClean="0">
                <a:latin typeface="Arial" panose="020B0604020202020204" pitchFamily="34" charset="0"/>
                <a:ea typeface="ＭＳ Ｐゴシック" panose="020B0600070205080204" pitchFamily="50" charset="-128"/>
              </a:rPr>
              <a:t>異なる構造を持つデータの集まりを表現しやすい</a:t>
            </a:r>
          </a:p>
          <a:p>
            <a:pPr lvl="1"/>
            <a:r>
              <a:rPr lang="ja-JP" altLang="en-US" smtClean="0">
                <a:latin typeface="Arial" panose="020B0604020202020204" pitchFamily="34" charset="0"/>
                <a:ea typeface="ＭＳ Ｐゴシック" panose="020B0600070205080204" pitchFamily="50" charset="-128"/>
              </a:rPr>
              <a:t>スキーマは、検索時のパターン指定にのみ用いられる</a:t>
            </a:r>
          </a:p>
          <a:p>
            <a:pPr lvl="1"/>
            <a:r>
              <a:rPr lang="ja-JP" altLang="en-US" smtClean="0">
                <a:latin typeface="Arial" panose="020B0604020202020204" pitchFamily="34" charset="0"/>
                <a:ea typeface="ＭＳ Ｐゴシック" panose="020B0600070205080204" pitchFamily="50" charset="-128"/>
              </a:rPr>
              <a:t>ばらばらに定義・登録されたデータに対して、同じパターンが抽出できれば検索可能</a:t>
            </a:r>
          </a:p>
          <a:p>
            <a:r>
              <a:rPr lang="ja-JP" altLang="en-US" smtClean="0">
                <a:latin typeface="Helvetica Neue Medium" pitchFamily="-1" charset="0"/>
                <a:ea typeface="ヒラギノ角ゴ Pro W6" pitchFamily="-1" charset="-128"/>
              </a:rPr>
              <a:t>データベースの汎用性</a:t>
            </a:r>
          </a:p>
          <a:p>
            <a:pPr lvl="1"/>
            <a:r>
              <a:rPr lang="ja-JP" altLang="en-US" smtClean="0">
                <a:latin typeface="Arial" panose="020B0604020202020204" pitchFamily="34" charset="0"/>
                <a:ea typeface="ＭＳ Ｐゴシック" panose="020B0600070205080204" pitchFamily="50" charset="-128"/>
              </a:rPr>
              <a:t>物流データベース、地理情報データベース、店舗・施設情報データベースなど、何にでも使える</a:t>
            </a:r>
          </a:p>
          <a:p>
            <a:r>
              <a:rPr lang="en-US" altLang="ja-JP" smtClean="0">
                <a:latin typeface="Helvetica Neue Medium" pitchFamily="-1" charset="0"/>
                <a:ea typeface="ヒラギノ角ゴ Pro W6" pitchFamily="-1" charset="-128"/>
              </a:rPr>
              <a:t>Web</a:t>
            </a:r>
            <a:r>
              <a:rPr lang="ja-JP" altLang="en-US" smtClean="0">
                <a:latin typeface="Helvetica Neue Medium" pitchFamily="-1" charset="0"/>
                <a:ea typeface="ヒラギノ角ゴ Pro W6" pitchFamily="-1" charset="-128"/>
              </a:rPr>
              <a:t>や検索エンジンなど既存の</a:t>
            </a:r>
            <a:r>
              <a:rPr lang="en-US" altLang="ja-JP" smtClean="0">
                <a:latin typeface="Helvetica Neue Medium" pitchFamily="-1" charset="0"/>
                <a:ea typeface="ヒラギノ角ゴ Pro W6" pitchFamily="-1" charset="-128"/>
              </a:rPr>
              <a:t>ICT</a:t>
            </a:r>
            <a:r>
              <a:rPr lang="ja-JP" altLang="en-US" smtClean="0">
                <a:latin typeface="Helvetica Neue Medium" pitchFamily="-1" charset="0"/>
                <a:ea typeface="ヒラギノ角ゴ Pro W6" pitchFamily="-1" charset="-128"/>
              </a:rPr>
              <a:t>ツールとの親和性が高い</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62</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5"/>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関係モデル（</a:t>
            </a:r>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モデル）</a:t>
            </a:r>
          </a:p>
        </p:txBody>
      </p:sp>
      <p:sp>
        <p:nvSpPr>
          <p:cNvPr id="66563" name="Rectangle 6"/>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定義</a:t>
            </a:r>
          </a:p>
          <a:p>
            <a:pPr lvl="1"/>
            <a:r>
              <a:rPr lang="ja-JP" altLang="en-US" smtClean="0">
                <a:latin typeface="Arial" panose="020B0604020202020204" pitchFamily="34" charset="0"/>
                <a:ea typeface="ＭＳ Ｐゴシック" panose="020B0600070205080204" pitchFamily="50" charset="-128"/>
              </a:rPr>
              <a:t>実世界の識別したいモノ・場所・概念に関する情報を</a:t>
            </a:r>
          </a:p>
          <a:p>
            <a:pPr lvl="1"/>
            <a:r>
              <a:rPr lang="ja-JP" altLang="en-US" smtClean="0">
                <a:latin typeface="Arial" panose="020B0604020202020204" pitchFamily="34" charset="0"/>
                <a:ea typeface="ＭＳ Ｐゴシック" panose="020B0600070205080204" pitchFamily="50" charset="-128"/>
              </a:rPr>
              <a:t>モノ・場所・概念に振られた</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同士または</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と文字列等のデータ（</a:t>
            </a:r>
            <a:r>
              <a:rPr lang="en-US" altLang="ja-JP" smtClean="0">
                <a:latin typeface="Arial" panose="020B0604020202020204" pitchFamily="34" charset="0"/>
                <a:ea typeface="ＭＳ Ｐゴシック" panose="020B0600070205080204" pitchFamily="50" charset="-128"/>
              </a:rPr>
              <a:t>atom</a:t>
            </a:r>
            <a:r>
              <a:rPr lang="ja-JP" altLang="en-US" smtClean="0">
                <a:latin typeface="Arial" panose="020B0604020202020204" pitchFamily="34" charset="0"/>
                <a:ea typeface="ＭＳ Ｐゴシック" panose="020B0600070205080204" pitchFamily="50" charset="-128"/>
              </a:rPr>
              <a:t>という）の間の関係表現（</a:t>
            </a:r>
            <a:r>
              <a:rPr lang="en-US" altLang="ja-JP" smtClean="0">
                <a:latin typeface="Arial" panose="020B0604020202020204" pitchFamily="34" charset="0"/>
                <a:ea typeface="ＭＳ Ｐゴシック" panose="020B0600070205080204" pitchFamily="50" charset="-128"/>
              </a:rPr>
              <a:t>3</a:t>
            </a:r>
            <a:r>
              <a:rPr lang="ja-JP" altLang="en-US" smtClean="0">
                <a:latin typeface="Arial" panose="020B0604020202020204" pitchFamily="34" charset="0"/>
                <a:ea typeface="ＭＳ Ｐゴシック" panose="020B0600070205080204" pitchFamily="50" charset="-128"/>
              </a:rPr>
              <a:t>項表現＝</a:t>
            </a:r>
            <a:r>
              <a:rPr lang="en-US" altLang="ja-JP" smtClean="0">
                <a:latin typeface="Arial" panose="020B0604020202020204" pitchFamily="34" charset="0"/>
                <a:ea typeface="ＭＳ Ｐゴシック" panose="020B0600070205080204" pitchFamily="50" charset="-128"/>
              </a:rPr>
              <a:t>Triplet</a:t>
            </a:r>
            <a:r>
              <a:rPr lang="ja-JP" altLang="en-US" smtClean="0">
                <a:latin typeface="Arial" panose="020B0604020202020204" pitchFamily="34" charset="0"/>
                <a:ea typeface="ＭＳ Ｐゴシック" panose="020B0600070205080204" pitchFamily="50" charset="-128"/>
              </a:rPr>
              <a:t>）としてモデル化することで</a:t>
            </a:r>
          </a:p>
          <a:p>
            <a:pPr lvl="1"/>
            <a:r>
              <a:rPr lang="ja-JP" altLang="en-US" smtClean="0">
                <a:latin typeface="Arial" panose="020B0604020202020204" pitchFamily="34" charset="0"/>
                <a:ea typeface="ＭＳ Ｐゴシック" panose="020B0600070205080204" pitchFamily="50" charset="-128"/>
              </a:rPr>
              <a:t>実世界のコンテクストを表現するモデル</a:t>
            </a:r>
          </a:p>
          <a:p>
            <a:r>
              <a:rPr lang="en-US" altLang="ja-JP" smtClean="0">
                <a:latin typeface="Helvetica Neue Medium" pitchFamily="-1" charset="0"/>
                <a:ea typeface="ヒラギノ角ゴ Pro W6" pitchFamily="-1" charset="-128"/>
              </a:rPr>
              <a:t>ucR = ucode Relation</a:t>
            </a:r>
          </a:p>
          <a:p>
            <a:pPr lvl="1"/>
            <a:r>
              <a:rPr lang="en-US" altLang="ja-JP" smtClean="0">
                <a:latin typeface="Arial" panose="020B0604020202020204" pitchFamily="34" charset="0"/>
                <a:ea typeface="ＭＳ Ｐゴシック" panose="020B0600070205080204" pitchFamily="50" charset="-128"/>
              </a:rPr>
              <a:t>ucR</a:t>
            </a:r>
            <a:r>
              <a:rPr lang="ja-JP" altLang="en-US" smtClean="0">
                <a:latin typeface="Arial" panose="020B0604020202020204" pitchFamily="34" charset="0"/>
                <a:ea typeface="ＭＳ Ｐゴシック" panose="020B0600070205080204" pitchFamily="50" charset="-128"/>
              </a:rPr>
              <a:t>モデルそのもの、または</a:t>
            </a:r>
            <a:r>
              <a:rPr lang="en-US" altLang="ja-JP" smtClean="0">
                <a:latin typeface="Arial" panose="020B0604020202020204" pitchFamily="34" charset="0"/>
                <a:ea typeface="ＭＳ Ｐゴシック" panose="020B0600070205080204" pitchFamily="50" charset="-128"/>
              </a:rPr>
              <a:t>ucR</a:t>
            </a:r>
            <a:r>
              <a:rPr lang="ja-JP" altLang="en-US" smtClean="0">
                <a:latin typeface="Arial" panose="020B0604020202020204" pitchFamily="34" charset="0"/>
                <a:ea typeface="ＭＳ Ｐゴシック" panose="020B0600070205080204" pitchFamily="50" charset="-128"/>
              </a:rPr>
              <a:t>モデルに基づく表現を単に</a:t>
            </a:r>
            <a:r>
              <a:rPr lang="en-US" altLang="ja-JP" smtClean="0">
                <a:latin typeface="Arial" panose="020B0604020202020204" pitchFamily="34" charset="0"/>
                <a:ea typeface="ＭＳ Ｐゴシック" panose="020B0600070205080204" pitchFamily="50" charset="-128"/>
              </a:rPr>
              <a:t>ucR</a:t>
            </a:r>
            <a:r>
              <a:rPr lang="ja-JP" altLang="en-US" smtClean="0">
                <a:latin typeface="Arial" panose="020B0604020202020204" pitchFamily="34" charset="0"/>
                <a:ea typeface="ＭＳ Ｐゴシック" panose="020B0600070205080204" pitchFamily="50" charset="-128"/>
              </a:rPr>
              <a:t>ということがある </a:t>
            </a:r>
            <a:r>
              <a:rPr lang="en-US" altLang="ja-JP" smtClean="0">
                <a:latin typeface="Arial" panose="020B0604020202020204" pitchFamily="34" charset="0"/>
                <a:ea typeface="ＭＳ Ｐゴシック" panose="020B0600070205080204" pitchFamily="50" charset="-128"/>
              </a:rPr>
              <a:t>(informal)</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63</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の分類</a:t>
            </a:r>
            <a:endParaRPr lang="en-US" altLang="ja-JP" smtClean="0">
              <a:latin typeface="Helvetica Neue Medium" pitchFamily="-1" charset="0"/>
              <a:ea typeface="ヒラギノ角ゴ ProN W6" panose="020B0600000000000000" pitchFamily="34" charset="-128"/>
            </a:endParaRPr>
          </a:p>
        </p:txBody>
      </p:sp>
      <p:sp>
        <p:nvSpPr>
          <p:cNvPr id="67587" name="Rectangle 23"/>
          <p:cNvSpPr>
            <a:spLocks noGrp="1" noChangeArrowheads="1"/>
          </p:cNvSpPr>
          <p:nvPr>
            <p:ph type="body" sz="half" idx="1"/>
          </p:nvPr>
        </p:nvSpPr>
        <p:spPr>
          <a:xfrm>
            <a:off x="381000" y="2143125"/>
            <a:ext cx="6057900" cy="4106863"/>
          </a:xfrm>
        </p:spPr>
        <p:txBody>
          <a:bodyPr/>
          <a:lstStyle/>
          <a:p>
            <a:r>
              <a:rPr lang="ja-JP" altLang="en-US" smtClean="0">
                <a:latin typeface="Helvetica Neue Medium" pitchFamily="-1" charset="0"/>
                <a:ea typeface="ヒラギノ角ゴ Pro W6" pitchFamily="-1" charset="-128"/>
              </a:rPr>
              <a:t>物理</a:t>
            </a:r>
            <a:r>
              <a:rPr lang="en-US" altLang="ja-JP" smtClean="0">
                <a:latin typeface="Helvetica Neue Medium" pitchFamily="-1" charset="0"/>
                <a:ea typeface="ヒラギノ角ゴ Pro W6" pitchFamily="-1" charset="-128"/>
              </a:rPr>
              <a:t>ucode</a:t>
            </a:r>
          </a:p>
          <a:p>
            <a:pPr lvl="1"/>
            <a:r>
              <a:rPr lang="ja-JP" altLang="en-US" smtClean="0">
                <a:latin typeface="Arial" panose="020B0604020202020204" pitchFamily="34" charset="0"/>
                <a:ea typeface="ＭＳ Ｐゴシック" panose="020B0600070205080204" pitchFamily="50" charset="-128"/>
              </a:rPr>
              <a:t>現実のタグが付着・設置されたモノや場所を識別する</a:t>
            </a:r>
            <a:r>
              <a:rPr lang="en-US" altLang="ja-JP" smtClean="0">
                <a:latin typeface="Arial" panose="020B0604020202020204" pitchFamily="34" charset="0"/>
                <a:ea typeface="ＭＳ Ｐゴシック" panose="020B0600070205080204" pitchFamily="50" charset="-128"/>
              </a:rPr>
              <a:t>ucode</a:t>
            </a:r>
          </a:p>
          <a:p>
            <a:r>
              <a:rPr lang="ja-JP" altLang="en-US" smtClean="0">
                <a:latin typeface="Helvetica Neue Medium" pitchFamily="-1" charset="0"/>
                <a:ea typeface="ヒラギノ角ゴ Pro W6" pitchFamily="-1" charset="-128"/>
              </a:rPr>
              <a:t>論理</a:t>
            </a:r>
            <a:r>
              <a:rPr lang="en-US" altLang="ja-JP" smtClean="0">
                <a:latin typeface="Helvetica Neue Medium" pitchFamily="-1" charset="0"/>
                <a:ea typeface="ヒラギノ角ゴ Pro W6" pitchFamily="-1" charset="-128"/>
              </a:rPr>
              <a:t>ucode</a:t>
            </a:r>
          </a:p>
          <a:p>
            <a:pPr lvl="1"/>
            <a:r>
              <a:rPr lang="ja-JP" altLang="en-US" smtClean="0">
                <a:latin typeface="Arial" panose="020B0604020202020204" pitchFamily="34" charset="0"/>
                <a:ea typeface="ＭＳ Ｐゴシック" panose="020B0600070205080204" pitchFamily="50" charset="-128"/>
              </a:rPr>
              <a:t>人間にとって意味があるが現実のモノに対応できない論理概念を識別する</a:t>
            </a:r>
            <a:r>
              <a:rPr lang="en-US" altLang="ja-JP" smtClean="0">
                <a:latin typeface="Arial" panose="020B0604020202020204" pitchFamily="34" charset="0"/>
                <a:ea typeface="ＭＳ Ｐゴシック" panose="020B0600070205080204" pitchFamily="50" charset="-128"/>
              </a:rPr>
              <a:t>ucode</a:t>
            </a:r>
            <a:endParaRPr lang="ja-JP" altLang="en-US" smtClean="0">
              <a:latin typeface="Arial" panose="020B0604020202020204" pitchFamily="34" charset="0"/>
              <a:ea typeface="ＭＳ Ｐゴシック" panose="020B0600070205080204" pitchFamily="50" charset="-128"/>
            </a:endParaRPr>
          </a:p>
        </p:txBody>
      </p:sp>
      <p:sp>
        <p:nvSpPr>
          <p:cNvPr id="67588" name="Rectangle 24"/>
          <p:cNvSpPr>
            <a:spLocks noGrp="1" noChangeArrowheads="1"/>
          </p:cNvSpPr>
          <p:nvPr>
            <p:ph type="body" sz="half" idx="2"/>
          </p:nvPr>
        </p:nvSpPr>
        <p:spPr>
          <a:xfrm>
            <a:off x="6591300" y="2143125"/>
            <a:ext cx="6057900" cy="4106863"/>
          </a:xfrm>
        </p:spPr>
        <p:txBody>
          <a:bodyPr/>
          <a:lstStyle/>
          <a:p>
            <a:r>
              <a:rPr lang="ja-JP" altLang="en-US" smtClean="0">
                <a:latin typeface="Helvetica Neue Medium" pitchFamily="-1" charset="0"/>
                <a:ea typeface="ヒラギノ角ゴ Pro W6" pitchFamily="-1" charset="-128"/>
              </a:rPr>
              <a:t>関係</a:t>
            </a:r>
            <a:r>
              <a:rPr lang="en-US" altLang="ja-JP" smtClean="0">
                <a:latin typeface="Helvetica Neue Medium" pitchFamily="-1" charset="0"/>
                <a:ea typeface="ヒラギノ角ゴ Pro W6" pitchFamily="-1" charset="-128"/>
              </a:rPr>
              <a:t>ucode</a:t>
            </a:r>
          </a:p>
          <a:p>
            <a:pPr lvl="1"/>
            <a:r>
              <a:rPr lang="en-US" altLang="ja-JP" smtClean="0">
                <a:latin typeface="Arial" panose="020B0604020202020204" pitchFamily="34" charset="0"/>
                <a:ea typeface="ＭＳ Ｐゴシック" panose="020B0600070205080204" pitchFamily="50" charset="-128"/>
              </a:rPr>
              <a:t>2</a:t>
            </a:r>
            <a:r>
              <a:rPr lang="ja-JP" altLang="en-US" smtClean="0">
                <a:latin typeface="Arial" panose="020B0604020202020204" pitchFamily="34" charset="0"/>
                <a:ea typeface="ＭＳ Ｐゴシック" panose="020B0600070205080204" pitchFamily="50" charset="-128"/>
              </a:rPr>
              <a:t>つの</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の「関係」という論理概念を示す</a:t>
            </a:r>
            <a:r>
              <a:rPr lang="en-US" altLang="ja-JP" smtClean="0">
                <a:latin typeface="Arial" panose="020B0604020202020204" pitchFamily="34" charset="0"/>
                <a:ea typeface="ＭＳ Ｐゴシック" panose="020B0600070205080204" pitchFamily="50" charset="-128"/>
              </a:rPr>
              <a:t>ucode</a:t>
            </a:r>
            <a:br>
              <a:rPr lang="en-US" altLang="ja-JP"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（論理</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の一部）</a:t>
            </a:r>
          </a:p>
          <a:p>
            <a:r>
              <a:rPr lang="en-US" altLang="ja-JP" smtClean="0">
                <a:latin typeface="Helvetica Neue Medium" pitchFamily="-1" charset="0"/>
                <a:ea typeface="ヒラギノ角ゴ Pro W6" pitchFamily="-1" charset="-128"/>
              </a:rPr>
              <a:t>atom</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の振られないデータ</a:t>
            </a:r>
            <a:br>
              <a:rPr lang="ja-JP" altLang="en-US"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（文字列や</a:t>
            </a:r>
            <a:r>
              <a:rPr lang="en-US" altLang="ja-JP" smtClean="0">
                <a:latin typeface="Arial" panose="020B0604020202020204" pitchFamily="34" charset="0"/>
                <a:ea typeface="ＭＳ Ｐゴシック" panose="020B0600070205080204" pitchFamily="50" charset="-128"/>
              </a:rPr>
              <a:t>URL</a:t>
            </a:r>
            <a:r>
              <a:rPr lang="ja-JP" altLang="en-US" smtClean="0">
                <a:latin typeface="Arial" panose="020B0604020202020204" pitchFamily="34" charset="0"/>
                <a:ea typeface="ＭＳ Ｐゴシック" panose="020B0600070205080204" pitchFamily="50" charset="-128"/>
              </a:rPr>
              <a:t>、数値など）</a:t>
            </a:r>
          </a:p>
        </p:txBody>
      </p:sp>
      <p:sp>
        <p:nvSpPr>
          <p:cNvPr id="67589" name="Rectangle 4"/>
          <p:cNvSpPr>
            <a:spLocks noChangeArrowheads="1"/>
          </p:cNvSpPr>
          <p:nvPr/>
        </p:nvSpPr>
        <p:spPr bwMode="auto">
          <a:xfrm>
            <a:off x="5980113" y="6218238"/>
            <a:ext cx="6745287" cy="557212"/>
          </a:xfrm>
          <a:prstGeom prst="rect">
            <a:avLst/>
          </a:prstGeom>
          <a:solidFill>
            <a:schemeClr val="bg2"/>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現実のタグが付着・設置されたモノ・場所を識別する</a:t>
            </a:r>
            <a:r>
              <a:rPr lang="en-US" altLang="ja-JP" sz="2000">
                <a:latin typeface="ＤＦＧ平成丸ゴシック体W4" panose="020F0400000000000000" pitchFamily="50" charset="-128"/>
                <a:ea typeface="ＤＦＧ平成丸ゴシック体W4" panose="020F0400000000000000" pitchFamily="50" charset="-128"/>
              </a:rPr>
              <a:t>ucode</a:t>
            </a:r>
          </a:p>
        </p:txBody>
      </p:sp>
      <p:sp>
        <p:nvSpPr>
          <p:cNvPr id="67590" name="Oval 5"/>
          <p:cNvSpPr>
            <a:spLocks noChangeArrowheads="1"/>
          </p:cNvSpPr>
          <p:nvPr/>
        </p:nvSpPr>
        <p:spPr bwMode="auto">
          <a:xfrm>
            <a:off x="354013" y="6783388"/>
            <a:ext cx="1649412" cy="574675"/>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ucode</a:t>
            </a:r>
          </a:p>
        </p:txBody>
      </p:sp>
      <p:sp>
        <p:nvSpPr>
          <p:cNvPr id="67591" name="Oval 6"/>
          <p:cNvSpPr>
            <a:spLocks noChangeArrowheads="1"/>
          </p:cNvSpPr>
          <p:nvPr/>
        </p:nvSpPr>
        <p:spPr bwMode="auto">
          <a:xfrm>
            <a:off x="2444750" y="6116638"/>
            <a:ext cx="2736850" cy="76835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Physical ucode</a:t>
            </a:r>
            <a:br>
              <a:rPr lang="en-US" altLang="ja-JP" sz="2400">
                <a:latin typeface="Arial" panose="020B0604020202020204" pitchFamily="34" charset="0"/>
                <a:ea typeface="ＭＳ Ｐゴシック" panose="020B0600070205080204" pitchFamily="50" charset="-128"/>
              </a:rPr>
            </a:br>
            <a:r>
              <a:rPr lang="en-US" altLang="ja-JP" sz="1600">
                <a:latin typeface="Arial" panose="020B0604020202020204" pitchFamily="34" charset="0"/>
                <a:ea typeface="ＭＳ Ｐゴシック" panose="020B0600070205080204" pitchFamily="50" charset="-128"/>
              </a:rPr>
              <a:t>(</a:t>
            </a:r>
            <a:r>
              <a:rPr lang="ja-JP" altLang="en-US" sz="1600">
                <a:latin typeface="Arial" panose="020B0604020202020204" pitchFamily="34" charset="0"/>
                <a:ea typeface="ＭＳ Ｐゴシック" panose="020B0600070205080204" pitchFamily="50" charset="-128"/>
              </a:rPr>
              <a:t>物理</a:t>
            </a:r>
            <a:r>
              <a:rPr lang="en-US" altLang="ja-JP" sz="1600">
                <a:latin typeface="Arial" panose="020B0604020202020204" pitchFamily="34" charset="0"/>
                <a:ea typeface="ＭＳ Ｐゴシック" panose="020B0600070205080204" pitchFamily="50" charset="-128"/>
              </a:rPr>
              <a:t>ucode)</a:t>
            </a:r>
          </a:p>
        </p:txBody>
      </p:sp>
      <p:sp>
        <p:nvSpPr>
          <p:cNvPr id="67592" name="Oval 7"/>
          <p:cNvSpPr>
            <a:spLocks noChangeArrowheads="1"/>
          </p:cNvSpPr>
          <p:nvPr/>
        </p:nvSpPr>
        <p:spPr bwMode="auto">
          <a:xfrm>
            <a:off x="2444750" y="7164388"/>
            <a:ext cx="2757488" cy="766762"/>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Logical ucode</a:t>
            </a:r>
            <a:endParaRPr lang="en-US" altLang="ja-JP" sz="1600">
              <a:latin typeface="Arial" panose="020B0604020202020204" pitchFamily="34" charset="0"/>
              <a:ea typeface="ＭＳ Ｐゴシック" panose="020B0600070205080204" pitchFamily="50" charset="-128"/>
            </a:endParaRPr>
          </a:p>
          <a:p>
            <a:pPr algn="ctr" eaLnBrk="1" hangingPunct="1">
              <a:spcBef>
                <a:spcPct val="0"/>
              </a:spcBef>
              <a:buClrTx/>
              <a:buFontTx/>
              <a:buNone/>
            </a:pPr>
            <a:r>
              <a:rPr lang="en-US" altLang="ja-JP" sz="1600">
                <a:latin typeface="Arial" panose="020B0604020202020204" pitchFamily="34" charset="0"/>
                <a:ea typeface="ＭＳ Ｐゴシック" panose="020B0600070205080204" pitchFamily="50" charset="-128"/>
              </a:rPr>
              <a:t>(</a:t>
            </a:r>
            <a:r>
              <a:rPr lang="ja-JP" altLang="en-US" sz="1600">
                <a:latin typeface="Arial" panose="020B0604020202020204" pitchFamily="34" charset="0"/>
                <a:ea typeface="ＭＳ Ｐゴシック" panose="020B0600070205080204" pitchFamily="50" charset="-128"/>
              </a:rPr>
              <a:t>論理</a:t>
            </a:r>
            <a:r>
              <a:rPr lang="en-US" altLang="ja-JP" sz="1600">
                <a:latin typeface="Arial" panose="020B0604020202020204" pitchFamily="34" charset="0"/>
                <a:ea typeface="ＭＳ Ｐゴシック" panose="020B0600070205080204" pitchFamily="50" charset="-128"/>
              </a:rPr>
              <a:t>ucode)</a:t>
            </a:r>
          </a:p>
        </p:txBody>
      </p:sp>
      <p:sp>
        <p:nvSpPr>
          <p:cNvPr id="67593" name="Rectangle 8"/>
          <p:cNvSpPr>
            <a:spLocks noChangeArrowheads="1"/>
          </p:cNvSpPr>
          <p:nvPr/>
        </p:nvSpPr>
        <p:spPr bwMode="auto">
          <a:xfrm>
            <a:off x="6021388" y="7205663"/>
            <a:ext cx="6280150" cy="687387"/>
          </a:xfrm>
          <a:prstGeom prst="rect">
            <a:avLst/>
          </a:prstGeom>
          <a:solidFill>
            <a:schemeClr val="bg2"/>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人間にとって意味があるが現実のモノに対応できない</a:t>
            </a:r>
            <a:br>
              <a:rPr lang="ja-JP" altLang="en-US" sz="2000">
                <a:latin typeface="ＤＦＧ平成丸ゴシック体W4" panose="020F0400000000000000" pitchFamily="50" charset="-128"/>
                <a:ea typeface="ＤＦＧ平成丸ゴシック体W4" panose="020F0400000000000000" pitchFamily="50" charset="-128"/>
              </a:rPr>
            </a:br>
            <a:r>
              <a:rPr lang="ja-JP" altLang="en-US" sz="2000">
                <a:latin typeface="ＤＦＧ平成丸ゴシック体W4" panose="020F0400000000000000" pitchFamily="50" charset="-128"/>
                <a:ea typeface="ＤＦＧ平成丸ゴシック体W4" panose="020F0400000000000000" pitchFamily="50" charset="-128"/>
              </a:rPr>
              <a:t>論理概念を識別する</a:t>
            </a:r>
            <a:r>
              <a:rPr lang="en-US" altLang="ja-JP" sz="2000">
                <a:latin typeface="ＤＦＧ平成丸ゴシック体W4" panose="020F0400000000000000" pitchFamily="50" charset="-128"/>
                <a:ea typeface="ＤＦＧ平成丸ゴシック体W4" panose="020F0400000000000000" pitchFamily="50" charset="-128"/>
              </a:rPr>
              <a:t>ucode</a:t>
            </a:r>
          </a:p>
        </p:txBody>
      </p:sp>
      <p:cxnSp>
        <p:nvCxnSpPr>
          <p:cNvPr id="67594" name="AutoShape 9"/>
          <p:cNvCxnSpPr>
            <a:cxnSpLocks noChangeShapeType="1"/>
            <a:stCxn id="67590" idx="6"/>
            <a:endCxn id="67591" idx="2"/>
          </p:cNvCxnSpPr>
          <p:nvPr/>
        </p:nvCxnSpPr>
        <p:spPr bwMode="auto">
          <a:xfrm flipV="1">
            <a:off x="2003425" y="6500813"/>
            <a:ext cx="441325" cy="569912"/>
          </a:xfrm>
          <a:prstGeom prst="bentConnector3">
            <a:avLst>
              <a:gd name="adj1" fmla="val 49639"/>
            </a:avLst>
          </a:prstGeom>
          <a:noFill/>
          <a:ln w="38100" cap="sq">
            <a:solidFill>
              <a:schemeClr val="tx1"/>
            </a:solidFill>
            <a:miter lim="800000"/>
            <a:headEnd type="none" w="sm" len="sm"/>
            <a:tailEnd type="none" w="sm" len="sm"/>
          </a:ln>
          <a:extLst>
            <a:ext uri="{909E8E84-426E-40DD-AFC4-6F175D3DCCD1}">
              <a14:hiddenFill xmlns:a14="http://schemas.microsoft.com/office/drawing/2010/main">
                <a:noFill/>
              </a14:hiddenFill>
            </a:ext>
          </a:extLst>
        </p:spPr>
      </p:cxnSp>
      <p:cxnSp>
        <p:nvCxnSpPr>
          <p:cNvPr id="67595" name="AutoShape 10"/>
          <p:cNvCxnSpPr>
            <a:cxnSpLocks noChangeShapeType="1"/>
            <a:stCxn id="67590" idx="6"/>
            <a:endCxn id="67592" idx="2"/>
          </p:cNvCxnSpPr>
          <p:nvPr/>
        </p:nvCxnSpPr>
        <p:spPr bwMode="auto">
          <a:xfrm>
            <a:off x="2003425" y="7070725"/>
            <a:ext cx="441325" cy="477838"/>
          </a:xfrm>
          <a:prstGeom prst="bentConnector3">
            <a:avLst>
              <a:gd name="adj1" fmla="val 49639"/>
            </a:avLst>
          </a:prstGeom>
          <a:noFill/>
          <a:ln w="38100" cap="sq">
            <a:solidFill>
              <a:schemeClr val="tx1"/>
            </a:solidFill>
            <a:miter lim="800000"/>
            <a:headEnd type="none" w="sm" len="sm"/>
            <a:tailEnd type="none" w="sm" len="sm"/>
          </a:ln>
          <a:extLst>
            <a:ext uri="{909E8E84-426E-40DD-AFC4-6F175D3DCCD1}">
              <a14:hiddenFill xmlns:a14="http://schemas.microsoft.com/office/drawing/2010/main">
                <a:noFill/>
              </a14:hiddenFill>
            </a:ext>
          </a:extLst>
        </p:spPr>
      </p:cxnSp>
      <p:sp>
        <p:nvSpPr>
          <p:cNvPr id="67596" name="Oval 11"/>
          <p:cNvSpPr>
            <a:spLocks noChangeArrowheads="1"/>
          </p:cNvSpPr>
          <p:nvPr/>
        </p:nvSpPr>
        <p:spPr bwMode="auto">
          <a:xfrm>
            <a:off x="4017963" y="8104188"/>
            <a:ext cx="2695575" cy="7667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ＭＳ Ｐゴシック" panose="020B0600070205080204" pitchFamily="50" charset="-128"/>
              </a:rPr>
              <a:t>Relation ucode</a:t>
            </a:r>
            <a:endParaRPr lang="en-US" altLang="ja-JP" sz="1600">
              <a:solidFill>
                <a:schemeClr val="bg1"/>
              </a:solidFill>
              <a:latin typeface="Arial" panose="020B0604020202020204" pitchFamily="34" charset="0"/>
              <a:ea typeface="ＭＳ Ｐゴシック" panose="020B0600070205080204" pitchFamily="50" charset="-128"/>
            </a:endParaRPr>
          </a:p>
          <a:p>
            <a:pPr algn="ctr" eaLnBrk="1" hangingPunct="1">
              <a:spcBef>
                <a:spcPct val="0"/>
              </a:spcBef>
              <a:buClrTx/>
              <a:buFontTx/>
              <a:buNone/>
            </a:pPr>
            <a:r>
              <a:rPr lang="en-US" altLang="ja-JP" sz="1600">
                <a:solidFill>
                  <a:schemeClr val="bg1"/>
                </a:solidFill>
                <a:latin typeface="Arial" panose="020B0604020202020204" pitchFamily="34" charset="0"/>
                <a:ea typeface="ＭＳ Ｐゴシック" panose="020B0600070205080204" pitchFamily="50" charset="-128"/>
              </a:rPr>
              <a:t>(</a:t>
            </a:r>
            <a:r>
              <a:rPr lang="ja-JP" altLang="en-US" sz="1600">
                <a:solidFill>
                  <a:schemeClr val="bg1"/>
                </a:solidFill>
                <a:latin typeface="Arial" panose="020B0604020202020204" pitchFamily="34" charset="0"/>
                <a:ea typeface="ＭＳ Ｐゴシック" panose="020B0600070205080204" pitchFamily="50" charset="-128"/>
              </a:rPr>
              <a:t>関係</a:t>
            </a:r>
            <a:r>
              <a:rPr lang="en-US" altLang="ja-JP" sz="1600">
                <a:solidFill>
                  <a:schemeClr val="bg1"/>
                </a:solidFill>
                <a:latin typeface="Arial" panose="020B0604020202020204" pitchFamily="34" charset="0"/>
                <a:ea typeface="ＭＳ Ｐゴシック" panose="020B0600070205080204" pitchFamily="50" charset="-128"/>
              </a:rPr>
              <a:t>ucode)</a:t>
            </a:r>
          </a:p>
        </p:txBody>
      </p:sp>
      <p:sp>
        <p:nvSpPr>
          <p:cNvPr id="67597" name="Rectangle 12"/>
          <p:cNvSpPr>
            <a:spLocks noChangeArrowheads="1"/>
          </p:cNvSpPr>
          <p:nvPr/>
        </p:nvSpPr>
        <p:spPr bwMode="auto">
          <a:xfrm>
            <a:off x="6869113" y="8202613"/>
            <a:ext cx="5929312" cy="573087"/>
          </a:xfrm>
          <a:prstGeom prst="rect">
            <a:avLst/>
          </a:prstGeom>
          <a:solidFill>
            <a:schemeClr val="bg2"/>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ＤＦＧ平成丸ゴシック体W4" panose="020F0400000000000000" pitchFamily="50" charset="-128"/>
                <a:ea typeface="ＤＦＧ平成丸ゴシック体W4" panose="020F0400000000000000" pitchFamily="50" charset="-128"/>
              </a:rPr>
              <a:t>2</a:t>
            </a:r>
            <a:r>
              <a:rPr lang="ja-JP" altLang="en-US" sz="2000">
                <a:latin typeface="ＤＦＧ平成丸ゴシック体W4" panose="020F0400000000000000" pitchFamily="50" charset="-128"/>
                <a:ea typeface="ＤＦＧ平成丸ゴシック体W4" panose="020F0400000000000000" pitchFamily="50" charset="-128"/>
              </a:rPr>
              <a:t>つの</a:t>
            </a:r>
            <a:r>
              <a:rPr lang="en-US" altLang="ja-JP" sz="2000">
                <a:latin typeface="ＤＦＧ平成丸ゴシック体W4" panose="020F0400000000000000" pitchFamily="50" charset="-128"/>
                <a:ea typeface="ＤＦＧ平成丸ゴシック体W4" panose="020F0400000000000000" pitchFamily="50" charset="-128"/>
              </a:rPr>
              <a:t>ucode</a:t>
            </a:r>
            <a:r>
              <a:rPr lang="ja-JP" altLang="en-US" sz="2000">
                <a:latin typeface="ＤＦＧ平成丸ゴシック体W4" panose="020F0400000000000000" pitchFamily="50" charset="-128"/>
                <a:ea typeface="ＤＦＧ平成丸ゴシック体W4" panose="020F0400000000000000" pitchFamily="50" charset="-128"/>
              </a:rPr>
              <a:t>の「関係」という論理概念を示す</a:t>
            </a:r>
            <a:r>
              <a:rPr lang="en-US" altLang="ja-JP" sz="2000">
                <a:latin typeface="ＤＦＧ平成丸ゴシック体W4" panose="020F0400000000000000" pitchFamily="50" charset="-128"/>
                <a:ea typeface="ＤＦＧ平成丸ゴシック体W4" panose="020F0400000000000000" pitchFamily="50" charset="-128"/>
              </a:rPr>
              <a:t>ucode</a:t>
            </a:r>
          </a:p>
        </p:txBody>
      </p:sp>
      <p:cxnSp>
        <p:nvCxnSpPr>
          <p:cNvPr id="67598" name="AutoShape 14"/>
          <p:cNvCxnSpPr>
            <a:cxnSpLocks noChangeShapeType="1"/>
            <a:stCxn id="67592" idx="4"/>
            <a:endCxn id="67596" idx="2"/>
          </p:cNvCxnSpPr>
          <p:nvPr/>
        </p:nvCxnSpPr>
        <p:spPr bwMode="auto">
          <a:xfrm rot="16200000" flipH="1">
            <a:off x="3632994" y="8122444"/>
            <a:ext cx="557213" cy="174625"/>
          </a:xfrm>
          <a:prstGeom prst="bentConnector2">
            <a:avLst/>
          </a:prstGeom>
          <a:noFill/>
          <a:ln w="38100" cap="sq">
            <a:solidFill>
              <a:schemeClr val="tx1"/>
            </a:solidFill>
            <a:miter lim="800000"/>
            <a:headEnd type="none" w="sm" len="sm"/>
            <a:tailEnd type="none" w="sm" len="sm"/>
          </a:ln>
          <a:extLst>
            <a:ext uri="{909E8E84-426E-40DD-AFC4-6F175D3DCCD1}">
              <a14:hiddenFill xmlns:a14="http://schemas.microsoft.com/office/drawing/2010/main">
                <a:noFill/>
              </a14:hiddenFill>
            </a:ext>
          </a:extLst>
        </p:spPr>
      </p:cxnSp>
      <p:sp>
        <p:nvSpPr>
          <p:cNvPr id="67599" name="AutoShape 15"/>
          <p:cNvSpPr>
            <a:spLocks noChangeArrowheads="1"/>
          </p:cNvSpPr>
          <p:nvPr/>
        </p:nvSpPr>
        <p:spPr bwMode="auto">
          <a:xfrm>
            <a:off x="474663" y="9056688"/>
            <a:ext cx="1493837" cy="474662"/>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明朝体W7" pitchFamily="18" charset="-128"/>
              </a:rPr>
              <a:t>atom</a:t>
            </a:r>
          </a:p>
        </p:txBody>
      </p:sp>
      <p:cxnSp>
        <p:nvCxnSpPr>
          <p:cNvPr id="67600" name="AutoShape 16"/>
          <p:cNvCxnSpPr>
            <a:cxnSpLocks noChangeShapeType="1"/>
            <a:stCxn id="67590" idx="2"/>
            <a:endCxn id="67599" idx="1"/>
          </p:cNvCxnSpPr>
          <p:nvPr/>
        </p:nvCxnSpPr>
        <p:spPr bwMode="auto">
          <a:xfrm rot="10800000" flipH="1" flipV="1">
            <a:off x="354013" y="7070725"/>
            <a:ext cx="120650" cy="2224088"/>
          </a:xfrm>
          <a:prstGeom prst="bentConnector3">
            <a:avLst>
              <a:gd name="adj1" fmla="val -189472"/>
            </a:avLst>
          </a:prstGeom>
          <a:noFill/>
          <a:ln w="38100" cap="sq">
            <a:solidFill>
              <a:schemeClr val="tx1"/>
            </a:solidFill>
            <a:miter lim="800000"/>
            <a:headEnd type="none" w="sm" len="sm"/>
            <a:tailEnd type="none" w="sm" len="sm"/>
          </a:ln>
          <a:extLst>
            <a:ext uri="{909E8E84-426E-40DD-AFC4-6F175D3DCCD1}">
              <a14:hiddenFill xmlns:a14="http://schemas.microsoft.com/office/drawing/2010/main">
                <a:noFill/>
              </a14:hiddenFill>
            </a:ext>
          </a:extLst>
        </p:spPr>
      </p:cxnSp>
      <p:sp>
        <p:nvSpPr>
          <p:cNvPr id="67601" name="Rectangle 17"/>
          <p:cNvSpPr>
            <a:spLocks noChangeArrowheads="1"/>
          </p:cNvSpPr>
          <p:nvPr/>
        </p:nvSpPr>
        <p:spPr bwMode="auto">
          <a:xfrm>
            <a:off x="2225675" y="9028113"/>
            <a:ext cx="6294438" cy="574675"/>
          </a:xfrm>
          <a:prstGeom prst="rect">
            <a:avLst/>
          </a:prstGeom>
          <a:solidFill>
            <a:schemeClr val="bg2"/>
          </a:solidFill>
          <a:ln w="9525">
            <a:solidFill>
              <a:schemeClr val="tx1"/>
            </a:solidFill>
            <a:miter lim="800000"/>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en-US" altLang="ja-JP" sz="2000">
                <a:latin typeface="ＤＦＧ平成丸ゴシック体W4" panose="020F0400000000000000" pitchFamily="50" charset="-128"/>
                <a:ea typeface="ＤＦＧ平成丸ゴシック体W4" panose="020F0400000000000000" pitchFamily="50" charset="-128"/>
              </a:rPr>
              <a:t>ucode</a:t>
            </a:r>
            <a:r>
              <a:rPr lang="ja-JP" altLang="en-US" sz="2000">
                <a:latin typeface="ＤＦＧ平成丸ゴシック体W4" panose="020F0400000000000000" pitchFamily="50" charset="-128"/>
                <a:ea typeface="ＤＦＧ平成丸ゴシック体W4" panose="020F0400000000000000" pitchFamily="50" charset="-128"/>
              </a:rPr>
              <a:t>の振られないデータ（文字列や</a:t>
            </a:r>
            <a:r>
              <a:rPr lang="en-US" altLang="ja-JP" sz="2000">
                <a:latin typeface="ＤＦＧ平成丸ゴシック体W4" panose="020F0400000000000000" pitchFamily="50" charset="-128"/>
                <a:ea typeface="ＤＦＧ平成丸ゴシック体W4" panose="020F0400000000000000" pitchFamily="50" charset="-128"/>
              </a:rPr>
              <a:t>URL</a:t>
            </a:r>
            <a:r>
              <a:rPr lang="ja-JP" altLang="en-US" sz="2000">
                <a:latin typeface="ＤＦＧ平成丸ゴシック体W4" panose="020F0400000000000000" pitchFamily="50" charset="-128"/>
                <a:ea typeface="ＤＦＧ平成丸ゴシック体W4" panose="020F0400000000000000" pitchFamily="50" charset="-128"/>
              </a:rPr>
              <a:t>、数値など）</a:t>
            </a:r>
            <a:endParaRPr lang="en-US" altLang="ja-JP" sz="2000">
              <a:latin typeface="ＤＦＧ平成丸ゴシック体W4" panose="020F0400000000000000" pitchFamily="50" charset="-128"/>
              <a:ea typeface="ＤＦＧ平成丸ゴシック体W4" panose="020F0400000000000000" pitchFamily="50" charset="-128"/>
            </a:endParaRPr>
          </a:p>
        </p:txBody>
      </p:sp>
      <p:cxnSp>
        <p:nvCxnSpPr>
          <p:cNvPr id="67602" name="AutoShape 18"/>
          <p:cNvCxnSpPr>
            <a:cxnSpLocks noChangeShapeType="1"/>
            <a:stCxn id="67591" idx="6"/>
            <a:endCxn id="67589" idx="1"/>
          </p:cNvCxnSpPr>
          <p:nvPr/>
        </p:nvCxnSpPr>
        <p:spPr bwMode="auto">
          <a:xfrm flipV="1">
            <a:off x="5181600" y="6497638"/>
            <a:ext cx="798513" cy="3175"/>
          </a:xfrm>
          <a:prstGeom prst="straightConnector1">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67603" name="AutoShape 19"/>
          <p:cNvCxnSpPr>
            <a:cxnSpLocks noChangeShapeType="1"/>
            <a:stCxn id="67592" idx="6"/>
            <a:endCxn id="67593" idx="1"/>
          </p:cNvCxnSpPr>
          <p:nvPr/>
        </p:nvCxnSpPr>
        <p:spPr bwMode="auto">
          <a:xfrm>
            <a:off x="5202238" y="7548563"/>
            <a:ext cx="819150" cy="1587"/>
          </a:xfrm>
          <a:prstGeom prst="straightConnector1">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67604" name="AutoShape 20"/>
          <p:cNvCxnSpPr>
            <a:cxnSpLocks noChangeShapeType="1"/>
            <a:stCxn id="67596" idx="6"/>
            <a:endCxn id="67597" idx="1"/>
          </p:cNvCxnSpPr>
          <p:nvPr/>
        </p:nvCxnSpPr>
        <p:spPr bwMode="auto">
          <a:xfrm>
            <a:off x="6732588" y="8488363"/>
            <a:ext cx="136525" cy="1587"/>
          </a:xfrm>
          <a:prstGeom prst="straightConnector1">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67605" name="AutoShape 21"/>
          <p:cNvCxnSpPr>
            <a:cxnSpLocks noChangeShapeType="1"/>
            <a:stCxn id="67599" idx="3"/>
            <a:endCxn id="67601" idx="1"/>
          </p:cNvCxnSpPr>
          <p:nvPr/>
        </p:nvCxnSpPr>
        <p:spPr bwMode="auto">
          <a:xfrm>
            <a:off x="1968500" y="9294813"/>
            <a:ext cx="257175" cy="20637"/>
          </a:xfrm>
          <a:prstGeom prst="straightConnector1">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2" name="スライド番号プレースホルダー 1"/>
          <p:cNvSpPr>
            <a:spLocks noGrp="1"/>
          </p:cNvSpPr>
          <p:nvPr>
            <p:ph type="sldNum" sz="quarter" idx="10"/>
          </p:nvPr>
        </p:nvSpPr>
        <p:spPr/>
        <p:txBody>
          <a:bodyPr/>
          <a:lstStyle/>
          <a:p>
            <a:fld id="{2E50060B-E108-4CE2-B4C8-8D99842E0EBF}" type="slidenum">
              <a:rPr lang="en-US" altLang="ja-JP" smtClean="0"/>
              <a:pPr/>
              <a:t>64</a:t>
            </a:fld>
            <a:endParaRPr lang="en-US" altLang="ja-JP"/>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17"/>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ucR unit</a:t>
            </a:r>
            <a:r>
              <a:rPr lang="ja-JP" altLang="en-US" smtClean="0">
                <a:latin typeface="Helvetica Neue Medium" pitchFamily="-1" charset="0"/>
                <a:ea typeface="ヒラギノ角ゴ ProN W6" panose="020B0600000000000000" pitchFamily="34" charset="-128"/>
              </a:rPr>
              <a:t>（定義）</a:t>
            </a:r>
          </a:p>
        </p:txBody>
      </p:sp>
      <p:sp>
        <p:nvSpPr>
          <p:cNvPr id="68611" name="Rectangle 18"/>
          <p:cNvSpPr>
            <a:spLocks noGrp="1" noChangeArrowheads="1"/>
          </p:cNvSpPr>
          <p:nvPr>
            <p:ph type="body" sz="half" idx="1"/>
          </p:nvPr>
        </p:nvSpPr>
        <p:spPr/>
        <p:txBody>
          <a:bodyPr/>
          <a:lstStyle/>
          <a:p>
            <a:r>
              <a:rPr lang="ja-JP" altLang="en-US" smtClean="0">
                <a:latin typeface="Helvetica Neue Medium" pitchFamily="-1" charset="0"/>
                <a:ea typeface="ヒラギノ角ゴ Pro W6" pitchFamily="-1" charset="-128"/>
              </a:rPr>
              <a:t>定義</a:t>
            </a:r>
          </a:p>
          <a:p>
            <a:pPr lvl="1"/>
            <a:r>
              <a:rPr lang="ja-JP" altLang="en-US" smtClean="0">
                <a:latin typeface="Arial" panose="020B0604020202020204" pitchFamily="34" charset="0"/>
                <a:ea typeface="ＭＳ Ｐゴシック" panose="020B0600070205080204" pitchFamily="50" charset="-128"/>
              </a:rPr>
              <a:t>（</a:t>
            </a:r>
            <a:r>
              <a:rPr lang="en-US" altLang="ja-JP" smtClean="0">
                <a:latin typeface="Arial" panose="020B0604020202020204" pitchFamily="34" charset="0"/>
                <a:ea typeface="ＭＳ Ｐゴシック" panose="020B0600070205080204" pitchFamily="50" charset="-128"/>
              </a:rPr>
              <a:t>ucode, </a:t>
            </a:r>
            <a:r>
              <a:rPr lang="ja-JP" altLang="en-US" smtClean="0">
                <a:latin typeface="Arial" panose="020B0604020202020204" pitchFamily="34" charset="0"/>
                <a:ea typeface="ＭＳ Ｐゴシック" panose="020B0600070205080204" pitchFamily="50" charset="-128"/>
              </a:rPr>
              <a:t>関係</a:t>
            </a:r>
            <a:r>
              <a:rPr lang="en-US" altLang="ja-JP" smtClean="0">
                <a:latin typeface="Arial" panose="020B0604020202020204" pitchFamily="34" charset="0"/>
                <a:ea typeface="ＭＳ Ｐゴシック" panose="020B0600070205080204" pitchFamily="50" charset="-128"/>
              </a:rPr>
              <a:t>ucode, ucode</a:t>
            </a:r>
            <a:r>
              <a:rPr lang="ja-JP" altLang="en-US" smtClean="0">
                <a:latin typeface="Arial" panose="020B0604020202020204" pitchFamily="34" charset="0"/>
                <a:ea typeface="ＭＳ Ｐゴシック" panose="020B0600070205080204" pitchFamily="50" charset="-128"/>
              </a:rPr>
              <a:t>）または（</a:t>
            </a:r>
            <a:r>
              <a:rPr lang="en-US" altLang="ja-JP" smtClean="0">
                <a:latin typeface="Arial" panose="020B0604020202020204" pitchFamily="34" charset="0"/>
                <a:ea typeface="ＭＳ Ｐゴシック" panose="020B0600070205080204" pitchFamily="50" charset="-128"/>
              </a:rPr>
              <a:t>ucode, </a:t>
            </a:r>
            <a:r>
              <a:rPr lang="ja-JP" altLang="en-US" smtClean="0">
                <a:latin typeface="Arial" panose="020B0604020202020204" pitchFamily="34" charset="0"/>
                <a:ea typeface="ＭＳ Ｐゴシック" panose="020B0600070205080204" pitchFamily="50" charset="-128"/>
              </a:rPr>
              <a:t>関係</a:t>
            </a:r>
            <a:r>
              <a:rPr lang="en-US" altLang="ja-JP" smtClean="0">
                <a:latin typeface="Arial" panose="020B0604020202020204" pitchFamily="34" charset="0"/>
                <a:ea typeface="ＭＳ Ｐゴシック" panose="020B0600070205080204" pitchFamily="50" charset="-128"/>
              </a:rPr>
              <a:t>ucode, atom</a:t>
            </a:r>
            <a:r>
              <a:rPr lang="ja-JP" altLang="en-US" smtClean="0">
                <a:latin typeface="Arial" panose="020B0604020202020204" pitchFamily="34" charset="0"/>
                <a:ea typeface="ＭＳ Ｐゴシック" panose="020B0600070205080204" pitchFamily="50" charset="-128"/>
              </a:rPr>
              <a:t>）</a:t>
            </a:r>
            <a:br>
              <a:rPr lang="ja-JP" altLang="en-US" smtClean="0">
                <a:latin typeface="Arial" panose="020B0604020202020204" pitchFamily="34" charset="0"/>
                <a:ea typeface="ＭＳ Ｐゴシック" panose="020B0600070205080204" pitchFamily="50" charset="-128"/>
              </a:rPr>
            </a:br>
            <a:r>
              <a:rPr lang="ja-JP" altLang="en-US" smtClean="0">
                <a:latin typeface="Arial" panose="020B0604020202020204" pitchFamily="34" charset="0"/>
                <a:ea typeface="ＭＳ Ｐゴシック" panose="020B0600070205080204" pitchFamily="50" charset="-128"/>
              </a:rPr>
              <a:t>の</a:t>
            </a:r>
            <a:r>
              <a:rPr lang="en-US" altLang="ja-JP" smtClean="0">
                <a:latin typeface="Arial" panose="020B0604020202020204" pitchFamily="34" charset="0"/>
                <a:ea typeface="ＭＳ Ｐゴシック" panose="020B0600070205080204" pitchFamily="50" charset="-128"/>
              </a:rPr>
              <a:t>3</a:t>
            </a:r>
            <a:r>
              <a:rPr lang="ja-JP" altLang="en-US" smtClean="0">
                <a:latin typeface="Arial" panose="020B0604020202020204" pitchFamily="34" charset="0"/>
                <a:ea typeface="ＭＳ Ｐゴシック" panose="020B0600070205080204" pitchFamily="50" charset="-128"/>
              </a:rPr>
              <a:t>つ組</a:t>
            </a:r>
          </a:p>
          <a:p>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関係モデルの基本単位</a:t>
            </a:r>
          </a:p>
          <a:p>
            <a:r>
              <a:rPr lang="ja-JP" altLang="en-US" smtClean="0">
                <a:latin typeface="Helvetica Neue Medium" pitchFamily="-1" charset="0"/>
                <a:ea typeface="ヒラギノ角ゴ Pro W6" pitchFamily="-1" charset="-128"/>
              </a:rPr>
              <a:t>現実世界を表現する最小ユニット</a:t>
            </a:r>
          </a:p>
        </p:txBody>
      </p:sp>
      <p:sp>
        <p:nvSpPr>
          <p:cNvPr id="68612" name="コンテンツ プレースホルダ 21"/>
          <p:cNvSpPr>
            <a:spLocks noGrp="1"/>
          </p:cNvSpPr>
          <p:nvPr>
            <p:ph sz="half" idx="2"/>
          </p:nvPr>
        </p:nvSpPr>
        <p:spPr/>
        <p:txBody>
          <a:bodyPr/>
          <a:lstStyle/>
          <a:p>
            <a:endParaRPr lang="ja-JP" altLang="en-US" smtClean="0">
              <a:latin typeface="Helvetica Neue Medium" pitchFamily="-1" charset="0"/>
              <a:ea typeface="ヒラギノ角ゴ Pro W6" pitchFamily="-1" charset="-128"/>
            </a:endParaRPr>
          </a:p>
        </p:txBody>
      </p:sp>
      <p:sp>
        <p:nvSpPr>
          <p:cNvPr id="68613" name="Oval 4"/>
          <p:cNvSpPr>
            <a:spLocks noChangeArrowheads="1"/>
          </p:cNvSpPr>
          <p:nvPr/>
        </p:nvSpPr>
        <p:spPr bwMode="auto">
          <a:xfrm>
            <a:off x="8575675" y="6783388"/>
            <a:ext cx="2016125" cy="6746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ucode</a:t>
            </a:r>
            <a:r>
              <a:rPr lang="en-US" altLang="ja-JP" sz="2400" baseline="-25000">
                <a:latin typeface="Arial" panose="020B0604020202020204" pitchFamily="34" charset="0"/>
                <a:ea typeface="ＭＳ Ｐゴシック" panose="020B0600070205080204" pitchFamily="50" charset="-128"/>
              </a:rPr>
              <a:t>2</a:t>
            </a:r>
          </a:p>
        </p:txBody>
      </p:sp>
      <p:sp>
        <p:nvSpPr>
          <p:cNvPr id="68614" name="Oval 5"/>
          <p:cNvSpPr>
            <a:spLocks noChangeArrowheads="1"/>
          </p:cNvSpPr>
          <p:nvPr/>
        </p:nvSpPr>
        <p:spPr bwMode="auto">
          <a:xfrm>
            <a:off x="2259013" y="6783388"/>
            <a:ext cx="2016125" cy="6746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ucode</a:t>
            </a:r>
            <a:r>
              <a:rPr lang="en-US" altLang="ja-JP" sz="2400" baseline="-25000">
                <a:latin typeface="Arial" panose="020B0604020202020204" pitchFamily="34" charset="0"/>
                <a:ea typeface="ＭＳ Ｐゴシック" panose="020B0600070205080204" pitchFamily="50" charset="-128"/>
              </a:rPr>
              <a:t>1</a:t>
            </a:r>
          </a:p>
        </p:txBody>
      </p:sp>
      <p:cxnSp>
        <p:nvCxnSpPr>
          <p:cNvPr id="68615" name="AutoShape 6"/>
          <p:cNvCxnSpPr>
            <a:cxnSpLocks noChangeShapeType="1"/>
            <a:stCxn id="68614" idx="6"/>
            <a:endCxn id="68613" idx="2"/>
          </p:cNvCxnSpPr>
          <p:nvPr/>
        </p:nvCxnSpPr>
        <p:spPr bwMode="auto">
          <a:xfrm>
            <a:off x="4275138" y="7121525"/>
            <a:ext cx="4300537"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68616" name="Oval 7"/>
          <p:cNvSpPr>
            <a:spLocks noChangeArrowheads="1"/>
          </p:cNvSpPr>
          <p:nvPr/>
        </p:nvSpPr>
        <p:spPr bwMode="auto">
          <a:xfrm>
            <a:off x="2230438" y="8031163"/>
            <a:ext cx="2017712" cy="6746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ucode</a:t>
            </a:r>
            <a:r>
              <a:rPr lang="en-US" altLang="ja-JP" sz="2400" baseline="-25000">
                <a:latin typeface="Arial" panose="020B0604020202020204" pitchFamily="34" charset="0"/>
                <a:ea typeface="ＭＳ Ｐゴシック" panose="020B0600070205080204" pitchFamily="50" charset="-128"/>
              </a:rPr>
              <a:t>3</a:t>
            </a:r>
          </a:p>
        </p:txBody>
      </p:sp>
      <p:cxnSp>
        <p:nvCxnSpPr>
          <p:cNvPr id="68617" name="AutoShape 8"/>
          <p:cNvCxnSpPr>
            <a:cxnSpLocks noChangeShapeType="1"/>
            <a:stCxn id="68616" idx="6"/>
            <a:endCxn id="68619" idx="1"/>
          </p:cNvCxnSpPr>
          <p:nvPr/>
        </p:nvCxnSpPr>
        <p:spPr bwMode="auto">
          <a:xfrm>
            <a:off x="4248150" y="8369300"/>
            <a:ext cx="4291013" cy="952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68618" name="Oval 9"/>
          <p:cNvSpPr>
            <a:spLocks noChangeArrowheads="1"/>
          </p:cNvSpPr>
          <p:nvPr/>
        </p:nvSpPr>
        <p:spPr bwMode="auto">
          <a:xfrm>
            <a:off x="5407025" y="6911975"/>
            <a:ext cx="1422400"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ucode</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68619" name="AutoShape 10"/>
          <p:cNvSpPr>
            <a:spLocks noChangeArrowheads="1"/>
          </p:cNvSpPr>
          <p:nvPr/>
        </p:nvSpPr>
        <p:spPr bwMode="auto">
          <a:xfrm>
            <a:off x="8539163" y="8159750"/>
            <a:ext cx="1903412" cy="436563"/>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明朝体W7" pitchFamily="18" charset="-128"/>
              </a:rPr>
              <a:t>…</a:t>
            </a:r>
          </a:p>
        </p:txBody>
      </p:sp>
      <p:sp>
        <p:nvSpPr>
          <p:cNvPr id="68620" name="Oval 11"/>
          <p:cNvSpPr>
            <a:spLocks noChangeArrowheads="1"/>
          </p:cNvSpPr>
          <p:nvPr/>
        </p:nvSpPr>
        <p:spPr bwMode="auto">
          <a:xfrm>
            <a:off x="5365750" y="8159750"/>
            <a:ext cx="1422400"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ucode</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57356" name="Rectangle 12"/>
          <p:cNvSpPr>
            <a:spLocks noChangeArrowheads="1"/>
          </p:cNvSpPr>
          <p:nvPr/>
        </p:nvSpPr>
        <p:spPr bwMode="auto">
          <a:xfrm>
            <a:off x="6278563" y="7291388"/>
            <a:ext cx="1795462" cy="387350"/>
          </a:xfrm>
          <a:prstGeom prst="rect">
            <a:avLst/>
          </a:prstGeom>
          <a:solidFill>
            <a:srgbClr val="FF0000">
              <a:alpha val="79999"/>
            </a:srgbClr>
          </a:solidFill>
          <a:ln w="9525">
            <a:noFill/>
            <a:miter lim="800000"/>
            <a:headEnd/>
            <a:tailEnd/>
          </a:ln>
          <a:effectLst>
            <a:outerShdw blurRad="63500" dist="107763" dir="2700000" algn="ctr" rotWithShape="0">
              <a:schemeClr val="bg2">
                <a:alpha val="50000"/>
              </a:schemeClr>
            </a:outerShdw>
          </a:effectLst>
        </p:spPr>
        <p:txBody>
          <a:bodyPr wrap="none" anchor="ctr"/>
          <a:lstStyle/>
          <a:p>
            <a:pPr>
              <a:defRPr/>
            </a:pPr>
            <a:r>
              <a:rPr lang="en-US" altLang="ja-JP" sz="2000">
                <a:solidFill>
                  <a:schemeClr val="bg1"/>
                </a:solidFill>
                <a:latin typeface="Tahoma" pitchFamily="-1" charset="0"/>
                <a:ea typeface="Osaka" pitchFamily="-1" charset="-128"/>
                <a:cs typeface="Osaka" pitchFamily="-1" charset="-128"/>
              </a:rPr>
              <a:t>relation ucode</a:t>
            </a:r>
          </a:p>
        </p:txBody>
      </p:sp>
      <p:sp>
        <p:nvSpPr>
          <p:cNvPr id="57357" name="Rectangle 13"/>
          <p:cNvSpPr>
            <a:spLocks noChangeArrowheads="1"/>
          </p:cNvSpPr>
          <p:nvPr/>
        </p:nvSpPr>
        <p:spPr bwMode="auto">
          <a:xfrm>
            <a:off x="9774238" y="8577263"/>
            <a:ext cx="1230312" cy="349250"/>
          </a:xfrm>
          <a:prstGeom prst="rect">
            <a:avLst/>
          </a:prstGeom>
          <a:gradFill rotWithShape="1">
            <a:gsLst>
              <a:gs pos="0">
                <a:srgbClr val="333399">
                  <a:alpha val="79999"/>
                </a:srgbClr>
              </a:gs>
              <a:gs pos="100000">
                <a:srgbClr val="181847"/>
              </a:gs>
            </a:gsLst>
            <a:lin ang="5400000" scaled="1"/>
          </a:gradFill>
          <a:ln w="9525">
            <a:noFill/>
            <a:miter lim="800000"/>
            <a:headEnd/>
            <a:tailEnd/>
          </a:ln>
          <a:effectLst>
            <a:outerShdw blurRad="63500" dist="107763" dir="2700000" algn="ctr" rotWithShape="0">
              <a:schemeClr val="bg2">
                <a:alpha val="50000"/>
              </a:schemeClr>
            </a:outerShdw>
          </a:effectLst>
        </p:spPr>
        <p:txBody>
          <a:bodyPr wrap="none" anchor="ctr"/>
          <a:lstStyle/>
          <a:p>
            <a:pPr>
              <a:defRPr/>
            </a:pPr>
            <a:r>
              <a:rPr lang="en-US" altLang="ja-JP" sz="2000">
                <a:solidFill>
                  <a:schemeClr val="bg1"/>
                </a:solidFill>
                <a:latin typeface="Tahoma" pitchFamily="-1" charset="0"/>
                <a:ea typeface="Osaka" pitchFamily="-1" charset="-128"/>
                <a:cs typeface="Osaka" pitchFamily="-1" charset="-128"/>
              </a:rPr>
              <a:t>atom</a:t>
            </a:r>
          </a:p>
        </p:txBody>
      </p:sp>
      <p:sp>
        <p:nvSpPr>
          <p:cNvPr id="57358" name="Rectangle 14"/>
          <p:cNvSpPr>
            <a:spLocks noChangeArrowheads="1"/>
          </p:cNvSpPr>
          <p:nvPr/>
        </p:nvSpPr>
        <p:spPr bwMode="auto">
          <a:xfrm>
            <a:off x="9799638" y="7400925"/>
            <a:ext cx="1700212" cy="368300"/>
          </a:xfrm>
          <a:prstGeom prst="rect">
            <a:avLst/>
          </a:prstGeom>
          <a:solidFill>
            <a:srgbClr val="00CC66">
              <a:alpha val="79999"/>
            </a:srgbClr>
          </a:solidFill>
          <a:ln w="9525">
            <a:noFill/>
            <a:miter lim="800000"/>
            <a:headEnd/>
            <a:tailEnd/>
          </a:ln>
          <a:effectLst>
            <a:outerShdw blurRad="63500" dist="107763" dir="2700000" algn="ctr" rotWithShape="0">
              <a:schemeClr val="bg2">
                <a:alpha val="50000"/>
              </a:schemeClr>
            </a:outerShdw>
          </a:effectLst>
        </p:spPr>
        <p:txBody>
          <a:bodyPr wrap="none" anchor="ctr"/>
          <a:lstStyle/>
          <a:p>
            <a:pPr>
              <a:defRPr/>
            </a:pPr>
            <a:r>
              <a:rPr lang="en-US" altLang="ja-JP" sz="2000">
                <a:solidFill>
                  <a:schemeClr val="bg1"/>
                </a:solidFill>
                <a:latin typeface="Tahoma" pitchFamily="-1" charset="0"/>
                <a:ea typeface="Osaka" pitchFamily="-1" charset="-128"/>
                <a:cs typeface="Osaka" pitchFamily="-1" charset="-128"/>
              </a:rPr>
              <a:t>object ucode</a:t>
            </a:r>
          </a:p>
        </p:txBody>
      </p:sp>
      <p:sp>
        <p:nvSpPr>
          <p:cNvPr id="57359" name="Rectangle 15"/>
          <p:cNvSpPr>
            <a:spLocks noChangeArrowheads="1"/>
          </p:cNvSpPr>
          <p:nvPr/>
        </p:nvSpPr>
        <p:spPr bwMode="auto">
          <a:xfrm>
            <a:off x="3652838" y="7313613"/>
            <a:ext cx="1739900" cy="330200"/>
          </a:xfrm>
          <a:prstGeom prst="rect">
            <a:avLst/>
          </a:prstGeom>
          <a:solidFill>
            <a:srgbClr val="00CC66">
              <a:alpha val="79999"/>
            </a:srgbClr>
          </a:solidFill>
          <a:ln w="9525">
            <a:noFill/>
            <a:miter lim="800000"/>
            <a:headEnd/>
            <a:tailEnd/>
          </a:ln>
          <a:effectLst>
            <a:outerShdw blurRad="63500" dist="107763" dir="2700000" algn="ctr" rotWithShape="0">
              <a:schemeClr val="bg2">
                <a:alpha val="50000"/>
              </a:schemeClr>
            </a:outerShdw>
          </a:effectLst>
        </p:spPr>
        <p:txBody>
          <a:bodyPr wrap="none" anchor="ctr"/>
          <a:lstStyle/>
          <a:p>
            <a:pPr>
              <a:defRPr/>
            </a:pPr>
            <a:r>
              <a:rPr lang="en-US" altLang="ja-JP" sz="2000">
                <a:solidFill>
                  <a:schemeClr val="bg1"/>
                </a:solidFill>
                <a:latin typeface="Tahoma" pitchFamily="-1" charset="0"/>
                <a:ea typeface="Osaka" pitchFamily="-1" charset="-128"/>
                <a:cs typeface="Osaka" pitchFamily="-1" charset="-128"/>
              </a:rPr>
              <a:t>subject ucode</a:t>
            </a:r>
          </a:p>
        </p:txBody>
      </p:sp>
      <p:sp>
        <p:nvSpPr>
          <p:cNvPr id="2" name="スライド番号プレースホルダー 1"/>
          <p:cNvSpPr>
            <a:spLocks noGrp="1"/>
          </p:cNvSpPr>
          <p:nvPr>
            <p:ph type="sldNum" sz="quarter" idx="10"/>
          </p:nvPr>
        </p:nvSpPr>
        <p:spPr/>
        <p:txBody>
          <a:bodyPr/>
          <a:lstStyle/>
          <a:p>
            <a:fld id="{EC6DA5EF-4B6D-42D4-BEB8-6A564036F524}" type="slidenum">
              <a:rPr lang="en-US" altLang="ja-JP" smtClean="0"/>
              <a:pPr/>
              <a:t>65</a:t>
            </a:fld>
            <a:endParaRPr lang="en-US" altLang="ja-JP"/>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ucR unit</a:t>
            </a:r>
            <a:r>
              <a:rPr lang="ja-JP" altLang="en-US" smtClean="0">
                <a:latin typeface="Helvetica Neue Medium" pitchFamily="-1" charset="0"/>
                <a:ea typeface="ヒラギノ角ゴ ProN W6" panose="020B0600000000000000" pitchFamily="34" charset="-128"/>
              </a:rPr>
              <a:t>の例</a:t>
            </a:r>
            <a:r>
              <a:rPr lang="en-US" altLang="ja-JP" smtClean="0">
                <a:latin typeface="Helvetica Neue Medium" pitchFamily="-1" charset="0"/>
                <a:ea typeface="ヒラギノ角ゴ ProN W6" panose="020B0600000000000000" pitchFamily="34" charset="-128"/>
              </a:rPr>
              <a:t>(1)</a:t>
            </a:r>
          </a:p>
        </p:txBody>
      </p:sp>
      <p:sp>
        <p:nvSpPr>
          <p:cNvPr id="69635" name="AutoShape 3"/>
          <p:cNvSpPr>
            <a:spLocks noChangeArrowheads="1"/>
          </p:cNvSpPr>
          <p:nvPr/>
        </p:nvSpPr>
        <p:spPr bwMode="auto">
          <a:xfrm>
            <a:off x="1030288" y="4965700"/>
            <a:ext cx="2620962" cy="1636713"/>
          </a:xfrm>
          <a:prstGeom prst="cube">
            <a:avLst>
              <a:gd name="adj" fmla="val 25000"/>
            </a:avLst>
          </a:prstGeom>
          <a:solidFill>
            <a:srgbClr val="D17E2C"/>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69636" name="AutoShape 4"/>
          <p:cNvSpPr>
            <a:spLocks noChangeArrowheads="1"/>
          </p:cNvSpPr>
          <p:nvPr/>
        </p:nvSpPr>
        <p:spPr bwMode="auto">
          <a:xfrm>
            <a:off x="1009650" y="4927600"/>
            <a:ext cx="2660650" cy="438150"/>
          </a:xfrm>
          <a:prstGeom prst="parallelogram">
            <a:avLst>
              <a:gd name="adj" fmla="val 110092"/>
            </a:avLst>
          </a:prstGeom>
          <a:solidFill>
            <a:schemeClr val="tx1"/>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69637" name="Oval 5"/>
          <p:cNvSpPr>
            <a:spLocks noChangeArrowheads="1"/>
          </p:cNvSpPr>
          <p:nvPr/>
        </p:nvSpPr>
        <p:spPr bwMode="auto">
          <a:xfrm>
            <a:off x="2982913" y="4337050"/>
            <a:ext cx="1163637"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1</a:t>
            </a:r>
          </a:p>
        </p:txBody>
      </p:sp>
      <p:cxnSp>
        <p:nvCxnSpPr>
          <p:cNvPr id="69638" name="AutoShape 6"/>
          <p:cNvCxnSpPr>
            <a:cxnSpLocks noChangeShapeType="1"/>
            <a:endCxn id="69637" idx="2"/>
          </p:cNvCxnSpPr>
          <p:nvPr/>
        </p:nvCxnSpPr>
        <p:spPr bwMode="auto">
          <a:xfrm rot="-5400000">
            <a:off x="2647156" y="4342607"/>
            <a:ext cx="100013" cy="571500"/>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69639" name="AutoShape 7"/>
          <p:cNvCxnSpPr>
            <a:cxnSpLocks noChangeShapeType="1"/>
            <a:stCxn id="69656" idx="1"/>
            <a:endCxn id="69654" idx="2"/>
          </p:cNvCxnSpPr>
          <p:nvPr/>
        </p:nvCxnSpPr>
        <p:spPr bwMode="auto">
          <a:xfrm rot="10800000" flipH="1" flipV="1">
            <a:off x="989013" y="5984875"/>
            <a:ext cx="723900" cy="941388"/>
          </a:xfrm>
          <a:prstGeom prst="curvedConnector3">
            <a:avLst>
              <a:gd name="adj1" fmla="val -31579"/>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69640" name="Oval 8"/>
          <p:cNvSpPr>
            <a:spLocks noChangeArrowheads="1"/>
          </p:cNvSpPr>
          <p:nvPr/>
        </p:nvSpPr>
        <p:spPr bwMode="auto">
          <a:xfrm>
            <a:off x="5208588" y="4649788"/>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1</a:t>
            </a:r>
          </a:p>
        </p:txBody>
      </p:sp>
      <p:sp>
        <p:nvSpPr>
          <p:cNvPr id="69641" name="Oval 9"/>
          <p:cNvSpPr>
            <a:spLocks noChangeArrowheads="1"/>
          </p:cNvSpPr>
          <p:nvPr/>
        </p:nvSpPr>
        <p:spPr bwMode="auto">
          <a:xfrm>
            <a:off x="9704388" y="4640263"/>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2</a:t>
            </a:r>
          </a:p>
        </p:txBody>
      </p:sp>
      <p:cxnSp>
        <p:nvCxnSpPr>
          <p:cNvPr id="69642" name="AutoShape 10"/>
          <p:cNvCxnSpPr>
            <a:cxnSpLocks noChangeShapeType="1"/>
            <a:stCxn id="69640" idx="6"/>
            <a:endCxn id="69641" idx="2"/>
          </p:cNvCxnSpPr>
          <p:nvPr/>
        </p:nvCxnSpPr>
        <p:spPr bwMode="auto">
          <a:xfrm flipV="1">
            <a:off x="7224713" y="4976813"/>
            <a:ext cx="2479675" cy="9525"/>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69643" name="Oval 11"/>
          <p:cNvSpPr>
            <a:spLocks noChangeArrowheads="1"/>
          </p:cNvSpPr>
          <p:nvPr/>
        </p:nvSpPr>
        <p:spPr bwMode="auto">
          <a:xfrm>
            <a:off x="7658100" y="4787900"/>
            <a:ext cx="1420813"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69644" name="AutoShape 12"/>
          <p:cNvSpPr>
            <a:spLocks noChangeArrowheads="1"/>
          </p:cNvSpPr>
          <p:nvPr/>
        </p:nvSpPr>
        <p:spPr bwMode="auto">
          <a:xfrm>
            <a:off x="7723188" y="4192588"/>
            <a:ext cx="1778000" cy="311150"/>
          </a:xfrm>
          <a:prstGeom prst="wedgeRoundRectCallout">
            <a:avLst>
              <a:gd name="adj1" fmla="val -21162"/>
              <a:gd name="adj2" fmla="val 183162"/>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入っている</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sp>
        <p:nvSpPr>
          <p:cNvPr id="69645" name="Oval 13"/>
          <p:cNvSpPr>
            <a:spLocks noChangeArrowheads="1"/>
          </p:cNvSpPr>
          <p:nvPr/>
        </p:nvSpPr>
        <p:spPr bwMode="auto">
          <a:xfrm>
            <a:off x="5208588" y="5741988"/>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1</a:t>
            </a:r>
          </a:p>
        </p:txBody>
      </p:sp>
      <p:sp>
        <p:nvSpPr>
          <p:cNvPr id="69646" name="Oval 14"/>
          <p:cNvSpPr>
            <a:spLocks noChangeArrowheads="1"/>
          </p:cNvSpPr>
          <p:nvPr/>
        </p:nvSpPr>
        <p:spPr bwMode="auto">
          <a:xfrm>
            <a:off x="5208588" y="6521450"/>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2</a:t>
            </a:r>
          </a:p>
        </p:txBody>
      </p:sp>
      <p:sp>
        <p:nvSpPr>
          <p:cNvPr id="69647" name="AutoShape 15"/>
          <p:cNvSpPr>
            <a:spLocks noChangeArrowheads="1"/>
          </p:cNvSpPr>
          <p:nvPr/>
        </p:nvSpPr>
        <p:spPr bwMode="auto">
          <a:xfrm>
            <a:off x="9704388" y="5865813"/>
            <a:ext cx="1905000" cy="434975"/>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トマト</a:t>
            </a:r>
          </a:p>
        </p:txBody>
      </p:sp>
      <p:sp>
        <p:nvSpPr>
          <p:cNvPr id="69648" name="AutoShape 16"/>
          <p:cNvSpPr>
            <a:spLocks noChangeArrowheads="1"/>
          </p:cNvSpPr>
          <p:nvPr/>
        </p:nvSpPr>
        <p:spPr bwMode="auto">
          <a:xfrm>
            <a:off x="9704388" y="6634163"/>
            <a:ext cx="1905000" cy="436562"/>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ロット</a:t>
            </a:r>
            <a:r>
              <a:rPr lang="en-US" altLang="ja-JP" sz="2400">
                <a:solidFill>
                  <a:schemeClr val="bg1"/>
                </a:solidFill>
                <a:latin typeface="Arial" panose="020B0604020202020204" pitchFamily="34" charset="0"/>
                <a:ea typeface="ＤＦＧ平成丸ゴシック体W4" panose="020F0400000000000000" pitchFamily="50" charset="-128"/>
              </a:rPr>
              <a:t>A</a:t>
            </a:r>
          </a:p>
        </p:txBody>
      </p:sp>
      <p:cxnSp>
        <p:nvCxnSpPr>
          <p:cNvPr id="69649" name="AutoShape 17"/>
          <p:cNvCxnSpPr>
            <a:cxnSpLocks noChangeShapeType="1"/>
            <a:stCxn id="69645" idx="6"/>
            <a:endCxn id="69647" idx="1"/>
          </p:cNvCxnSpPr>
          <p:nvPr/>
        </p:nvCxnSpPr>
        <p:spPr bwMode="auto">
          <a:xfrm>
            <a:off x="7224713" y="6078538"/>
            <a:ext cx="2479675" cy="4762"/>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cxnSp>
        <p:nvCxnSpPr>
          <p:cNvPr id="69650" name="AutoShape 18"/>
          <p:cNvCxnSpPr>
            <a:cxnSpLocks noChangeShapeType="1"/>
            <a:stCxn id="69646" idx="6"/>
            <a:endCxn id="69648" idx="1"/>
          </p:cNvCxnSpPr>
          <p:nvPr/>
        </p:nvCxnSpPr>
        <p:spPr bwMode="auto">
          <a:xfrm flipV="1">
            <a:off x="7224713" y="6853238"/>
            <a:ext cx="2479675" cy="4762"/>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69651" name="Oval 19"/>
          <p:cNvSpPr>
            <a:spLocks noChangeArrowheads="1"/>
          </p:cNvSpPr>
          <p:nvPr/>
        </p:nvSpPr>
        <p:spPr bwMode="auto">
          <a:xfrm>
            <a:off x="7658100" y="5843588"/>
            <a:ext cx="1420813"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69652" name="Oval 20"/>
          <p:cNvSpPr>
            <a:spLocks noChangeArrowheads="1"/>
          </p:cNvSpPr>
          <p:nvPr/>
        </p:nvSpPr>
        <p:spPr bwMode="auto">
          <a:xfrm>
            <a:off x="7658100" y="6623050"/>
            <a:ext cx="1420813"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69653" name="AutoShape 21"/>
          <p:cNvSpPr>
            <a:spLocks noChangeArrowheads="1"/>
          </p:cNvSpPr>
          <p:nvPr/>
        </p:nvSpPr>
        <p:spPr bwMode="auto">
          <a:xfrm>
            <a:off x="8027988" y="5411788"/>
            <a:ext cx="1147762" cy="273050"/>
          </a:xfrm>
          <a:prstGeom prst="wedgeRoundRectCallout">
            <a:avLst>
              <a:gd name="adj1" fmla="val -24134"/>
              <a:gd name="adj2" fmla="val 134301"/>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名前</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sp>
        <p:nvSpPr>
          <p:cNvPr id="69654" name="Oval 41"/>
          <p:cNvSpPr>
            <a:spLocks noChangeArrowheads="1"/>
          </p:cNvSpPr>
          <p:nvPr/>
        </p:nvSpPr>
        <p:spPr bwMode="auto">
          <a:xfrm>
            <a:off x="1712913" y="6684963"/>
            <a:ext cx="1162050"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2</a:t>
            </a:r>
            <a:endParaRPr lang="ja-JP" altLang="en-US" sz="1800" baseline="-25000">
              <a:latin typeface="Arial" panose="020B0604020202020204" pitchFamily="34" charset="0"/>
              <a:ea typeface="ＭＳ Ｐゴシック" panose="020B0600070205080204" pitchFamily="50" charset="-128"/>
            </a:endParaRPr>
          </a:p>
        </p:txBody>
      </p:sp>
      <p:pic>
        <p:nvPicPr>
          <p:cNvPr id="69655" name="Picture 57" descr="toma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0675" y="4516438"/>
            <a:ext cx="137795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56" name="Rectangle 58"/>
          <p:cNvSpPr>
            <a:spLocks noChangeArrowheads="1"/>
          </p:cNvSpPr>
          <p:nvPr/>
        </p:nvSpPr>
        <p:spPr bwMode="auto">
          <a:xfrm>
            <a:off x="989013" y="5365750"/>
            <a:ext cx="2214562" cy="1236663"/>
          </a:xfrm>
          <a:prstGeom prst="rect">
            <a:avLst/>
          </a:prstGeom>
          <a:solidFill>
            <a:srgbClr val="D17E2C"/>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ja-JP" altLang="en-US" sz="2000">
                <a:latin typeface="ＤＦＧ平成ゴシック体W3" panose="020B0400000000000000" pitchFamily="50" charset="-128"/>
                <a:ea typeface="ＤＦＧ平成ゴシック体W3" panose="020B0400000000000000" pitchFamily="50" charset="-128"/>
              </a:rPr>
              <a:t>ロット</a:t>
            </a:r>
            <a:r>
              <a:rPr kumimoji="0" lang="en-US" altLang="ja-JP" sz="2000">
                <a:latin typeface="ＤＦＧ平成ゴシック体W3" panose="020B0400000000000000" pitchFamily="50" charset="-128"/>
                <a:ea typeface="ＤＦＧ平成ゴシック体W3" panose="020B0400000000000000" pitchFamily="50" charset="-128"/>
              </a:rPr>
              <a:t>A</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66</a:t>
            </a:fld>
            <a:endParaRPr lang="en-US" altLang="ja-JP"/>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ucR unit</a:t>
            </a:r>
            <a:r>
              <a:rPr lang="ja-JP" altLang="en-US" smtClean="0">
                <a:latin typeface="Helvetica Neue Medium" pitchFamily="-1" charset="0"/>
                <a:ea typeface="ヒラギノ角ゴ ProN W6" panose="020B0600000000000000" pitchFamily="34" charset="-128"/>
              </a:rPr>
              <a:t>の例</a:t>
            </a:r>
            <a:r>
              <a:rPr lang="en-US" altLang="ja-JP" smtClean="0">
                <a:latin typeface="Helvetica Neue Medium" pitchFamily="-1" charset="0"/>
                <a:ea typeface="ヒラギノ角ゴ ProN W6" panose="020B0600000000000000" pitchFamily="34" charset="-128"/>
              </a:rPr>
              <a:t>(2)</a:t>
            </a:r>
          </a:p>
        </p:txBody>
      </p:sp>
      <p:pic>
        <p:nvPicPr>
          <p:cNvPr id="70659" name="Picture 22" descr="j02333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063" y="3422650"/>
            <a:ext cx="1828800"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0" name="Oval 23"/>
          <p:cNvSpPr>
            <a:spLocks noChangeArrowheads="1"/>
          </p:cNvSpPr>
          <p:nvPr/>
        </p:nvSpPr>
        <p:spPr bwMode="auto">
          <a:xfrm>
            <a:off x="5818188" y="4686300"/>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2</a:t>
            </a:r>
          </a:p>
        </p:txBody>
      </p:sp>
      <p:cxnSp>
        <p:nvCxnSpPr>
          <p:cNvPr id="70661" name="AutoShape 24"/>
          <p:cNvCxnSpPr>
            <a:cxnSpLocks noChangeShapeType="1"/>
            <a:stCxn id="70660" idx="6"/>
            <a:endCxn id="70682" idx="2"/>
          </p:cNvCxnSpPr>
          <p:nvPr/>
        </p:nvCxnSpPr>
        <p:spPr bwMode="auto">
          <a:xfrm flipV="1">
            <a:off x="7834313" y="5014913"/>
            <a:ext cx="2479675" cy="7937"/>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0662" name="Oval 25"/>
          <p:cNvSpPr>
            <a:spLocks noChangeArrowheads="1"/>
          </p:cNvSpPr>
          <p:nvPr/>
        </p:nvSpPr>
        <p:spPr bwMode="auto">
          <a:xfrm>
            <a:off x="8269288" y="4768850"/>
            <a:ext cx="1420812"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C</a:t>
            </a:r>
          </a:p>
        </p:txBody>
      </p:sp>
      <p:sp>
        <p:nvSpPr>
          <p:cNvPr id="70663" name="AutoShape 26"/>
          <p:cNvSpPr>
            <a:spLocks noChangeArrowheads="1"/>
          </p:cNvSpPr>
          <p:nvPr/>
        </p:nvSpPr>
        <p:spPr bwMode="auto">
          <a:xfrm>
            <a:off x="8550275" y="4221163"/>
            <a:ext cx="1147763" cy="273050"/>
          </a:xfrm>
          <a:prstGeom prst="wedgeRoundRectCallout">
            <a:avLst>
              <a:gd name="adj1" fmla="val -38106"/>
              <a:gd name="adj2" fmla="val 213370"/>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生産地</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sp>
        <p:nvSpPr>
          <p:cNvPr id="70664" name="Oval 27"/>
          <p:cNvSpPr>
            <a:spLocks noChangeArrowheads="1"/>
          </p:cNvSpPr>
          <p:nvPr/>
        </p:nvSpPr>
        <p:spPr bwMode="auto">
          <a:xfrm>
            <a:off x="5818188" y="5759450"/>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2</a:t>
            </a:r>
          </a:p>
        </p:txBody>
      </p:sp>
      <p:cxnSp>
        <p:nvCxnSpPr>
          <p:cNvPr id="70665" name="AutoShape 28"/>
          <p:cNvCxnSpPr>
            <a:cxnSpLocks noChangeShapeType="1"/>
            <a:stCxn id="70664" idx="6"/>
            <a:endCxn id="70683" idx="2"/>
          </p:cNvCxnSpPr>
          <p:nvPr/>
        </p:nvCxnSpPr>
        <p:spPr bwMode="auto">
          <a:xfrm flipV="1">
            <a:off x="7834313" y="6088063"/>
            <a:ext cx="2479675" cy="7937"/>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0666" name="Oval 29"/>
          <p:cNvSpPr>
            <a:spLocks noChangeArrowheads="1"/>
          </p:cNvSpPr>
          <p:nvPr/>
        </p:nvSpPr>
        <p:spPr bwMode="auto">
          <a:xfrm>
            <a:off x="8269288" y="5842000"/>
            <a:ext cx="1420812"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D</a:t>
            </a:r>
          </a:p>
        </p:txBody>
      </p:sp>
      <p:sp>
        <p:nvSpPr>
          <p:cNvPr id="70667" name="AutoShape 30"/>
          <p:cNvSpPr>
            <a:spLocks noChangeArrowheads="1"/>
          </p:cNvSpPr>
          <p:nvPr/>
        </p:nvSpPr>
        <p:spPr bwMode="auto">
          <a:xfrm>
            <a:off x="8713788" y="5335588"/>
            <a:ext cx="1879600" cy="311150"/>
          </a:xfrm>
          <a:prstGeom prst="wedgeRoundRectCallout">
            <a:avLst>
              <a:gd name="adj1" fmla="val -60556"/>
              <a:gd name="adj2" fmla="val 169898"/>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ロット</a:t>
            </a:r>
            <a:r>
              <a:rPr lang="en-US" altLang="ja-JP" sz="2000">
                <a:latin typeface="ＤＦＧ平成丸ゴシック体W4" panose="020F0400000000000000" pitchFamily="50" charset="-128"/>
                <a:ea typeface="ＤＦＧ平成丸ゴシック体W4" panose="020F0400000000000000" pitchFamily="50" charset="-128"/>
              </a:rPr>
              <a:t>A</a:t>
            </a:r>
            <a:r>
              <a:rPr lang="ja-JP" altLang="en-US" sz="2000">
                <a:latin typeface="ＤＦＧ平成丸ゴシック体W4" panose="020F0400000000000000" pitchFamily="50" charset="-128"/>
                <a:ea typeface="ＤＦＧ平成丸ゴシック体W4" panose="020F0400000000000000" pitchFamily="50" charset="-128"/>
              </a:rPr>
              <a:t>の出荷</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sp>
        <p:nvSpPr>
          <p:cNvPr id="70668" name="Oval 31"/>
          <p:cNvSpPr>
            <a:spLocks noChangeArrowheads="1"/>
          </p:cNvSpPr>
          <p:nvPr/>
        </p:nvSpPr>
        <p:spPr bwMode="auto">
          <a:xfrm>
            <a:off x="5818188" y="6832600"/>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D</a:t>
            </a:r>
          </a:p>
        </p:txBody>
      </p:sp>
      <p:sp>
        <p:nvSpPr>
          <p:cNvPr id="70669" name="AutoShape 32"/>
          <p:cNvSpPr>
            <a:spLocks noChangeArrowheads="1"/>
          </p:cNvSpPr>
          <p:nvPr/>
        </p:nvSpPr>
        <p:spPr bwMode="auto">
          <a:xfrm>
            <a:off x="10313988" y="6945313"/>
            <a:ext cx="1905000" cy="436562"/>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丸ゴシック体W4" panose="020F0400000000000000" pitchFamily="50" charset="-128"/>
              </a:rPr>
              <a:t>2007/07/19</a:t>
            </a:r>
          </a:p>
        </p:txBody>
      </p:sp>
      <p:cxnSp>
        <p:nvCxnSpPr>
          <p:cNvPr id="70670" name="AutoShape 33"/>
          <p:cNvCxnSpPr>
            <a:cxnSpLocks noChangeShapeType="1"/>
            <a:stCxn id="70668" idx="6"/>
            <a:endCxn id="70669" idx="1"/>
          </p:cNvCxnSpPr>
          <p:nvPr/>
        </p:nvCxnSpPr>
        <p:spPr bwMode="auto">
          <a:xfrm flipV="1">
            <a:off x="7834313" y="7164388"/>
            <a:ext cx="2479675" cy="4762"/>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0671" name="Oval 34"/>
          <p:cNvSpPr>
            <a:spLocks noChangeArrowheads="1"/>
          </p:cNvSpPr>
          <p:nvPr/>
        </p:nvSpPr>
        <p:spPr bwMode="auto">
          <a:xfrm>
            <a:off x="8269288" y="6934200"/>
            <a:ext cx="1420812"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E</a:t>
            </a:r>
          </a:p>
        </p:txBody>
      </p:sp>
      <p:sp>
        <p:nvSpPr>
          <p:cNvPr id="70672" name="AutoShape 35"/>
          <p:cNvSpPr>
            <a:spLocks noChangeArrowheads="1"/>
          </p:cNvSpPr>
          <p:nvPr/>
        </p:nvSpPr>
        <p:spPr bwMode="auto">
          <a:xfrm>
            <a:off x="8713788" y="6478588"/>
            <a:ext cx="1350962" cy="311150"/>
          </a:xfrm>
          <a:prstGeom prst="wedgeRoundRectCallout">
            <a:avLst>
              <a:gd name="adj1" fmla="val -56699"/>
              <a:gd name="adj2" fmla="val 140815"/>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日付</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sp>
        <p:nvSpPr>
          <p:cNvPr id="70673" name="Rectangle 36"/>
          <p:cNvSpPr>
            <a:spLocks noChangeArrowheads="1"/>
          </p:cNvSpPr>
          <p:nvPr/>
        </p:nvSpPr>
        <p:spPr bwMode="auto">
          <a:xfrm>
            <a:off x="1293813" y="6091238"/>
            <a:ext cx="1524000" cy="741362"/>
          </a:xfrm>
          <a:prstGeom prst="rect">
            <a:avLst/>
          </a:prstGeom>
          <a:solidFill>
            <a:schemeClr val="accent1"/>
          </a:solidFill>
          <a:ln w="12700" cap="sq">
            <a:solidFill>
              <a:schemeClr val="tx1"/>
            </a:solidFill>
            <a:miter lim="800000"/>
            <a:headEnd type="none" w="sm" len="sm"/>
            <a:tailEnd type="none" w="sm" len="sm"/>
          </a:ln>
        </p:spPr>
        <p:txBody>
          <a:bodyPr wrap="none" lIns="72000" tIns="68400" rIns="72000" bIns="68400"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ja-JP" altLang="en-US" sz="2000">
                <a:latin typeface="ＤＦＧ平成ゴシック体W3" panose="020B0400000000000000" pitchFamily="50" charset="-128"/>
                <a:ea typeface="ＤＦＧ平成ゴシック体W3" panose="020B0400000000000000" pitchFamily="50" charset="-128"/>
              </a:rPr>
              <a:t>△△農協</a:t>
            </a:r>
          </a:p>
        </p:txBody>
      </p:sp>
      <p:cxnSp>
        <p:nvCxnSpPr>
          <p:cNvPr id="70674" name="AutoShape 37"/>
          <p:cNvCxnSpPr>
            <a:cxnSpLocks noChangeShapeType="1"/>
            <a:endCxn id="70673" idx="3"/>
          </p:cNvCxnSpPr>
          <p:nvPr/>
        </p:nvCxnSpPr>
        <p:spPr bwMode="auto">
          <a:xfrm>
            <a:off x="2709863" y="4294188"/>
            <a:ext cx="107950" cy="2168525"/>
          </a:xfrm>
          <a:prstGeom prst="curvedConnector3">
            <a:avLst>
              <a:gd name="adj1" fmla="val 311764"/>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0675" name="AutoShape 38"/>
          <p:cNvSpPr>
            <a:spLocks noChangeArrowheads="1"/>
          </p:cNvSpPr>
          <p:nvPr/>
        </p:nvSpPr>
        <p:spPr bwMode="auto">
          <a:xfrm>
            <a:off x="3536950" y="5375275"/>
            <a:ext cx="974725" cy="609600"/>
          </a:xfrm>
          <a:prstGeom prst="cube">
            <a:avLst>
              <a:gd name="adj" fmla="val 25000"/>
            </a:avLst>
          </a:prstGeom>
          <a:solidFill>
            <a:srgbClr val="D17E2C"/>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0676" name="AutoShape 39"/>
          <p:cNvSpPr>
            <a:spLocks noChangeArrowheads="1"/>
          </p:cNvSpPr>
          <p:nvPr/>
        </p:nvSpPr>
        <p:spPr bwMode="auto">
          <a:xfrm>
            <a:off x="3536950" y="5337175"/>
            <a:ext cx="995363" cy="190500"/>
          </a:xfrm>
          <a:prstGeom prst="parallelogram">
            <a:avLst>
              <a:gd name="adj" fmla="val 94727"/>
            </a:avLst>
          </a:prstGeom>
          <a:solidFill>
            <a:schemeClr val="tx1"/>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0677" name="Text Box 40"/>
          <p:cNvSpPr txBox="1">
            <a:spLocks noChangeArrowheads="1"/>
          </p:cNvSpPr>
          <p:nvPr/>
        </p:nvSpPr>
        <p:spPr bwMode="auto">
          <a:xfrm>
            <a:off x="3441700" y="3990975"/>
            <a:ext cx="1482725"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2000" tIns="68400" rIns="72000" bIns="68400">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en-US" altLang="ja-JP" sz="2000">
                <a:latin typeface="ＤＦＧ平成ゴシック体W3" panose="020B0400000000000000" pitchFamily="50" charset="-128"/>
                <a:ea typeface="ＤＦＧ平成ゴシック体W3" panose="020B0400000000000000" pitchFamily="50" charset="-128"/>
              </a:rPr>
              <a:t>2007/07/19</a:t>
            </a:r>
          </a:p>
          <a:p>
            <a:pPr algn="ctr" eaLnBrk="1" hangingPunct="1">
              <a:spcBef>
                <a:spcPct val="0"/>
              </a:spcBef>
              <a:buClrTx/>
              <a:buFontTx/>
              <a:buNone/>
            </a:pPr>
            <a:r>
              <a:rPr kumimoji="0" lang="ja-JP" altLang="en-US" sz="2000">
                <a:latin typeface="ＤＦＧ平成ゴシック体W3" panose="020B0400000000000000" pitchFamily="50" charset="-128"/>
                <a:ea typeface="ＤＦＧ平成ゴシック体W3" panose="020B0400000000000000" pitchFamily="50" charset="-128"/>
              </a:rPr>
              <a:t>出荷</a:t>
            </a:r>
          </a:p>
        </p:txBody>
      </p:sp>
      <p:sp>
        <p:nvSpPr>
          <p:cNvPr id="70678" name="Oval 42"/>
          <p:cNvSpPr>
            <a:spLocks noChangeArrowheads="1"/>
          </p:cNvSpPr>
          <p:nvPr/>
        </p:nvSpPr>
        <p:spPr bwMode="auto">
          <a:xfrm>
            <a:off x="2817813" y="3060700"/>
            <a:ext cx="1163637" cy="4841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3</a:t>
            </a:r>
            <a:endParaRPr lang="ja-JP" altLang="en-US" sz="1800" baseline="-25000">
              <a:latin typeface="Arial" panose="020B0604020202020204" pitchFamily="34" charset="0"/>
              <a:ea typeface="ＭＳ Ｐゴシック" panose="020B0600070205080204" pitchFamily="50" charset="-128"/>
            </a:endParaRPr>
          </a:p>
        </p:txBody>
      </p:sp>
      <p:cxnSp>
        <p:nvCxnSpPr>
          <p:cNvPr id="70679" name="AutoShape 43"/>
          <p:cNvCxnSpPr>
            <a:cxnSpLocks noChangeShapeType="1"/>
            <a:endCxn id="70678" idx="2"/>
          </p:cNvCxnSpPr>
          <p:nvPr/>
        </p:nvCxnSpPr>
        <p:spPr bwMode="auto">
          <a:xfrm rot="-5400000">
            <a:off x="2247107" y="2851944"/>
            <a:ext cx="119062" cy="1022350"/>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70680" name="Oval 44"/>
          <p:cNvSpPr>
            <a:spLocks noChangeArrowheads="1"/>
          </p:cNvSpPr>
          <p:nvPr/>
        </p:nvSpPr>
        <p:spPr bwMode="auto">
          <a:xfrm>
            <a:off x="3211513" y="6607175"/>
            <a:ext cx="1163637" cy="4841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4</a:t>
            </a:r>
            <a:endParaRPr lang="ja-JP" altLang="en-US" sz="1800" baseline="-25000">
              <a:latin typeface="Arial" panose="020B0604020202020204" pitchFamily="34" charset="0"/>
              <a:ea typeface="ＭＳ Ｐゴシック" panose="020B0600070205080204" pitchFamily="50" charset="-128"/>
            </a:endParaRPr>
          </a:p>
        </p:txBody>
      </p:sp>
      <p:cxnSp>
        <p:nvCxnSpPr>
          <p:cNvPr id="70681" name="AutoShape 45"/>
          <p:cNvCxnSpPr>
            <a:cxnSpLocks noChangeShapeType="1"/>
            <a:stCxn id="70680" idx="4"/>
            <a:endCxn id="70673" idx="2"/>
          </p:cNvCxnSpPr>
          <p:nvPr/>
        </p:nvCxnSpPr>
        <p:spPr bwMode="auto">
          <a:xfrm rot="16200000" flipV="1">
            <a:off x="2795587" y="6092826"/>
            <a:ext cx="258763" cy="1738312"/>
          </a:xfrm>
          <a:prstGeom prst="curvedConnector3">
            <a:avLst>
              <a:gd name="adj1" fmla="val -87731"/>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70682" name="Oval 46"/>
          <p:cNvSpPr>
            <a:spLocks noChangeArrowheads="1"/>
          </p:cNvSpPr>
          <p:nvPr/>
        </p:nvSpPr>
        <p:spPr bwMode="auto">
          <a:xfrm>
            <a:off x="10313988" y="4678363"/>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3</a:t>
            </a:r>
          </a:p>
        </p:txBody>
      </p:sp>
      <p:sp>
        <p:nvSpPr>
          <p:cNvPr id="70683" name="Oval 47"/>
          <p:cNvSpPr>
            <a:spLocks noChangeArrowheads="1"/>
          </p:cNvSpPr>
          <p:nvPr/>
        </p:nvSpPr>
        <p:spPr bwMode="auto">
          <a:xfrm>
            <a:off x="10313988" y="5751513"/>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4</a:t>
            </a:r>
          </a:p>
        </p:txBody>
      </p:sp>
      <p:sp>
        <p:nvSpPr>
          <p:cNvPr id="70684" name="Oval 48"/>
          <p:cNvSpPr>
            <a:spLocks noChangeArrowheads="1"/>
          </p:cNvSpPr>
          <p:nvPr/>
        </p:nvSpPr>
        <p:spPr bwMode="auto">
          <a:xfrm>
            <a:off x="5818188" y="2744788"/>
            <a:ext cx="2016125" cy="6746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3</a:t>
            </a:r>
          </a:p>
        </p:txBody>
      </p:sp>
      <p:sp>
        <p:nvSpPr>
          <p:cNvPr id="70685" name="Oval 49"/>
          <p:cNvSpPr>
            <a:spLocks noChangeArrowheads="1"/>
          </p:cNvSpPr>
          <p:nvPr/>
        </p:nvSpPr>
        <p:spPr bwMode="auto">
          <a:xfrm>
            <a:off x="5818188" y="3514725"/>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4</a:t>
            </a:r>
          </a:p>
        </p:txBody>
      </p:sp>
      <p:sp>
        <p:nvSpPr>
          <p:cNvPr id="70686" name="AutoShape 50"/>
          <p:cNvSpPr>
            <a:spLocks noChangeArrowheads="1"/>
          </p:cNvSpPr>
          <p:nvPr/>
        </p:nvSpPr>
        <p:spPr bwMode="auto">
          <a:xfrm>
            <a:off x="10313988" y="2876550"/>
            <a:ext cx="1905000" cy="436563"/>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a:t>
            </a:r>
            <a:r>
              <a:rPr lang="en-US" altLang="ja-JP" sz="2400">
                <a:solidFill>
                  <a:schemeClr val="bg1"/>
                </a:solidFill>
                <a:latin typeface="Arial" panose="020B0604020202020204" pitchFamily="34" charset="0"/>
                <a:ea typeface="ＤＦＧ平成丸ゴシック体W4" panose="020F0400000000000000" pitchFamily="50" charset="-128"/>
              </a:rPr>
              <a:t>×</a:t>
            </a:r>
            <a:r>
              <a:rPr lang="ja-JP" altLang="en-US" sz="2400">
                <a:solidFill>
                  <a:schemeClr val="bg1"/>
                </a:solidFill>
                <a:latin typeface="Arial" panose="020B0604020202020204" pitchFamily="34" charset="0"/>
                <a:ea typeface="ＤＦＧ平成丸ゴシック体W4" panose="020F0400000000000000" pitchFamily="50" charset="-128"/>
              </a:rPr>
              <a:t>農場</a:t>
            </a:r>
          </a:p>
        </p:txBody>
      </p:sp>
      <p:sp>
        <p:nvSpPr>
          <p:cNvPr id="70687" name="AutoShape 51"/>
          <p:cNvSpPr>
            <a:spLocks noChangeArrowheads="1"/>
          </p:cNvSpPr>
          <p:nvPr/>
        </p:nvSpPr>
        <p:spPr bwMode="auto">
          <a:xfrm>
            <a:off x="10313988" y="3638550"/>
            <a:ext cx="1905000" cy="434975"/>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△△農協</a:t>
            </a:r>
            <a:endParaRPr lang="en-US" altLang="ja-JP" sz="2400">
              <a:solidFill>
                <a:schemeClr val="bg1"/>
              </a:solidFill>
              <a:latin typeface="Arial" panose="020B0604020202020204" pitchFamily="34" charset="0"/>
              <a:ea typeface="ＤＦＧ平成丸ゴシック体W4" panose="020F0400000000000000" pitchFamily="50" charset="-128"/>
            </a:endParaRPr>
          </a:p>
        </p:txBody>
      </p:sp>
      <p:cxnSp>
        <p:nvCxnSpPr>
          <p:cNvPr id="70688" name="AutoShape 52"/>
          <p:cNvCxnSpPr>
            <a:cxnSpLocks noChangeShapeType="1"/>
            <a:stCxn id="70684" idx="6"/>
            <a:endCxn id="70686" idx="1"/>
          </p:cNvCxnSpPr>
          <p:nvPr/>
        </p:nvCxnSpPr>
        <p:spPr bwMode="auto">
          <a:xfrm>
            <a:off x="7834313" y="3082925"/>
            <a:ext cx="2479675" cy="12700"/>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cxnSp>
        <p:nvCxnSpPr>
          <p:cNvPr id="70689" name="AutoShape 53"/>
          <p:cNvCxnSpPr>
            <a:cxnSpLocks noChangeShapeType="1"/>
            <a:stCxn id="70685" idx="6"/>
            <a:endCxn id="70687" idx="1"/>
          </p:cNvCxnSpPr>
          <p:nvPr/>
        </p:nvCxnSpPr>
        <p:spPr bwMode="auto">
          <a:xfrm>
            <a:off x="7834313" y="3851275"/>
            <a:ext cx="2479675" cy="4763"/>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0690" name="Oval 54"/>
          <p:cNvSpPr>
            <a:spLocks noChangeArrowheads="1"/>
          </p:cNvSpPr>
          <p:nvPr/>
        </p:nvSpPr>
        <p:spPr bwMode="auto">
          <a:xfrm>
            <a:off x="8267700" y="2808288"/>
            <a:ext cx="1420813"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70691" name="Oval 55"/>
          <p:cNvSpPr>
            <a:spLocks noChangeArrowheads="1"/>
          </p:cNvSpPr>
          <p:nvPr/>
        </p:nvSpPr>
        <p:spPr bwMode="auto">
          <a:xfrm>
            <a:off x="8269288" y="3646488"/>
            <a:ext cx="1420812"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70692" name="Text Box 56"/>
          <p:cNvSpPr txBox="1">
            <a:spLocks noChangeArrowheads="1"/>
          </p:cNvSpPr>
          <p:nvPr/>
        </p:nvSpPr>
        <p:spPr bwMode="auto">
          <a:xfrm>
            <a:off x="912813" y="2982913"/>
            <a:ext cx="107950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2000" tIns="68400" rIns="72000" bIns="68400">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ja-JP" altLang="en-US" sz="2000">
                <a:latin typeface="ＤＦＧ平成ゴシック体W3" panose="020B0400000000000000" pitchFamily="50" charset="-128"/>
                <a:ea typeface="ＤＦＧ平成ゴシック体W3" panose="020B0400000000000000" pitchFamily="50" charset="-128"/>
              </a:rPr>
              <a:t>○</a:t>
            </a:r>
            <a:r>
              <a:rPr kumimoji="0" lang="en-US" altLang="ja-JP" sz="2000">
                <a:latin typeface="ＤＦＧ平成ゴシック体W3" panose="020B0400000000000000" pitchFamily="50" charset="-128"/>
                <a:ea typeface="ＤＦＧ平成ゴシック体W3" panose="020B0400000000000000" pitchFamily="50" charset="-128"/>
              </a:rPr>
              <a:t>×</a:t>
            </a:r>
            <a:r>
              <a:rPr kumimoji="0" lang="ja-JP" altLang="en-US" sz="2000">
                <a:latin typeface="ＤＦＧ平成ゴシック体W3" panose="020B0400000000000000" pitchFamily="50" charset="-128"/>
                <a:ea typeface="ＤＦＧ平成ゴシック体W3" panose="020B0400000000000000" pitchFamily="50" charset="-128"/>
              </a:rPr>
              <a:t>農場</a:t>
            </a:r>
          </a:p>
        </p:txBody>
      </p:sp>
      <p:pic>
        <p:nvPicPr>
          <p:cNvPr id="70693" name="Picture 59" descr="toma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1725" y="5092700"/>
            <a:ext cx="715963"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94" name="Rectangle 60"/>
          <p:cNvSpPr>
            <a:spLocks noChangeArrowheads="1"/>
          </p:cNvSpPr>
          <p:nvPr/>
        </p:nvSpPr>
        <p:spPr bwMode="auto">
          <a:xfrm>
            <a:off x="3529013" y="5538788"/>
            <a:ext cx="812800" cy="438150"/>
          </a:xfrm>
          <a:prstGeom prst="rect">
            <a:avLst/>
          </a:prstGeom>
          <a:solidFill>
            <a:srgbClr val="D17E2C"/>
          </a:solidFill>
          <a:ln w="12700" cap="sq">
            <a:solidFill>
              <a:schemeClr val="tx1"/>
            </a:solidFill>
            <a:miter lim="800000"/>
            <a:headEnd type="none" w="sm" len="sm"/>
            <a:tailEnd type="none" w="sm" len="sm"/>
          </a:ln>
        </p:spPr>
        <p:txBody>
          <a:bodyPr wrap="none" lIns="72000" tIns="68400" rIns="72000" bIns="68400"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533565" name="AutoShape 61"/>
          <p:cNvSpPr>
            <a:spLocks noChangeArrowheads="1"/>
          </p:cNvSpPr>
          <p:nvPr/>
        </p:nvSpPr>
        <p:spPr bwMode="auto">
          <a:xfrm>
            <a:off x="1266825" y="5419725"/>
            <a:ext cx="1546225" cy="655638"/>
          </a:xfrm>
          <a:prstGeom prst="triangle">
            <a:avLst>
              <a:gd name="adj" fmla="val 60787"/>
            </a:avLst>
          </a:prstGeom>
          <a:gradFill rotWithShape="1">
            <a:gsLst>
              <a:gs pos="0">
                <a:schemeClr val="accent1"/>
              </a:gs>
              <a:gs pos="100000">
                <a:schemeClr val="accent1">
                  <a:gamma/>
                  <a:shade val="46275"/>
                  <a:invGamma/>
                </a:schemeClr>
              </a:gs>
            </a:gsLst>
            <a:path path="rect">
              <a:fillToRect r="100000" b="100000"/>
            </a:path>
          </a:gradFill>
          <a:ln w="12700" cap="sq">
            <a:solidFill>
              <a:schemeClr val="tx1"/>
            </a:solidFill>
            <a:miter lim="800000"/>
            <a:headEnd type="none" w="sm" len="sm"/>
            <a:tailEnd type="none" w="sm" len="sm"/>
          </a:ln>
          <a:effectLst/>
        </p:spPr>
        <p:txBody>
          <a:bodyPr wrap="none" lIns="72000" tIns="68400" rIns="72000" bIns="68400" anchor="ctr"/>
          <a:lstStyle/>
          <a:p>
            <a:pPr>
              <a:defRPr/>
            </a:pPr>
            <a:endParaRPr lang="ja-JP" altLang="en-US">
              <a:latin typeface="Times" pitchFamily="-1" charset="0"/>
              <a:ea typeface="Osaka" pitchFamily="-1" charset="-128"/>
              <a:cs typeface="Osaka" pitchFamily="-1" charset="-128"/>
            </a:endParaRPr>
          </a:p>
        </p:txBody>
      </p:sp>
      <p:sp>
        <p:nvSpPr>
          <p:cNvPr id="70696" name="AutoShape 64"/>
          <p:cNvSpPr>
            <a:spLocks noChangeArrowheads="1"/>
          </p:cNvSpPr>
          <p:nvPr/>
        </p:nvSpPr>
        <p:spPr bwMode="auto">
          <a:xfrm>
            <a:off x="8637588" y="2058988"/>
            <a:ext cx="1147762" cy="273050"/>
          </a:xfrm>
          <a:prstGeom prst="wedgeRoundRectCallout">
            <a:avLst>
              <a:gd name="adj1" fmla="val -14037"/>
              <a:gd name="adj2" fmla="val 288954"/>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名前</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67</a:t>
            </a:fld>
            <a:endParaRPr lang="en-US" altLang="ja-JP"/>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ucR unit</a:t>
            </a:r>
            <a:r>
              <a:rPr lang="ja-JP" altLang="en-US" smtClean="0">
                <a:latin typeface="Helvetica Neue Medium" pitchFamily="-1" charset="0"/>
                <a:ea typeface="ヒラギノ角ゴ ProN W6" panose="020B0600000000000000" pitchFamily="34" charset="-128"/>
              </a:rPr>
              <a:t>の例</a:t>
            </a:r>
            <a:r>
              <a:rPr lang="en-US" altLang="ja-JP" smtClean="0">
                <a:latin typeface="Helvetica Neue Medium" pitchFamily="-1" charset="0"/>
                <a:ea typeface="ヒラギノ角ゴ ProN W6" panose="020B0600000000000000" pitchFamily="34" charset="-128"/>
              </a:rPr>
              <a:t>(3)</a:t>
            </a:r>
            <a:endParaRPr lang="ja-JP" altLang="en-US" smtClean="0">
              <a:latin typeface="Helvetica Neue Medium" pitchFamily="-1" charset="0"/>
              <a:ea typeface="ヒラギノ角ゴ ProN W6" panose="020B0600000000000000" pitchFamily="34" charset="-128"/>
            </a:endParaRPr>
          </a:p>
        </p:txBody>
      </p:sp>
      <p:pic>
        <p:nvPicPr>
          <p:cNvPr id="60419" name="Picture 3" descr="figure2"/>
          <p:cNvPicPr>
            <a:picLocks noChangeAspect="1" noChangeArrowheads="1"/>
          </p:cNvPicPr>
          <p:nvPr/>
        </p:nvPicPr>
        <p:blipFill>
          <a:blip r:embed="rId3"/>
          <a:srcRect l="18250" t="11298" r="22340" b="12421"/>
          <a:stretch>
            <a:fillRect/>
          </a:stretch>
        </p:blipFill>
        <p:spPr bwMode="auto">
          <a:xfrm>
            <a:off x="2430463" y="2528888"/>
            <a:ext cx="6670675" cy="2197100"/>
          </a:xfrm>
          <a:prstGeom prst="rect">
            <a:avLst/>
          </a:prstGeom>
          <a:noFill/>
          <a:ln w="9525">
            <a:noFill/>
            <a:miter lim="800000"/>
            <a:headEnd/>
            <a:tailEnd/>
          </a:ln>
          <a:effectLst>
            <a:outerShdw blurRad="63500" dist="107763" dir="2700000" algn="ctr" rotWithShape="0">
              <a:srgbClr val="000000">
                <a:alpha val="74998"/>
              </a:srgbClr>
            </a:outerShdw>
          </a:effectLst>
        </p:spPr>
      </p:pic>
      <p:sp>
        <p:nvSpPr>
          <p:cNvPr id="71684" name="Oval 4"/>
          <p:cNvSpPr>
            <a:spLocks noChangeArrowheads="1"/>
          </p:cNvSpPr>
          <p:nvPr/>
        </p:nvSpPr>
        <p:spPr bwMode="auto">
          <a:xfrm>
            <a:off x="8004175" y="4110038"/>
            <a:ext cx="287338" cy="288925"/>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1685" name="Oval 5"/>
          <p:cNvSpPr>
            <a:spLocks noChangeArrowheads="1"/>
          </p:cNvSpPr>
          <p:nvPr/>
        </p:nvSpPr>
        <p:spPr bwMode="auto">
          <a:xfrm>
            <a:off x="7788275" y="2743200"/>
            <a:ext cx="288925" cy="288925"/>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1686" name="Oval 6"/>
          <p:cNvSpPr>
            <a:spLocks noChangeArrowheads="1"/>
          </p:cNvSpPr>
          <p:nvPr/>
        </p:nvSpPr>
        <p:spPr bwMode="auto">
          <a:xfrm>
            <a:off x="5341938" y="2743200"/>
            <a:ext cx="287337" cy="288925"/>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1687" name="Oval 7"/>
          <p:cNvSpPr>
            <a:spLocks noChangeArrowheads="1"/>
          </p:cNvSpPr>
          <p:nvPr/>
        </p:nvSpPr>
        <p:spPr bwMode="auto">
          <a:xfrm>
            <a:off x="4911725" y="2743200"/>
            <a:ext cx="285750" cy="288925"/>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1688" name="Oval 8"/>
          <p:cNvSpPr>
            <a:spLocks noChangeArrowheads="1"/>
          </p:cNvSpPr>
          <p:nvPr/>
        </p:nvSpPr>
        <p:spPr bwMode="auto">
          <a:xfrm>
            <a:off x="4117975" y="3535363"/>
            <a:ext cx="288925" cy="287337"/>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1689" name="AutoShape 9"/>
          <p:cNvSpPr>
            <a:spLocks noChangeArrowheads="1"/>
          </p:cNvSpPr>
          <p:nvPr/>
        </p:nvSpPr>
        <p:spPr bwMode="auto">
          <a:xfrm>
            <a:off x="4470400" y="3352800"/>
            <a:ext cx="2778125" cy="825500"/>
          </a:xfrm>
          <a:prstGeom prst="parallelogram">
            <a:avLst>
              <a:gd name="adj" fmla="val 84135"/>
            </a:avLst>
          </a:prstGeom>
          <a:solidFill>
            <a:schemeClr val="accent1">
              <a:alpha val="30196"/>
            </a:schemeClr>
          </a:solidFill>
          <a:ln w="12700" cap="sq">
            <a:solidFill>
              <a:schemeClr val="tx1"/>
            </a:solidFill>
            <a:miter lim="800000"/>
            <a:headEnd type="none" w="sm" len="sm"/>
            <a:tailEnd type="none" w="sm" len="sm"/>
          </a:ln>
        </p:spPr>
        <p:txBody>
          <a:bodyPr wrap="none" lIns="72000" tIns="68400" rIns="72000" bIns="68400"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ja-JP" altLang="en-US" sz="2000">
                <a:latin typeface="ＤＦＧ平成ゴシック体W3" panose="020B0400000000000000" pitchFamily="50" charset="-128"/>
                <a:ea typeface="ＤＦＧ平成ゴシック体W3" panose="020B0400000000000000" pitchFamily="50" charset="-128"/>
              </a:rPr>
              <a:t>○</a:t>
            </a:r>
            <a:r>
              <a:rPr kumimoji="0" lang="en-US" altLang="ja-JP" sz="2000">
                <a:latin typeface="ＤＦＧ平成ゴシック体W3" panose="020B0400000000000000" pitchFamily="50" charset="-128"/>
                <a:ea typeface="ＤＦＧ平成ゴシック体W3" panose="020B0400000000000000" pitchFamily="50" charset="-128"/>
              </a:rPr>
              <a:t>×</a:t>
            </a:r>
            <a:r>
              <a:rPr kumimoji="0" lang="ja-JP" altLang="en-US" sz="2000">
                <a:latin typeface="ＤＦＧ平成ゴシック体W3" panose="020B0400000000000000" pitchFamily="50" charset="-128"/>
                <a:ea typeface="ＤＦＧ平成ゴシック体W3" panose="020B0400000000000000" pitchFamily="50" charset="-128"/>
              </a:rPr>
              <a:t>交差点</a:t>
            </a:r>
          </a:p>
        </p:txBody>
      </p:sp>
      <p:sp>
        <p:nvSpPr>
          <p:cNvPr id="71690" name="Oval 10"/>
          <p:cNvSpPr>
            <a:spLocks noChangeArrowheads="1"/>
          </p:cNvSpPr>
          <p:nvPr/>
        </p:nvSpPr>
        <p:spPr bwMode="auto">
          <a:xfrm>
            <a:off x="5773738" y="3963988"/>
            <a:ext cx="288925" cy="288925"/>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1691" name="Oval 11"/>
          <p:cNvSpPr>
            <a:spLocks noChangeArrowheads="1"/>
          </p:cNvSpPr>
          <p:nvPr/>
        </p:nvSpPr>
        <p:spPr bwMode="auto">
          <a:xfrm>
            <a:off x="3119438" y="1868488"/>
            <a:ext cx="1163637" cy="4841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1</a:t>
            </a:r>
          </a:p>
        </p:txBody>
      </p:sp>
      <p:sp>
        <p:nvSpPr>
          <p:cNvPr id="71692" name="Oval 12"/>
          <p:cNvSpPr>
            <a:spLocks noChangeArrowheads="1"/>
          </p:cNvSpPr>
          <p:nvPr/>
        </p:nvSpPr>
        <p:spPr bwMode="auto">
          <a:xfrm>
            <a:off x="5813425" y="1893888"/>
            <a:ext cx="1163638" cy="4841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2</a:t>
            </a:r>
          </a:p>
        </p:txBody>
      </p:sp>
      <p:sp>
        <p:nvSpPr>
          <p:cNvPr id="71693" name="Oval 13"/>
          <p:cNvSpPr>
            <a:spLocks noChangeArrowheads="1"/>
          </p:cNvSpPr>
          <p:nvPr/>
        </p:nvSpPr>
        <p:spPr bwMode="auto">
          <a:xfrm>
            <a:off x="8010525" y="1884363"/>
            <a:ext cx="1163638" cy="4841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3</a:t>
            </a:r>
          </a:p>
        </p:txBody>
      </p:sp>
      <p:sp>
        <p:nvSpPr>
          <p:cNvPr id="71694" name="Oval 14"/>
          <p:cNvSpPr>
            <a:spLocks noChangeArrowheads="1"/>
          </p:cNvSpPr>
          <p:nvPr/>
        </p:nvSpPr>
        <p:spPr bwMode="auto">
          <a:xfrm>
            <a:off x="9491663" y="3344863"/>
            <a:ext cx="1163637"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4</a:t>
            </a:r>
          </a:p>
        </p:txBody>
      </p:sp>
      <p:sp>
        <p:nvSpPr>
          <p:cNvPr id="71695" name="Oval 15"/>
          <p:cNvSpPr>
            <a:spLocks noChangeArrowheads="1"/>
          </p:cNvSpPr>
          <p:nvPr/>
        </p:nvSpPr>
        <p:spPr bwMode="auto">
          <a:xfrm>
            <a:off x="6553200" y="4700588"/>
            <a:ext cx="1163638"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5</a:t>
            </a:r>
          </a:p>
        </p:txBody>
      </p:sp>
      <p:sp>
        <p:nvSpPr>
          <p:cNvPr id="71696" name="Oval 16"/>
          <p:cNvSpPr>
            <a:spLocks noChangeArrowheads="1"/>
          </p:cNvSpPr>
          <p:nvPr/>
        </p:nvSpPr>
        <p:spPr bwMode="auto">
          <a:xfrm>
            <a:off x="954088" y="3465513"/>
            <a:ext cx="1163637"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6</a:t>
            </a:r>
          </a:p>
        </p:txBody>
      </p:sp>
      <p:cxnSp>
        <p:nvCxnSpPr>
          <p:cNvPr id="71697" name="AutoShape 17"/>
          <p:cNvCxnSpPr>
            <a:cxnSpLocks noChangeShapeType="1"/>
            <a:stCxn id="71691" idx="6"/>
            <a:endCxn id="71687" idx="1"/>
          </p:cNvCxnSpPr>
          <p:nvPr/>
        </p:nvCxnSpPr>
        <p:spPr bwMode="auto">
          <a:xfrm>
            <a:off x="4283075" y="2111375"/>
            <a:ext cx="669925" cy="674688"/>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71698" name="AutoShape 18"/>
          <p:cNvCxnSpPr>
            <a:cxnSpLocks noChangeShapeType="1"/>
            <a:stCxn id="71692" idx="2"/>
            <a:endCxn id="71686" idx="0"/>
          </p:cNvCxnSpPr>
          <p:nvPr/>
        </p:nvCxnSpPr>
        <p:spPr bwMode="auto">
          <a:xfrm rot="10800000" flipV="1">
            <a:off x="5486400" y="2136775"/>
            <a:ext cx="327025" cy="606425"/>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71699" name="AutoShape 19"/>
          <p:cNvCxnSpPr>
            <a:cxnSpLocks noChangeShapeType="1"/>
            <a:stCxn id="71693" idx="2"/>
            <a:endCxn id="71685" idx="0"/>
          </p:cNvCxnSpPr>
          <p:nvPr/>
        </p:nvCxnSpPr>
        <p:spPr bwMode="auto">
          <a:xfrm rot="10800000" flipV="1">
            <a:off x="7932738" y="2127250"/>
            <a:ext cx="77787" cy="615950"/>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71700" name="AutoShape 20"/>
          <p:cNvCxnSpPr>
            <a:cxnSpLocks noChangeShapeType="1"/>
            <a:stCxn id="71684" idx="6"/>
            <a:endCxn id="71694" idx="3"/>
          </p:cNvCxnSpPr>
          <p:nvPr/>
        </p:nvCxnSpPr>
        <p:spPr bwMode="auto">
          <a:xfrm flipV="1">
            <a:off x="8291513" y="3756025"/>
            <a:ext cx="1370012" cy="498475"/>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71701" name="AutoShape 21"/>
          <p:cNvCxnSpPr>
            <a:cxnSpLocks noChangeShapeType="1"/>
            <a:stCxn id="71695" idx="2"/>
            <a:endCxn id="71690" idx="4"/>
          </p:cNvCxnSpPr>
          <p:nvPr/>
        </p:nvCxnSpPr>
        <p:spPr bwMode="auto">
          <a:xfrm rot="10800000">
            <a:off x="5918200" y="4252913"/>
            <a:ext cx="635000" cy="688975"/>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71702" name="AutoShape 22"/>
          <p:cNvCxnSpPr>
            <a:cxnSpLocks noChangeShapeType="1"/>
            <a:stCxn id="71696" idx="7"/>
            <a:endCxn id="71688" idx="1"/>
          </p:cNvCxnSpPr>
          <p:nvPr/>
        </p:nvCxnSpPr>
        <p:spPr bwMode="auto">
          <a:xfrm rot="5400000" flipV="1">
            <a:off x="3033713" y="2451100"/>
            <a:ext cx="41275" cy="2212975"/>
          </a:xfrm>
          <a:prstGeom prst="curvedConnector3">
            <a:avLst>
              <a:gd name="adj1" fmla="val -726921"/>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71703" name="Oval 23"/>
          <p:cNvSpPr>
            <a:spLocks noChangeArrowheads="1"/>
          </p:cNvSpPr>
          <p:nvPr/>
        </p:nvSpPr>
        <p:spPr bwMode="auto">
          <a:xfrm>
            <a:off x="331788" y="5426075"/>
            <a:ext cx="16859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1</a:t>
            </a:r>
          </a:p>
        </p:txBody>
      </p:sp>
      <p:sp>
        <p:nvSpPr>
          <p:cNvPr id="71704" name="Oval 24"/>
          <p:cNvSpPr>
            <a:spLocks noChangeArrowheads="1"/>
          </p:cNvSpPr>
          <p:nvPr/>
        </p:nvSpPr>
        <p:spPr bwMode="auto">
          <a:xfrm>
            <a:off x="4687888" y="5434013"/>
            <a:ext cx="16859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7</a:t>
            </a:r>
          </a:p>
        </p:txBody>
      </p:sp>
      <p:cxnSp>
        <p:nvCxnSpPr>
          <p:cNvPr id="71705" name="AutoShape 25"/>
          <p:cNvCxnSpPr>
            <a:cxnSpLocks noChangeShapeType="1"/>
            <a:stCxn id="71703" idx="6"/>
            <a:endCxn id="71704" idx="2"/>
          </p:cNvCxnSpPr>
          <p:nvPr/>
        </p:nvCxnSpPr>
        <p:spPr bwMode="auto">
          <a:xfrm>
            <a:off x="2017713" y="5762625"/>
            <a:ext cx="2670175" cy="7938"/>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1706" name="Oval 26"/>
          <p:cNvSpPr>
            <a:spLocks noChangeArrowheads="1"/>
          </p:cNvSpPr>
          <p:nvPr/>
        </p:nvSpPr>
        <p:spPr bwMode="auto">
          <a:xfrm>
            <a:off x="2506663" y="5565775"/>
            <a:ext cx="1422400"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71707" name="AutoShape 27"/>
          <p:cNvSpPr>
            <a:spLocks noChangeArrowheads="1"/>
          </p:cNvSpPr>
          <p:nvPr/>
        </p:nvSpPr>
        <p:spPr bwMode="auto">
          <a:xfrm>
            <a:off x="2474913" y="4876800"/>
            <a:ext cx="1870075" cy="346075"/>
          </a:xfrm>
          <a:prstGeom prst="wedgeRoundRectCallout">
            <a:avLst>
              <a:gd name="adj1" fmla="val -21764"/>
              <a:gd name="adj2" fmla="val 169727"/>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含まれている</a:t>
            </a:r>
          </a:p>
        </p:txBody>
      </p:sp>
      <p:sp>
        <p:nvSpPr>
          <p:cNvPr id="71708" name="Oval 28"/>
          <p:cNvSpPr>
            <a:spLocks noChangeArrowheads="1"/>
          </p:cNvSpPr>
          <p:nvPr/>
        </p:nvSpPr>
        <p:spPr bwMode="auto">
          <a:xfrm>
            <a:off x="6762750" y="3360738"/>
            <a:ext cx="1163638"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7</a:t>
            </a:r>
          </a:p>
        </p:txBody>
      </p:sp>
      <p:sp>
        <p:nvSpPr>
          <p:cNvPr id="71709" name="Oval 29"/>
          <p:cNvSpPr>
            <a:spLocks noChangeArrowheads="1"/>
          </p:cNvSpPr>
          <p:nvPr/>
        </p:nvSpPr>
        <p:spPr bwMode="auto">
          <a:xfrm>
            <a:off x="331788" y="6173788"/>
            <a:ext cx="1685925" cy="6746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2</a:t>
            </a:r>
          </a:p>
        </p:txBody>
      </p:sp>
      <p:sp>
        <p:nvSpPr>
          <p:cNvPr id="71710" name="Oval 30"/>
          <p:cNvSpPr>
            <a:spLocks noChangeArrowheads="1"/>
          </p:cNvSpPr>
          <p:nvPr/>
        </p:nvSpPr>
        <p:spPr bwMode="auto">
          <a:xfrm>
            <a:off x="4694238" y="6181725"/>
            <a:ext cx="1685925" cy="6746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7</a:t>
            </a:r>
          </a:p>
        </p:txBody>
      </p:sp>
      <p:cxnSp>
        <p:nvCxnSpPr>
          <p:cNvPr id="71711" name="AutoShape 31"/>
          <p:cNvCxnSpPr>
            <a:cxnSpLocks noChangeShapeType="1"/>
            <a:stCxn id="71709" idx="6"/>
            <a:endCxn id="71710" idx="2"/>
          </p:cNvCxnSpPr>
          <p:nvPr/>
        </p:nvCxnSpPr>
        <p:spPr bwMode="auto">
          <a:xfrm>
            <a:off x="2017713" y="6511925"/>
            <a:ext cx="2676525" cy="7938"/>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1712" name="Oval 32"/>
          <p:cNvSpPr>
            <a:spLocks noChangeArrowheads="1"/>
          </p:cNvSpPr>
          <p:nvPr/>
        </p:nvSpPr>
        <p:spPr bwMode="auto">
          <a:xfrm>
            <a:off x="2506663" y="6313488"/>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71713" name="Oval 33"/>
          <p:cNvSpPr>
            <a:spLocks noChangeArrowheads="1"/>
          </p:cNvSpPr>
          <p:nvPr/>
        </p:nvSpPr>
        <p:spPr bwMode="auto">
          <a:xfrm>
            <a:off x="331788" y="6923088"/>
            <a:ext cx="16859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5</a:t>
            </a:r>
          </a:p>
        </p:txBody>
      </p:sp>
      <p:sp>
        <p:nvSpPr>
          <p:cNvPr id="71714" name="Oval 34"/>
          <p:cNvSpPr>
            <a:spLocks noChangeArrowheads="1"/>
          </p:cNvSpPr>
          <p:nvPr/>
        </p:nvSpPr>
        <p:spPr bwMode="auto">
          <a:xfrm>
            <a:off x="4719638" y="6931025"/>
            <a:ext cx="16859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7</a:t>
            </a:r>
          </a:p>
        </p:txBody>
      </p:sp>
      <p:cxnSp>
        <p:nvCxnSpPr>
          <p:cNvPr id="71715" name="AutoShape 35"/>
          <p:cNvCxnSpPr>
            <a:cxnSpLocks noChangeShapeType="1"/>
            <a:stCxn id="71713" idx="6"/>
            <a:endCxn id="71714" idx="2"/>
          </p:cNvCxnSpPr>
          <p:nvPr/>
        </p:nvCxnSpPr>
        <p:spPr bwMode="auto">
          <a:xfrm>
            <a:off x="2017713" y="7259638"/>
            <a:ext cx="2701925" cy="7937"/>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1716" name="Oval 36"/>
          <p:cNvSpPr>
            <a:spLocks noChangeArrowheads="1"/>
          </p:cNvSpPr>
          <p:nvPr/>
        </p:nvSpPr>
        <p:spPr bwMode="auto">
          <a:xfrm>
            <a:off x="2506663" y="7061200"/>
            <a:ext cx="1422400"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71717" name="Oval 37"/>
          <p:cNvSpPr>
            <a:spLocks noChangeArrowheads="1"/>
          </p:cNvSpPr>
          <p:nvPr/>
        </p:nvSpPr>
        <p:spPr bwMode="auto">
          <a:xfrm>
            <a:off x="331788" y="7672388"/>
            <a:ext cx="16859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6</a:t>
            </a:r>
          </a:p>
        </p:txBody>
      </p:sp>
      <p:sp>
        <p:nvSpPr>
          <p:cNvPr id="71718" name="Oval 38"/>
          <p:cNvSpPr>
            <a:spLocks noChangeArrowheads="1"/>
          </p:cNvSpPr>
          <p:nvPr/>
        </p:nvSpPr>
        <p:spPr bwMode="auto">
          <a:xfrm>
            <a:off x="4687888" y="7680325"/>
            <a:ext cx="16859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7</a:t>
            </a:r>
          </a:p>
        </p:txBody>
      </p:sp>
      <p:cxnSp>
        <p:nvCxnSpPr>
          <p:cNvPr id="71719" name="AutoShape 39"/>
          <p:cNvCxnSpPr>
            <a:cxnSpLocks noChangeShapeType="1"/>
            <a:stCxn id="71717" idx="6"/>
            <a:endCxn id="71718" idx="2"/>
          </p:cNvCxnSpPr>
          <p:nvPr/>
        </p:nvCxnSpPr>
        <p:spPr bwMode="auto">
          <a:xfrm>
            <a:off x="2017713" y="8008938"/>
            <a:ext cx="2670175" cy="7937"/>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1720" name="Oval 40"/>
          <p:cNvSpPr>
            <a:spLocks noChangeArrowheads="1"/>
          </p:cNvSpPr>
          <p:nvPr/>
        </p:nvSpPr>
        <p:spPr bwMode="auto">
          <a:xfrm>
            <a:off x="2506663" y="7812088"/>
            <a:ext cx="1422400"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71721" name="Oval 41"/>
          <p:cNvSpPr>
            <a:spLocks noChangeArrowheads="1"/>
          </p:cNvSpPr>
          <p:nvPr/>
        </p:nvSpPr>
        <p:spPr bwMode="auto">
          <a:xfrm>
            <a:off x="6635750" y="5410200"/>
            <a:ext cx="1684338"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3</a:t>
            </a:r>
          </a:p>
        </p:txBody>
      </p:sp>
      <p:sp>
        <p:nvSpPr>
          <p:cNvPr id="71722" name="AutoShape 42"/>
          <p:cNvSpPr>
            <a:spLocks noChangeArrowheads="1"/>
          </p:cNvSpPr>
          <p:nvPr/>
        </p:nvSpPr>
        <p:spPr bwMode="auto">
          <a:xfrm>
            <a:off x="10890250" y="5534025"/>
            <a:ext cx="1905000" cy="434975"/>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a:t>
            </a:r>
            <a:r>
              <a:rPr lang="en-US" altLang="ja-JP" sz="2400">
                <a:solidFill>
                  <a:schemeClr val="bg1"/>
                </a:solidFill>
                <a:latin typeface="Arial" panose="020B0604020202020204" pitchFamily="34" charset="0"/>
                <a:ea typeface="ＤＦＧ平成丸ゴシック体W4" panose="020F0400000000000000" pitchFamily="50" charset="-128"/>
              </a:rPr>
              <a:t>SHOP</a:t>
            </a:r>
          </a:p>
        </p:txBody>
      </p:sp>
      <p:cxnSp>
        <p:nvCxnSpPr>
          <p:cNvPr id="71723" name="AutoShape 43"/>
          <p:cNvCxnSpPr>
            <a:cxnSpLocks noChangeShapeType="1"/>
            <a:stCxn id="71721" idx="6"/>
            <a:endCxn id="71722" idx="1"/>
          </p:cNvCxnSpPr>
          <p:nvPr/>
        </p:nvCxnSpPr>
        <p:spPr bwMode="auto">
          <a:xfrm>
            <a:off x="8320088" y="5746750"/>
            <a:ext cx="2570162" cy="4763"/>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1724" name="Oval 44"/>
          <p:cNvSpPr>
            <a:spLocks noChangeArrowheads="1"/>
          </p:cNvSpPr>
          <p:nvPr/>
        </p:nvSpPr>
        <p:spPr bwMode="auto">
          <a:xfrm>
            <a:off x="8843963" y="5511800"/>
            <a:ext cx="1422400"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71725" name="AutoShape 45"/>
          <p:cNvSpPr>
            <a:spLocks noChangeArrowheads="1"/>
          </p:cNvSpPr>
          <p:nvPr/>
        </p:nvSpPr>
        <p:spPr bwMode="auto">
          <a:xfrm>
            <a:off x="9220200" y="5030788"/>
            <a:ext cx="1147763" cy="342900"/>
          </a:xfrm>
          <a:prstGeom prst="wedgeRoundRectCallout">
            <a:avLst>
              <a:gd name="adj1" fmla="val -29500"/>
              <a:gd name="adj2" fmla="val 122222"/>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名前</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sp>
        <p:nvSpPr>
          <p:cNvPr id="71726" name="Oval 46"/>
          <p:cNvSpPr>
            <a:spLocks noChangeArrowheads="1"/>
          </p:cNvSpPr>
          <p:nvPr/>
        </p:nvSpPr>
        <p:spPr bwMode="auto">
          <a:xfrm>
            <a:off x="6640513" y="6164263"/>
            <a:ext cx="1684337" cy="6746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7</a:t>
            </a:r>
          </a:p>
        </p:txBody>
      </p:sp>
      <p:sp>
        <p:nvSpPr>
          <p:cNvPr id="71727" name="AutoShape 47"/>
          <p:cNvSpPr>
            <a:spLocks noChangeArrowheads="1"/>
          </p:cNvSpPr>
          <p:nvPr/>
        </p:nvSpPr>
        <p:spPr bwMode="auto">
          <a:xfrm>
            <a:off x="10895013" y="6288088"/>
            <a:ext cx="1905000" cy="436562"/>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a:t>
            </a:r>
            <a:r>
              <a:rPr lang="en-US" altLang="ja-JP" sz="2400">
                <a:solidFill>
                  <a:schemeClr val="bg1"/>
                </a:solidFill>
                <a:latin typeface="Arial" panose="020B0604020202020204" pitchFamily="34" charset="0"/>
                <a:ea typeface="ＤＦＧ平成丸ゴシック体W4" panose="020F0400000000000000" pitchFamily="50" charset="-128"/>
              </a:rPr>
              <a:t>×</a:t>
            </a:r>
            <a:r>
              <a:rPr lang="ja-JP" altLang="en-US" sz="2400">
                <a:solidFill>
                  <a:schemeClr val="bg1"/>
                </a:solidFill>
                <a:latin typeface="Arial" panose="020B0604020202020204" pitchFamily="34" charset="0"/>
                <a:ea typeface="ＤＦＧ平成丸ゴシック体W4" panose="020F0400000000000000" pitchFamily="50" charset="-128"/>
              </a:rPr>
              <a:t>交差点</a:t>
            </a:r>
          </a:p>
        </p:txBody>
      </p:sp>
      <p:cxnSp>
        <p:nvCxnSpPr>
          <p:cNvPr id="71728" name="AutoShape 48"/>
          <p:cNvCxnSpPr>
            <a:cxnSpLocks noChangeShapeType="1"/>
            <a:stCxn id="71726" idx="6"/>
            <a:endCxn id="71727" idx="1"/>
          </p:cNvCxnSpPr>
          <p:nvPr/>
        </p:nvCxnSpPr>
        <p:spPr bwMode="auto">
          <a:xfrm>
            <a:off x="8324850" y="6502400"/>
            <a:ext cx="2570163" cy="4763"/>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1729" name="Oval 49"/>
          <p:cNvSpPr>
            <a:spLocks noChangeArrowheads="1"/>
          </p:cNvSpPr>
          <p:nvPr/>
        </p:nvSpPr>
        <p:spPr bwMode="auto">
          <a:xfrm>
            <a:off x="8848725" y="6265863"/>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71730" name="Oval 50"/>
          <p:cNvSpPr>
            <a:spLocks noChangeArrowheads="1"/>
          </p:cNvSpPr>
          <p:nvPr/>
        </p:nvSpPr>
        <p:spPr bwMode="auto">
          <a:xfrm>
            <a:off x="333375" y="8793163"/>
            <a:ext cx="1684338" cy="6746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3</a:t>
            </a:r>
          </a:p>
        </p:txBody>
      </p:sp>
      <p:sp>
        <p:nvSpPr>
          <p:cNvPr id="71731" name="AutoShape 51"/>
          <p:cNvSpPr>
            <a:spLocks noChangeArrowheads="1"/>
          </p:cNvSpPr>
          <p:nvPr/>
        </p:nvSpPr>
        <p:spPr bwMode="auto">
          <a:xfrm>
            <a:off x="4587875" y="8916988"/>
            <a:ext cx="4903788" cy="436562"/>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ＤＦＧ平成ゴシック体W3" panose="020B0400000000000000" pitchFamily="50" charset="-128"/>
                <a:ea typeface="ＤＦＧ平成ゴシック体W3" panose="020B0400000000000000" pitchFamily="50" charset="-128"/>
              </a:rPr>
              <a:t>+35.6710027638598+139.7649829439/</a:t>
            </a:r>
            <a:endParaRPr lang="en-US" altLang="ja-JP" sz="2400">
              <a:solidFill>
                <a:schemeClr val="bg1"/>
              </a:solidFill>
              <a:latin typeface="Arial" panose="020B0604020202020204" pitchFamily="34" charset="0"/>
              <a:ea typeface="ＤＦＧ平成丸ゴシック体W4" panose="020F0400000000000000" pitchFamily="50" charset="-128"/>
            </a:endParaRPr>
          </a:p>
        </p:txBody>
      </p:sp>
      <p:cxnSp>
        <p:nvCxnSpPr>
          <p:cNvPr id="71732" name="AutoShape 52"/>
          <p:cNvCxnSpPr>
            <a:cxnSpLocks noChangeShapeType="1"/>
            <a:stCxn id="71730" idx="6"/>
            <a:endCxn id="71731" idx="1"/>
          </p:cNvCxnSpPr>
          <p:nvPr/>
        </p:nvCxnSpPr>
        <p:spPr bwMode="auto">
          <a:xfrm>
            <a:off x="2017713" y="9131300"/>
            <a:ext cx="2570162" cy="4763"/>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1733" name="Oval 53"/>
          <p:cNvSpPr>
            <a:spLocks noChangeArrowheads="1"/>
          </p:cNvSpPr>
          <p:nvPr/>
        </p:nvSpPr>
        <p:spPr bwMode="auto">
          <a:xfrm>
            <a:off x="2506663" y="8894763"/>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C</a:t>
            </a:r>
          </a:p>
        </p:txBody>
      </p:sp>
      <p:sp>
        <p:nvSpPr>
          <p:cNvPr id="71734" name="AutoShape 54"/>
          <p:cNvSpPr>
            <a:spLocks noChangeArrowheads="1"/>
          </p:cNvSpPr>
          <p:nvPr/>
        </p:nvSpPr>
        <p:spPr bwMode="auto">
          <a:xfrm>
            <a:off x="2916238" y="8397875"/>
            <a:ext cx="2087562" cy="358775"/>
          </a:xfrm>
          <a:prstGeom prst="wedgeRoundRectCallout">
            <a:avLst>
              <a:gd name="adj1" fmla="val -13181"/>
              <a:gd name="adj2" fmla="val 138495"/>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緯度・経度</a:t>
            </a:r>
          </a:p>
        </p:txBody>
      </p:sp>
      <p:sp>
        <p:nvSpPr>
          <p:cNvPr id="71735" name="Text Box 55"/>
          <p:cNvSpPr txBox="1">
            <a:spLocks noChangeArrowheads="1"/>
          </p:cNvSpPr>
          <p:nvPr/>
        </p:nvSpPr>
        <p:spPr bwMode="auto">
          <a:xfrm>
            <a:off x="6019800" y="9317038"/>
            <a:ext cx="5430838"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2000" tIns="68400" rIns="72000" bIns="68400">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ja-JP" altLang="en-US" sz="1800">
                <a:latin typeface="ＤＦＧ平成ゴシック体W3" panose="020B0400000000000000" pitchFamily="50" charset="-128"/>
                <a:ea typeface="ＤＦＧ平成ゴシック体W3" panose="020B0400000000000000" pitchFamily="50" charset="-128"/>
              </a:rPr>
              <a:t>（北緯</a:t>
            </a:r>
            <a:r>
              <a:rPr kumimoji="0" lang="en-US" altLang="ja-JP" sz="1800">
                <a:latin typeface="ＤＦＧ平成ゴシック体W3" panose="020B0400000000000000" pitchFamily="50" charset="-128"/>
                <a:ea typeface="ＤＦＧ平成ゴシック体W3" panose="020B0400000000000000" pitchFamily="50" charset="-128"/>
              </a:rPr>
              <a:t>35. 6710027638598</a:t>
            </a:r>
            <a:r>
              <a:rPr kumimoji="0" lang="ja-JP" altLang="en-US" sz="1800">
                <a:latin typeface="ＤＦＧ平成ゴシック体W3" panose="020B0400000000000000" pitchFamily="50" charset="-128"/>
                <a:ea typeface="ＤＦＧ平成ゴシック体W3" panose="020B0400000000000000" pitchFamily="50" charset="-128"/>
              </a:rPr>
              <a:t>度・東経</a:t>
            </a:r>
            <a:r>
              <a:rPr kumimoji="0" lang="en-US" altLang="ja-JP" sz="1800">
                <a:latin typeface="ＤＦＧ平成ゴシック体W3" panose="020B0400000000000000" pitchFamily="50" charset="-128"/>
                <a:ea typeface="ＤＦＧ平成ゴシック体W3" panose="020B0400000000000000" pitchFamily="50" charset="-128"/>
              </a:rPr>
              <a:t>139.7649829439</a:t>
            </a:r>
            <a:r>
              <a:rPr kumimoji="0" lang="ja-JP" altLang="en-US" sz="1800">
                <a:latin typeface="ＤＦＧ平成ゴシック体W3" panose="020B0400000000000000" pitchFamily="50" charset="-128"/>
                <a:ea typeface="ＤＦＧ平成ゴシック体W3" panose="020B0400000000000000" pitchFamily="50" charset="-128"/>
              </a:rPr>
              <a:t>度）</a:t>
            </a:r>
          </a:p>
        </p:txBody>
      </p:sp>
      <p:sp>
        <p:nvSpPr>
          <p:cNvPr id="71736" name="Oval 56"/>
          <p:cNvSpPr>
            <a:spLocks noChangeArrowheads="1"/>
          </p:cNvSpPr>
          <p:nvPr/>
        </p:nvSpPr>
        <p:spPr bwMode="auto">
          <a:xfrm>
            <a:off x="6626225" y="6975475"/>
            <a:ext cx="1684338"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3</a:t>
            </a:r>
          </a:p>
        </p:txBody>
      </p:sp>
      <p:sp>
        <p:nvSpPr>
          <p:cNvPr id="71737" name="Oval 57"/>
          <p:cNvSpPr>
            <a:spLocks noChangeArrowheads="1"/>
          </p:cNvSpPr>
          <p:nvPr/>
        </p:nvSpPr>
        <p:spPr bwMode="auto">
          <a:xfrm>
            <a:off x="10861675" y="6977063"/>
            <a:ext cx="1684338"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7</a:t>
            </a:r>
          </a:p>
        </p:txBody>
      </p:sp>
      <p:cxnSp>
        <p:nvCxnSpPr>
          <p:cNvPr id="71738" name="AutoShape 58"/>
          <p:cNvCxnSpPr>
            <a:cxnSpLocks noChangeShapeType="1"/>
            <a:stCxn id="71736" idx="6"/>
            <a:endCxn id="71737" idx="2"/>
          </p:cNvCxnSpPr>
          <p:nvPr/>
        </p:nvCxnSpPr>
        <p:spPr bwMode="auto">
          <a:xfrm>
            <a:off x="8310563" y="7312025"/>
            <a:ext cx="2551112" cy="1588"/>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1739" name="Oval 59"/>
          <p:cNvSpPr>
            <a:spLocks noChangeArrowheads="1"/>
          </p:cNvSpPr>
          <p:nvPr/>
        </p:nvSpPr>
        <p:spPr bwMode="auto">
          <a:xfrm>
            <a:off x="8855075" y="7048500"/>
            <a:ext cx="1422400"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D</a:t>
            </a:r>
          </a:p>
        </p:txBody>
      </p:sp>
      <p:sp>
        <p:nvSpPr>
          <p:cNvPr id="71740" name="AutoShape 60"/>
          <p:cNvSpPr>
            <a:spLocks noChangeArrowheads="1"/>
          </p:cNvSpPr>
          <p:nvPr/>
        </p:nvSpPr>
        <p:spPr bwMode="auto">
          <a:xfrm>
            <a:off x="9410700" y="7777163"/>
            <a:ext cx="1865313" cy="412750"/>
          </a:xfrm>
          <a:prstGeom prst="wedgeRoundRectCallout">
            <a:avLst>
              <a:gd name="adj1" fmla="val -44282"/>
              <a:gd name="adj2" fmla="val -128079"/>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隣接している</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68</a:t>
            </a:fld>
            <a:endParaRPr lang="en-US" altLang="ja-JP"/>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6"/>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ucR graph</a:t>
            </a:r>
          </a:p>
        </p:txBody>
      </p:sp>
      <p:sp>
        <p:nvSpPr>
          <p:cNvPr id="72707" name="Rectangle 27"/>
          <p:cNvSpPr>
            <a:spLocks noGrp="1" noChangeArrowheads="1"/>
          </p:cNvSpPr>
          <p:nvPr>
            <p:ph sz="half" idx="1"/>
          </p:nvPr>
        </p:nvSpPr>
        <p:spPr/>
        <p:txBody>
          <a:bodyPr/>
          <a:lstStyle/>
          <a:p>
            <a:r>
              <a:rPr lang="ja-JP" altLang="en-US" smtClean="0">
                <a:latin typeface="Helvetica Neue Medium" pitchFamily="-1" charset="0"/>
                <a:ea typeface="ヒラギノ角ゴ Pro W6" pitchFamily="-1" charset="-128"/>
              </a:rPr>
              <a:t>定義</a:t>
            </a:r>
          </a:p>
          <a:p>
            <a:pPr lvl="1"/>
            <a:r>
              <a:rPr lang="en-US" altLang="ja-JP" smtClean="0">
                <a:latin typeface="Arial" panose="020B0604020202020204" pitchFamily="34" charset="0"/>
                <a:ea typeface="ＭＳ Ｐゴシック" panose="020B0600070205080204" pitchFamily="50" charset="-128"/>
              </a:rPr>
              <a:t>0</a:t>
            </a:r>
            <a:r>
              <a:rPr lang="ja-JP" altLang="en-US" smtClean="0">
                <a:latin typeface="Arial" panose="020B0604020202020204" pitchFamily="34" charset="0"/>
                <a:ea typeface="ＭＳ Ｐゴシック" panose="020B0600070205080204" pitchFamily="50" charset="-128"/>
              </a:rPr>
              <a:t>個以上の</a:t>
            </a:r>
            <a:r>
              <a:rPr lang="en-US" altLang="ja-JP" smtClean="0">
                <a:latin typeface="Arial" panose="020B0604020202020204" pitchFamily="34" charset="0"/>
                <a:ea typeface="ＭＳ Ｐゴシック" panose="020B0600070205080204" pitchFamily="50" charset="-128"/>
              </a:rPr>
              <a:t>ucR unit</a:t>
            </a:r>
            <a:r>
              <a:rPr lang="ja-JP" altLang="en-US" smtClean="0">
                <a:latin typeface="Arial" panose="020B0604020202020204" pitchFamily="34" charset="0"/>
                <a:ea typeface="ＭＳ Ｐゴシック" panose="020B0600070205080204" pitchFamily="50" charset="-128"/>
              </a:rPr>
              <a:t>からなる有向グラフ</a:t>
            </a:r>
          </a:p>
          <a:p>
            <a:pPr lvl="1"/>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同士が関係で結ばれ、また各</a:t>
            </a:r>
            <a:r>
              <a:rPr lang="en-US" altLang="ja-JP" smtClean="0">
                <a:latin typeface="Arial" panose="020B0604020202020204" pitchFamily="34" charset="0"/>
                <a:ea typeface="ＭＳ Ｐゴシック" panose="020B0600070205080204" pitchFamily="50" charset="-128"/>
              </a:rPr>
              <a:t>ucode</a:t>
            </a:r>
            <a:r>
              <a:rPr lang="ja-JP" altLang="en-US" smtClean="0">
                <a:latin typeface="Arial" panose="020B0604020202020204" pitchFamily="34" charset="0"/>
                <a:ea typeface="ＭＳ Ｐゴシック" panose="020B0600070205080204" pitchFamily="50" charset="-128"/>
              </a:rPr>
              <a:t>に情報がぶら下がった有向グラフ構造</a:t>
            </a:r>
          </a:p>
        </p:txBody>
      </p:sp>
      <p:sp>
        <p:nvSpPr>
          <p:cNvPr id="72708" name="テキスト プレースホルダ 30"/>
          <p:cNvSpPr>
            <a:spLocks noGrp="1"/>
          </p:cNvSpPr>
          <p:nvPr>
            <p:ph type="body" sz="half" idx="2"/>
          </p:nvPr>
        </p:nvSpPr>
        <p:spPr/>
        <p:txBody>
          <a:bodyPr/>
          <a:lstStyle/>
          <a:p>
            <a:endParaRPr lang="ja-JP" altLang="en-US" smtClean="0">
              <a:latin typeface="Helvetica Neue Medium" pitchFamily="-1" charset="0"/>
              <a:ea typeface="ヒラギノ角ゴ Pro W6" pitchFamily="-1" charset="-128"/>
            </a:endParaRPr>
          </a:p>
        </p:txBody>
      </p:sp>
      <p:sp>
        <p:nvSpPr>
          <p:cNvPr id="72709" name="AutoShape 4"/>
          <p:cNvSpPr>
            <a:spLocks noChangeArrowheads="1"/>
          </p:cNvSpPr>
          <p:nvPr/>
        </p:nvSpPr>
        <p:spPr bwMode="auto">
          <a:xfrm>
            <a:off x="9377363" y="6484938"/>
            <a:ext cx="1903412" cy="434975"/>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400">
              <a:solidFill>
                <a:schemeClr val="bg1"/>
              </a:solidFill>
              <a:latin typeface="Arial" panose="020B0604020202020204" pitchFamily="34" charset="0"/>
              <a:ea typeface="ＤＦＧ平成丸ゴシック体W4" panose="020F0400000000000000" pitchFamily="50" charset="-128"/>
            </a:endParaRPr>
          </a:p>
        </p:txBody>
      </p:sp>
      <p:sp>
        <p:nvSpPr>
          <p:cNvPr id="72710" name="Oval 5"/>
          <p:cNvSpPr>
            <a:spLocks noChangeArrowheads="1"/>
          </p:cNvSpPr>
          <p:nvPr/>
        </p:nvSpPr>
        <p:spPr bwMode="auto">
          <a:xfrm>
            <a:off x="1404938" y="7467600"/>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400" baseline="-25000">
              <a:latin typeface="Arial" panose="020B0604020202020204" pitchFamily="34" charset="0"/>
              <a:ea typeface="ＭＳ Ｐゴシック" panose="020B0600070205080204" pitchFamily="50" charset="-128"/>
            </a:endParaRPr>
          </a:p>
        </p:txBody>
      </p:sp>
      <p:cxnSp>
        <p:nvCxnSpPr>
          <p:cNvPr id="72711" name="AutoShape 6"/>
          <p:cNvCxnSpPr>
            <a:cxnSpLocks noChangeShapeType="1"/>
            <a:stCxn id="72710" idx="7"/>
            <a:endCxn id="72712" idx="3"/>
          </p:cNvCxnSpPr>
          <p:nvPr/>
        </p:nvCxnSpPr>
        <p:spPr bwMode="auto">
          <a:xfrm flipV="1">
            <a:off x="3125788" y="6503988"/>
            <a:ext cx="2571750" cy="1062037"/>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2712" name="Oval 7"/>
          <p:cNvSpPr>
            <a:spLocks noChangeArrowheads="1"/>
          </p:cNvSpPr>
          <p:nvPr/>
        </p:nvSpPr>
        <p:spPr bwMode="auto">
          <a:xfrm>
            <a:off x="5402263" y="5927725"/>
            <a:ext cx="2016125" cy="6746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400" baseline="-25000">
              <a:latin typeface="Arial" panose="020B0604020202020204" pitchFamily="34" charset="0"/>
              <a:ea typeface="ＭＳ Ｐゴシック" panose="020B0600070205080204" pitchFamily="50" charset="-128"/>
            </a:endParaRPr>
          </a:p>
        </p:txBody>
      </p:sp>
      <p:sp>
        <p:nvSpPr>
          <p:cNvPr id="72713" name="Oval 8"/>
          <p:cNvSpPr>
            <a:spLocks noChangeArrowheads="1"/>
          </p:cNvSpPr>
          <p:nvPr/>
        </p:nvSpPr>
        <p:spPr bwMode="auto">
          <a:xfrm>
            <a:off x="3779838" y="6691313"/>
            <a:ext cx="1422400"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000" baseline="-25000">
              <a:solidFill>
                <a:schemeClr val="bg1"/>
              </a:solidFill>
              <a:latin typeface="Arial" panose="020B0604020202020204" pitchFamily="34" charset="0"/>
              <a:ea typeface="ＭＳ Ｐゴシック" panose="020B0600070205080204" pitchFamily="50" charset="-128"/>
            </a:endParaRPr>
          </a:p>
        </p:txBody>
      </p:sp>
      <p:sp>
        <p:nvSpPr>
          <p:cNvPr id="72714" name="Oval 9"/>
          <p:cNvSpPr>
            <a:spLocks noChangeArrowheads="1"/>
          </p:cNvSpPr>
          <p:nvPr/>
        </p:nvSpPr>
        <p:spPr bwMode="auto">
          <a:xfrm>
            <a:off x="5229225" y="7469188"/>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400" baseline="-25000">
              <a:latin typeface="Arial" panose="020B0604020202020204" pitchFamily="34" charset="0"/>
              <a:ea typeface="ＭＳ Ｐゴシック" panose="020B0600070205080204" pitchFamily="50" charset="-128"/>
            </a:endParaRPr>
          </a:p>
        </p:txBody>
      </p:sp>
      <p:cxnSp>
        <p:nvCxnSpPr>
          <p:cNvPr id="72715" name="AutoShape 10"/>
          <p:cNvCxnSpPr>
            <a:cxnSpLocks noChangeShapeType="1"/>
            <a:stCxn id="72710" idx="6"/>
            <a:endCxn id="72714" idx="2"/>
          </p:cNvCxnSpPr>
          <p:nvPr/>
        </p:nvCxnSpPr>
        <p:spPr bwMode="auto">
          <a:xfrm>
            <a:off x="3421063" y="7804150"/>
            <a:ext cx="1808162" cy="1588"/>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2716" name="Oval 11"/>
          <p:cNvSpPr>
            <a:spLocks noChangeArrowheads="1"/>
          </p:cNvSpPr>
          <p:nvPr/>
        </p:nvSpPr>
        <p:spPr bwMode="auto">
          <a:xfrm>
            <a:off x="3513138" y="7558088"/>
            <a:ext cx="1420812"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000" baseline="-25000">
              <a:solidFill>
                <a:schemeClr val="bg1"/>
              </a:solidFill>
              <a:latin typeface="Arial" panose="020B0604020202020204" pitchFamily="34" charset="0"/>
              <a:ea typeface="ＭＳ Ｐゴシック" panose="020B0600070205080204" pitchFamily="50" charset="-128"/>
            </a:endParaRPr>
          </a:p>
        </p:txBody>
      </p:sp>
      <p:sp>
        <p:nvSpPr>
          <p:cNvPr id="72717" name="Oval 12"/>
          <p:cNvSpPr>
            <a:spLocks noChangeArrowheads="1"/>
          </p:cNvSpPr>
          <p:nvPr/>
        </p:nvSpPr>
        <p:spPr bwMode="auto">
          <a:xfrm>
            <a:off x="9337675" y="5219700"/>
            <a:ext cx="20161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400" baseline="-25000">
              <a:latin typeface="Arial" panose="020B0604020202020204" pitchFamily="34" charset="0"/>
              <a:ea typeface="ＭＳ Ｐゴシック" panose="020B0600070205080204" pitchFamily="50" charset="-128"/>
            </a:endParaRPr>
          </a:p>
        </p:txBody>
      </p:sp>
      <p:sp>
        <p:nvSpPr>
          <p:cNvPr id="72718" name="AutoShape 13"/>
          <p:cNvSpPr>
            <a:spLocks noChangeArrowheads="1"/>
          </p:cNvSpPr>
          <p:nvPr/>
        </p:nvSpPr>
        <p:spPr bwMode="auto">
          <a:xfrm>
            <a:off x="8961438" y="8420100"/>
            <a:ext cx="1905000" cy="436563"/>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400">
              <a:solidFill>
                <a:schemeClr val="bg1"/>
              </a:solidFill>
              <a:latin typeface="Arial" panose="020B0604020202020204" pitchFamily="34" charset="0"/>
              <a:ea typeface="ＤＦＧ平成丸ゴシック体W4" panose="020F0400000000000000" pitchFamily="50" charset="-128"/>
            </a:endParaRPr>
          </a:p>
        </p:txBody>
      </p:sp>
      <p:sp>
        <p:nvSpPr>
          <p:cNvPr id="72719" name="AutoShape 14"/>
          <p:cNvSpPr>
            <a:spLocks noChangeArrowheads="1"/>
          </p:cNvSpPr>
          <p:nvPr/>
        </p:nvSpPr>
        <p:spPr bwMode="auto">
          <a:xfrm>
            <a:off x="4989513" y="8556625"/>
            <a:ext cx="1903412" cy="436563"/>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400">
              <a:solidFill>
                <a:schemeClr val="bg1"/>
              </a:solidFill>
              <a:latin typeface="Arial" panose="020B0604020202020204" pitchFamily="34" charset="0"/>
              <a:ea typeface="ＤＦＧ平成丸ゴシック体W4" panose="020F0400000000000000" pitchFamily="50" charset="-128"/>
            </a:endParaRPr>
          </a:p>
        </p:txBody>
      </p:sp>
      <p:cxnSp>
        <p:nvCxnSpPr>
          <p:cNvPr id="72720" name="AutoShape 15"/>
          <p:cNvCxnSpPr>
            <a:cxnSpLocks noChangeShapeType="1"/>
            <a:stCxn id="72712" idx="7"/>
            <a:endCxn id="72717" idx="2"/>
          </p:cNvCxnSpPr>
          <p:nvPr/>
        </p:nvCxnSpPr>
        <p:spPr bwMode="auto">
          <a:xfrm flipV="1">
            <a:off x="7123113" y="5556250"/>
            <a:ext cx="2214562" cy="469900"/>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cxnSp>
        <p:nvCxnSpPr>
          <p:cNvPr id="72721" name="AutoShape 16"/>
          <p:cNvCxnSpPr>
            <a:cxnSpLocks noChangeShapeType="1"/>
            <a:stCxn id="72712" idx="5"/>
            <a:endCxn id="72709" idx="1"/>
          </p:cNvCxnSpPr>
          <p:nvPr/>
        </p:nvCxnSpPr>
        <p:spPr bwMode="auto">
          <a:xfrm>
            <a:off x="7123113" y="6503988"/>
            <a:ext cx="2254250" cy="198437"/>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cxnSp>
        <p:nvCxnSpPr>
          <p:cNvPr id="72722" name="AutoShape 17"/>
          <p:cNvCxnSpPr>
            <a:cxnSpLocks noChangeShapeType="1"/>
            <a:stCxn id="72714" idx="5"/>
            <a:endCxn id="72718" idx="1"/>
          </p:cNvCxnSpPr>
          <p:nvPr/>
        </p:nvCxnSpPr>
        <p:spPr bwMode="auto">
          <a:xfrm>
            <a:off x="6950075" y="8043863"/>
            <a:ext cx="2011363" cy="595312"/>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cxnSp>
        <p:nvCxnSpPr>
          <p:cNvPr id="72723" name="AutoShape 18"/>
          <p:cNvCxnSpPr>
            <a:cxnSpLocks noChangeShapeType="1"/>
            <a:stCxn id="72710" idx="5"/>
            <a:endCxn id="72719" idx="1"/>
          </p:cNvCxnSpPr>
          <p:nvPr/>
        </p:nvCxnSpPr>
        <p:spPr bwMode="auto">
          <a:xfrm>
            <a:off x="3125788" y="8042275"/>
            <a:ext cx="1863725" cy="733425"/>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2724" name="Oval 19"/>
          <p:cNvSpPr>
            <a:spLocks noChangeArrowheads="1"/>
          </p:cNvSpPr>
          <p:nvPr/>
        </p:nvSpPr>
        <p:spPr bwMode="auto">
          <a:xfrm>
            <a:off x="3244850" y="8183563"/>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000" baseline="-25000">
              <a:solidFill>
                <a:schemeClr val="bg1"/>
              </a:solidFill>
              <a:latin typeface="Arial" panose="020B0604020202020204" pitchFamily="34" charset="0"/>
              <a:ea typeface="ＭＳ Ｐゴシック" panose="020B0600070205080204" pitchFamily="50" charset="-128"/>
            </a:endParaRPr>
          </a:p>
        </p:txBody>
      </p:sp>
      <p:sp>
        <p:nvSpPr>
          <p:cNvPr id="72725" name="Oval 20"/>
          <p:cNvSpPr>
            <a:spLocks noChangeArrowheads="1"/>
          </p:cNvSpPr>
          <p:nvPr/>
        </p:nvSpPr>
        <p:spPr bwMode="auto">
          <a:xfrm>
            <a:off x="7239000" y="8132763"/>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000" baseline="-25000">
              <a:solidFill>
                <a:schemeClr val="bg1"/>
              </a:solidFill>
              <a:latin typeface="Arial" panose="020B0604020202020204" pitchFamily="34" charset="0"/>
              <a:ea typeface="ＭＳ Ｐゴシック" panose="020B0600070205080204" pitchFamily="50" charset="-128"/>
            </a:endParaRPr>
          </a:p>
        </p:txBody>
      </p:sp>
      <p:sp>
        <p:nvSpPr>
          <p:cNvPr id="72726" name="Oval 21"/>
          <p:cNvSpPr>
            <a:spLocks noChangeArrowheads="1"/>
          </p:cNvSpPr>
          <p:nvPr/>
        </p:nvSpPr>
        <p:spPr bwMode="auto">
          <a:xfrm>
            <a:off x="7621588" y="5583238"/>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000" baseline="-25000">
              <a:solidFill>
                <a:schemeClr val="bg1"/>
              </a:solidFill>
              <a:latin typeface="Arial" panose="020B0604020202020204" pitchFamily="34" charset="0"/>
              <a:ea typeface="ＭＳ Ｐゴシック" panose="020B0600070205080204" pitchFamily="50" charset="-128"/>
            </a:endParaRPr>
          </a:p>
        </p:txBody>
      </p:sp>
      <p:sp>
        <p:nvSpPr>
          <p:cNvPr id="72727" name="Oval 22"/>
          <p:cNvSpPr>
            <a:spLocks noChangeArrowheads="1"/>
          </p:cNvSpPr>
          <p:nvPr/>
        </p:nvSpPr>
        <p:spPr bwMode="auto">
          <a:xfrm>
            <a:off x="7593013" y="6381750"/>
            <a:ext cx="1420812"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000" baseline="-25000">
              <a:solidFill>
                <a:schemeClr val="bg1"/>
              </a:solidFill>
              <a:latin typeface="Arial" panose="020B0604020202020204" pitchFamily="34" charset="0"/>
              <a:ea typeface="ＭＳ Ｐゴシック" panose="020B0600070205080204" pitchFamily="50" charset="-128"/>
            </a:endParaRPr>
          </a:p>
        </p:txBody>
      </p:sp>
      <p:cxnSp>
        <p:nvCxnSpPr>
          <p:cNvPr id="72728" name="AutoShape 23"/>
          <p:cNvCxnSpPr>
            <a:cxnSpLocks noChangeShapeType="1"/>
            <a:stCxn id="72714" idx="0"/>
            <a:endCxn id="72712" idx="4"/>
          </p:cNvCxnSpPr>
          <p:nvPr/>
        </p:nvCxnSpPr>
        <p:spPr bwMode="auto">
          <a:xfrm flipV="1">
            <a:off x="6237288" y="6602413"/>
            <a:ext cx="173037" cy="866775"/>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2729" name="Oval 24"/>
          <p:cNvSpPr>
            <a:spLocks noChangeArrowheads="1"/>
          </p:cNvSpPr>
          <p:nvPr/>
        </p:nvSpPr>
        <p:spPr bwMode="auto">
          <a:xfrm>
            <a:off x="5686425" y="6835775"/>
            <a:ext cx="1422400"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000" baseline="-25000">
              <a:solidFill>
                <a:schemeClr val="bg1"/>
              </a:solidFill>
              <a:latin typeface="Arial" panose="020B0604020202020204" pitchFamily="34" charset="0"/>
              <a:ea typeface="ＭＳ Ｐゴシック" panose="020B0600070205080204" pitchFamily="50" charset="-128"/>
            </a:endParaRPr>
          </a:p>
        </p:txBody>
      </p:sp>
      <p:sp>
        <p:nvSpPr>
          <p:cNvPr id="2" name="スライド番号プレースホルダー 1"/>
          <p:cNvSpPr>
            <a:spLocks noGrp="1"/>
          </p:cNvSpPr>
          <p:nvPr>
            <p:ph type="sldNum" sz="quarter" idx="10"/>
          </p:nvPr>
        </p:nvSpPr>
        <p:spPr/>
        <p:txBody>
          <a:bodyPr/>
          <a:lstStyle/>
          <a:p>
            <a:fld id="{009A3964-0847-431D-BC90-0525F3AC0D36}" type="slidenum">
              <a:rPr lang="en-US" altLang="ja-JP" smtClean="0"/>
              <a:pPr/>
              <a:t>69</a:t>
            </a:fld>
            <a:endParaRPr lang="en-US" altLang="ja-JP"/>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23"/>
          <p:cNvSpPr>
            <a:spLocks noChangeArrowheads="1"/>
          </p:cNvSpPr>
          <p:nvPr/>
        </p:nvSpPr>
        <p:spPr bwMode="auto">
          <a:xfrm>
            <a:off x="9247188" y="5868988"/>
            <a:ext cx="3760787" cy="3887787"/>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pic>
        <p:nvPicPr>
          <p:cNvPr id="1229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8248650"/>
            <a:ext cx="5208588"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AutoShape 13"/>
          <p:cNvSpPr>
            <a:spLocks noChangeArrowheads="1"/>
          </p:cNvSpPr>
          <p:nvPr/>
        </p:nvSpPr>
        <p:spPr bwMode="auto">
          <a:xfrm>
            <a:off x="0" y="5868988"/>
            <a:ext cx="5360988" cy="3887787"/>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293" name="Rectangle 2"/>
          <p:cNvSpPr>
            <a:spLocks noGrp="1" noChangeArrowheads="1"/>
          </p:cNvSpPr>
          <p:nvPr>
            <p:ph type="title"/>
          </p:nvPr>
        </p:nvSpPr>
        <p:spPr/>
        <p:txBody>
          <a:bodyPr/>
          <a:lstStyle/>
          <a:p>
            <a:r>
              <a:rPr lang="en-US" altLang="ja-JP" dirty="0" err="1" smtClean="0">
                <a:latin typeface="Helvetica Neue Medium" pitchFamily="-1" charset="0"/>
                <a:ea typeface="ヒラギノ角ゴ ProN W6" panose="020B0600000000000000" pitchFamily="34" charset="-128"/>
              </a:rPr>
              <a:t>IoT</a:t>
            </a:r>
            <a:r>
              <a:rPr lang="en-US" altLang="ja-JP" dirty="0" smtClean="0">
                <a:latin typeface="Helvetica Neue Medium" pitchFamily="-1" charset="0"/>
                <a:ea typeface="ヒラギノ角ゴ ProN W6" panose="020B0600000000000000" pitchFamily="34" charset="-128"/>
              </a:rPr>
              <a:t> </a:t>
            </a:r>
            <a:r>
              <a:rPr lang="ja-JP" altLang="en-US" dirty="0" smtClean="0">
                <a:latin typeface="Helvetica Neue Medium" pitchFamily="-1" charset="0"/>
                <a:ea typeface="ヒラギノ角ゴ ProN W6" panose="020B0600000000000000" pitchFamily="34" charset="-128"/>
              </a:rPr>
              <a:t>（</a:t>
            </a:r>
            <a:r>
              <a:rPr lang="en-US" altLang="ja-JP" dirty="0" smtClean="0">
                <a:latin typeface="Helvetica Neue Medium" pitchFamily="-1" charset="0"/>
                <a:ea typeface="ヒラギノ角ゴ ProN W6" panose="020B0600000000000000" pitchFamily="34" charset="-128"/>
              </a:rPr>
              <a:t>Internet of Things</a:t>
            </a:r>
            <a:r>
              <a:rPr lang="ja-JP" altLang="en-US" dirty="0" smtClean="0">
                <a:latin typeface="Helvetica Neue Medium" pitchFamily="-1" charset="0"/>
                <a:ea typeface="ヒラギノ角ゴ ProN W6" panose="020B0600000000000000" pitchFamily="34" charset="-128"/>
              </a:rPr>
              <a:t>）</a:t>
            </a:r>
          </a:p>
        </p:txBody>
      </p:sp>
      <p:sp>
        <p:nvSpPr>
          <p:cNvPr id="12294" name="Rectangle 3"/>
          <p:cNvSpPr>
            <a:spLocks noGrp="1" noChangeArrowheads="1"/>
          </p:cNvSpPr>
          <p:nvPr>
            <p:ph type="body" sz="half" idx="1"/>
          </p:nvPr>
        </p:nvSpPr>
        <p:spPr/>
        <p:txBody>
          <a:bodyPr/>
          <a:lstStyle/>
          <a:p>
            <a:r>
              <a:rPr lang="ja-JP" altLang="en-US" smtClean="0">
                <a:latin typeface="Helvetica Neue Medium" pitchFamily="-1" charset="0"/>
                <a:ea typeface="ヒラギノ角ゴ Pro W6" pitchFamily="-1" charset="-128"/>
              </a:rPr>
              <a:t>「モノのインターネット」</a:t>
            </a:r>
          </a:p>
          <a:p>
            <a:pPr lvl="1"/>
            <a:r>
              <a:rPr lang="ja-JP" altLang="en-US" smtClean="0">
                <a:latin typeface="Arial" panose="020B0604020202020204" pitchFamily="34" charset="0"/>
                <a:ea typeface="ＭＳ Ｐゴシック" panose="020B0600070205080204" pitchFamily="50" charset="-128"/>
              </a:rPr>
              <a:t>センサーや無線タグ技術により、あらゆるモノがネットワークに相互接続される、新しい情報通信技術のありかた</a:t>
            </a:r>
          </a:p>
          <a:p>
            <a:r>
              <a:rPr lang="ja-JP" altLang="en-US" smtClean="0">
                <a:latin typeface="Helvetica Neue Medium" pitchFamily="-1" charset="0"/>
                <a:ea typeface="ヒラギノ角ゴ Pro W6" pitchFamily="-1" charset="-128"/>
              </a:rPr>
              <a:t>最も重要な考え方が状況認識（</a:t>
            </a:r>
            <a:r>
              <a:rPr lang="en-US" altLang="ja-JP" smtClean="0">
                <a:latin typeface="Helvetica Neue Medium" pitchFamily="-1" charset="0"/>
                <a:ea typeface="ヒラギノ角ゴ Pro W6" pitchFamily="-1" charset="-128"/>
              </a:rPr>
              <a:t>Context-Awareness</a:t>
            </a:r>
            <a:r>
              <a:rPr lang="ja-JP" altLang="en-US" smtClean="0">
                <a:latin typeface="Helvetica Neue Medium" pitchFamily="-1" charset="0"/>
                <a:ea typeface="ヒラギノ角ゴ Pro W6" pitchFamily="-1" charset="-128"/>
              </a:rPr>
              <a:t>）</a:t>
            </a:r>
          </a:p>
          <a:p>
            <a:pPr lvl="1"/>
            <a:r>
              <a:rPr lang="ja-JP" altLang="en-US" smtClean="0">
                <a:latin typeface="Arial" panose="020B0604020202020204" pitchFamily="34" charset="0"/>
                <a:ea typeface="ＭＳ Ｐゴシック" panose="020B0600070205080204" pitchFamily="50" charset="-128"/>
              </a:rPr>
              <a:t>身の回りに埋め込まれた無数のコンピュータが、実世界の状況を自動認識して、高度な情報サービスや環境制御に役立てる</a:t>
            </a:r>
          </a:p>
        </p:txBody>
      </p:sp>
      <p:sp>
        <p:nvSpPr>
          <p:cNvPr id="12295" name="コンテンツ プレースホルダ 38"/>
          <p:cNvSpPr>
            <a:spLocks noGrp="1"/>
          </p:cNvSpPr>
          <p:nvPr>
            <p:ph sz="half" idx="2"/>
          </p:nvPr>
        </p:nvSpPr>
        <p:spPr/>
        <p:txBody>
          <a:bodyPr/>
          <a:lstStyle/>
          <a:p>
            <a:endParaRPr lang="ja-JP" altLang="en-US" smtClean="0">
              <a:latin typeface="Helvetica Neue Medium" pitchFamily="-1" charset="0"/>
              <a:ea typeface="ヒラギノ角ゴ Pro W6" pitchFamily="-1" charset="-128"/>
            </a:endParaRPr>
          </a:p>
        </p:txBody>
      </p:sp>
      <p:sp>
        <p:nvSpPr>
          <p:cNvPr id="12296" name="Text Box 9"/>
          <p:cNvSpPr txBox="1">
            <a:spLocks noChangeArrowheads="1"/>
          </p:cNvSpPr>
          <p:nvPr/>
        </p:nvSpPr>
        <p:spPr bwMode="auto">
          <a:xfrm>
            <a:off x="9694863" y="1677988"/>
            <a:ext cx="33131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lang="ja-JP" altLang="en-US" sz="2000">
                <a:latin typeface="Times" panose="02020603050405020304" pitchFamily="18" charset="0"/>
                <a:ea typeface="ＭＳ Ｐゴシック" panose="020B0600070205080204" pitchFamily="50" charset="-128"/>
              </a:rPr>
              <a:t>（中国語では「物聯網」という</a:t>
            </a:r>
            <a:r>
              <a:rPr lang="ja-JP" altLang="en-US" sz="2000">
                <a:latin typeface="Arial" panose="020B0604020202020204" pitchFamily="34" charset="0"/>
                <a:ea typeface="ＭＳ Ｐゴシック" panose="020B0600070205080204" pitchFamily="50" charset="-128"/>
              </a:rPr>
              <a:t>）</a:t>
            </a:r>
          </a:p>
        </p:txBody>
      </p:sp>
      <p:pic>
        <p:nvPicPr>
          <p:cNvPr id="12297"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7188" y="6235700"/>
            <a:ext cx="3657600" cy="1906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8" name="Text Box 11"/>
          <p:cNvSpPr txBox="1">
            <a:spLocks noChangeArrowheads="1"/>
          </p:cNvSpPr>
          <p:nvPr/>
        </p:nvSpPr>
        <p:spPr bwMode="auto">
          <a:xfrm>
            <a:off x="1138238" y="5564188"/>
            <a:ext cx="3070225" cy="83026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Times" panose="02020603050405020304" pitchFamily="18" charset="0"/>
                <a:ea typeface="ＭＳ Ｐゴシック" panose="020B0600070205080204" pitchFamily="50" charset="-128"/>
              </a:rPr>
              <a:t>医療分野</a:t>
            </a:r>
            <a:endParaRPr lang="ja-JP" altLang="en-US" sz="2000">
              <a:latin typeface="Times" panose="02020603050405020304" pitchFamily="18" charset="0"/>
              <a:ea typeface="ＭＳ Ｐゴシック" panose="020B0600070205080204" pitchFamily="50" charset="-128"/>
            </a:endParaRPr>
          </a:p>
          <a:p>
            <a:pPr algn="ctr" eaLnBrk="1" hangingPunct="1">
              <a:spcBef>
                <a:spcPct val="0"/>
              </a:spcBef>
              <a:buClrTx/>
              <a:buFontTx/>
              <a:buNone/>
            </a:pPr>
            <a:r>
              <a:rPr lang="ja-JP" altLang="en-US" sz="2000">
                <a:latin typeface="Times" panose="02020603050405020304" pitchFamily="18" charset="0"/>
                <a:ea typeface="ＭＳ Ｐゴシック" panose="020B0600070205080204" pitchFamily="50" charset="-128"/>
              </a:rPr>
              <a:t>（セルフメディケーション他）</a:t>
            </a:r>
          </a:p>
        </p:txBody>
      </p:sp>
      <p:sp>
        <p:nvSpPr>
          <p:cNvPr id="12299" name="AutoShape 12"/>
          <p:cNvSpPr>
            <a:spLocks noChangeArrowheads="1"/>
          </p:cNvSpPr>
          <p:nvPr/>
        </p:nvSpPr>
        <p:spPr bwMode="auto">
          <a:xfrm>
            <a:off x="1931988" y="6554788"/>
            <a:ext cx="1590675" cy="884237"/>
          </a:xfrm>
          <a:prstGeom prst="can">
            <a:avLst>
              <a:gd name="adj" fmla="val 25000"/>
            </a:avLst>
          </a:prstGeom>
          <a:solidFill>
            <a:srgbClr val="FFFF00"/>
          </a:solidFill>
          <a:ln w="9525">
            <a:solidFill>
              <a:schemeClr val="tx1"/>
            </a:solidFill>
            <a:round/>
            <a:headEnd/>
            <a:tailEnd/>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latin typeface="Tahoma" panose="020B0604030504040204" pitchFamily="34" charset="0"/>
                <a:ea typeface="ＭＳ Ｐゴシック" panose="020B0600070205080204" pitchFamily="50" charset="-128"/>
              </a:rPr>
              <a:t>Cloud</a:t>
            </a:r>
            <a:br>
              <a:rPr lang="en-US" altLang="ja-JP" sz="2000">
                <a:latin typeface="Tahoma" panose="020B0604030504040204" pitchFamily="34" charset="0"/>
                <a:ea typeface="ＭＳ Ｐゴシック" panose="020B0600070205080204" pitchFamily="50" charset="-128"/>
              </a:rPr>
            </a:br>
            <a:r>
              <a:rPr lang="en-US" altLang="ja-JP" sz="2000">
                <a:latin typeface="Tahoma" panose="020B0604030504040204" pitchFamily="34" charset="0"/>
                <a:ea typeface="ＭＳ Ｐゴシック" panose="020B0600070205080204" pitchFamily="50" charset="-128"/>
              </a:rPr>
              <a:t>Database</a:t>
            </a:r>
          </a:p>
        </p:txBody>
      </p:sp>
      <p:pic>
        <p:nvPicPr>
          <p:cNvPr id="12300"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605839">
            <a:off x="1093788" y="7715250"/>
            <a:ext cx="990600"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12301"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209026">
            <a:off x="2128044" y="7823994"/>
            <a:ext cx="9906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12302" name="Picture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7320568">
            <a:off x="3118644" y="7823994"/>
            <a:ext cx="990600"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12303" name="AutoShape 17"/>
          <p:cNvSpPr>
            <a:spLocks noChangeArrowheads="1"/>
          </p:cNvSpPr>
          <p:nvPr/>
        </p:nvSpPr>
        <p:spPr bwMode="auto">
          <a:xfrm>
            <a:off x="5360988" y="5778500"/>
            <a:ext cx="3810000" cy="2286000"/>
          </a:xfrm>
          <a:prstGeom prst="roundRect">
            <a:avLst>
              <a:gd name="adj" fmla="val 16667"/>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304" name="Text Box 18"/>
          <p:cNvSpPr txBox="1">
            <a:spLocks noChangeArrowheads="1"/>
          </p:cNvSpPr>
          <p:nvPr/>
        </p:nvSpPr>
        <p:spPr bwMode="auto">
          <a:xfrm>
            <a:off x="6497638" y="5487988"/>
            <a:ext cx="1606550" cy="519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Times" panose="02020603050405020304" pitchFamily="18" charset="0"/>
                <a:ea typeface="ＭＳ Ｐゴシック" panose="020B0600070205080204" pitchFamily="50" charset="-128"/>
              </a:rPr>
              <a:t>物流分野</a:t>
            </a:r>
          </a:p>
        </p:txBody>
      </p:sp>
      <p:pic>
        <p:nvPicPr>
          <p:cNvPr id="12305" name="Picture 20" descr="MC90015124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28188" y="6478588"/>
            <a:ext cx="1152525"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6" name="Picture 21" descr="MC90015124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77475" y="6550025"/>
            <a:ext cx="1152525"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7" name="Picture 22" descr="MC900151245[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25175" y="6550025"/>
            <a:ext cx="1152525"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8" name="Picture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56788" y="6326188"/>
            <a:ext cx="3429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9" name="Text Box 24"/>
          <p:cNvSpPr txBox="1">
            <a:spLocks noChangeArrowheads="1"/>
          </p:cNvSpPr>
          <p:nvPr/>
        </p:nvSpPr>
        <p:spPr bwMode="auto">
          <a:xfrm>
            <a:off x="9551988" y="5578475"/>
            <a:ext cx="3170237" cy="5191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Smart City / House</a:t>
            </a:r>
          </a:p>
        </p:txBody>
      </p:sp>
      <p:pic>
        <p:nvPicPr>
          <p:cNvPr id="12310" name="Picture 2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542588" y="6326188"/>
            <a:ext cx="3429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1" name="Picture 2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304588" y="6402388"/>
            <a:ext cx="3429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2" name="Picture 28" descr="BD18185_"/>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66388" y="7545388"/>
            <a:ext cx="11430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3" name="AutoShape 29"/>
          <p:cNvSpPr>
            <a:spLocks noChangeArrowheads="1"/>
          </p:cNvSpPr>
          <p:nvPr/>
        </p:nvSpPr>
        <p:spPr bwMode="auto">
          <a:xfrm>
            <a:off x="11914188" y="7621588"/>
            <a:ext cx="600075" cy="427037"/>
          </a:xfrm>
          <a:prstGeom prst="can">
            <a:avLst>
              <a:gd name="adj" fmla="val 25000"/>
            </a:avLst>
          </a:prstGeom>
          <a:solidFill>
            <a:srgbClr val="FFFF00"/>
          </a:solidFill>
          <a:ln w="9525">
            <a:solidFill>
              <a:schemeClr val="tx1"/>
            </a:solidFill>
            <a:round/>
            <a:headEnd/>
            <a:tailEnd/>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000">
              <a:latin typeface="Tahoma" panose="020B0604030504040204" pitchFamily="34" charset="0"/>
              <a:ea typeface="ＭＳ Ｐゴシック" panose="020B0600070205080204" pitchFamily="50" charset="-128"/>
            </a:endParaRPr>
          </a:p>
        </p:txBody>
      </p:sp>
      <p:cxnSp>
        <p:nvCxnSpPr>
          <p:cNvPr id="12314" name="AutoShape 30"/>
          <p:cNvCxnSpPr>
            <a:cxnSpLocks noChangeShapeType="1"/>
          </p:cNvCxnSpPr>
          <p:nvPr/>
        </p:nvCxnSpPr>
        <p:spPr bwMode="auto">
          <a:xfrm>
            <a:off x="10204450" y="7138988"/>
            <a:ext cx="833438" cy="4064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2315" name="AutoShape 31"/>
          <p:cNvCxnSpPr>
            <a:cxnSpLocks noChangeShapeType="1"/>
          </p:cNvCxnSpPr>
          <p:nvPr/>
        </p:nvCxnSpPr>
        <p:spPr bwMode="auto">
          <a:xfrm>
            <a:off x="10853738" y="7210425"/>
            <a:ext cx="184150" cy="33496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2316" name="AutoShape 32"/>
          <p:cNvCxnSpPr>
            <a:cxnSpLocks noChangeShapeType="1"/>
          </p:cNvCxnSpPr>
          <p:nvPr/>
        </p:nvCxnSpPr>
        <p:spPr bwMode="auto">
          <a:xfrm flipH="1">
            <a:off x="11037888" y="7210425"/>
            <a:ext cx="463550" cy="33496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2317" name="AutoShape 33"/>
          <p:cNvCxnSpPr>
            <a:cxnSpLocks noChangeShapeType="1"/>
            <a:stCxn id="12313" idx="2"/>
          </p:cNvCxnSpPr>
          <p:nvPr/>
        </p:nvCxnSpPr>
        <p:spPr bwMode="auto">
          <a:xfrm flipH="1">
            <a:off x="11609388" y="7835900"/>
            <a:ext cx="304800" cy="6985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pic>
        <p:nvPicPr>
          <p:cNvPr id="12318" name="Picture 3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390188" y="8964613"/>
            <a:ext cx="528637"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9" name="Picture 35" descr="uc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009188" y="8078788"/>
            <a:ext cx="4810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20" name="Picture 39" descr="keikan_00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228388" y="8231188"/>
            <a:ext cx="534987" cy="72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21" name="AutoShape 43"/>
          <p:cNvSpPr>
            <a:spLocks noChangeArrowheads="1"/>
          </p:cNvSpPr>
          <p:nvPr/>
        </p:nvSpPr>
        <p:spPr bwMode="auto">
          <a:xfrm>
            <a:off x="10161588" y="8993188"/>
            <a:ext cx="1066800" cy="763587"/>
          </a:xfrm>
          <a:prstGeom prst="wedgeRoundRectCallout">
            <a:avLst>
              <a:gd name="adj1" fmla="val -43750"/>
              <a:gd name="adj2" fmla="val -105093"/>
              <a:gd name="adj3" fmla="val 16667"/>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12322" name="AutoShape 44"/>
          <p:cNvSpPr>
            <a:spLocks noChangeArrowheads="1"/>
          </p:cNvSpPr>
          <p:nvPr/>
        </p:nvSpPr>
        <p:spPr bwMode="auto">
          <a:xfrm>
            <a:off x="11941175" y="8916988"/>
            <a:ext cx="1066800" cy="839787"/>
          </a:xfrm>
          <a:prstGeom prst="wedgeRoundRectCallout">
            <a:avLst>
              <a:gd name="adj1" fmla="val -86458"/>
              <a:gd name="adj2" fmla="val -76278"/>
              <a:gd name="adj3" fmla="val 16667"/>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cxnSp>
        <p:nvCxnSpPr>
          <p:cNvPr id="12323" name="AutoShape 45"/>
          <p:cNvCxnSpPr>
            <a:cxnSpLocks noChangeShapeType="1"/>
          </p:cNvCxnSpPr>
          <p:nvPr/>
        </p:nvCxnSpPr>
        <p:spPr bwMode="auto">
          <a:xfrm flipV="1">
            <a:off x="10250488" y="7905750"/>
            <a:ext cx="215900" cy="17303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2324" name="AutoShape 46"/>
          <p:cNvCxnSpPr>
            <a:cxnSpLocks noChangeShapeType="1"/>
          </p:cNvCxnSpPr>
          <p:nvPr/>
        </p:nvCxnSpPr>
        <p:spPr bwMode="auto">
          <a:xfrm flipH="1" flipV="1">
            <a:off x="11037888" y="8266113"/>
            <a:ext cx="190500" cy="327025"/>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pic>
        <p:nvPicPr>
          <p:cNvPr id="12325" name="Picture 4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066588" y="9004300"/>
            <a:ext cx="704850"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スライド番号プレースホルダー 1"/>
          <p:cNvSpPr>
            <a:spLocks noGrp="1"/>
          </p:cNvSpPr>
          <p:nvPr>
            <p:ph type="sldNum" sz="quarter" idx="10"/>
          </p:nvPr>
        </p:nvSpPr>
        <p:spPr/>
        <p:txBody>
          <a:bodyPr/>
          <a:lstStyle/>
          <a:p>
            <a:fld id="{EC6DA5EF-4B6D-42D4-BEB8-6A564036F524}" type="slidenum">
              <a:rPr lang="en-US" altLang="ja-JP" smtClean="0"/>
              <a:pPr/>
              <a:t>7</a:t>
            </a:fld>
            <a:endParaRPr lang="en-US" altLang="ja-JP"/>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4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ucR graph</a:t>
            </a:r>
            <a:r>
              <a:rPr lang="ja-JP" altLang="en-US" smtClean="0">
                <a:latin typeface="Helvetica Neue Medium" pitchFamily="-1" charset="0"/>
                <a:ea typeface="ヒラギノ角ゴ ProN W6" panose="020B0600000000000000" pitchFamily="34" charset="-128"/>
              </a:rPr>
              <a:t>の例</a:t>
            </a:r>
            <a:r>
              <a:rPr lang="en-US" altLang="ja-JP" smtClean="0">
                <a:latin typeface="Helvetica Neue Medium" pitchFamily="-1" charset="0"/>
                <a:ea typeface="ヒラギノ角ゴ ProN W6" panose="020B0600000000000000" pitchFamily="34" charset="-128"/>
              </a:rPr>
              <a:t>(1)</a:t>
            </a:r>
          </a:p>
        </p:txBody>
      </p:sp>
      <p:sp>
        <p:nvSpPr>
          <p:cNvPr id="73731" name="Oval 3"/>
          <p:cNvSpPr>
            <a:spLocks noChangeArrowheads="1"/>
          </p:cNvSpPr>
          <p:nvPr/>
        </p:nvSpPr>
        <p:spPr bwMode="auto">
          <a:xfrm>
            <a:off x="2581275" y="3244850"/>
            <a:ext cx="1905000" cy="631825"/>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2</a:t>
            </a:r>
          </a:p>
        </p:txBody>
      </p:sp>
      <p:sp>
        <p:nvSpPr>
          <p:cNvPr id="73732" name="Oval 4"/>
          <p:cNvSpPr>
            <a:spLocks noChangeArrowheads="1"/>
          </p:cNvSpPr>
          <p:nvPr/>
        </p:nvSpPr>
        <p:spPr bwMode="auto">
          <a:xfrm>
            <a:off x="2581275" y="7342188"/>
            <a:ext cx="1905000" cy="631825"/>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1</a:t>
            </a:r>
          </a:p>
        </p:txBody>
      </p:sp>
      <p:cxnSp>
        <p:nvCxnSpPr>
          <p:cNvPr id="73733" name="AutoShape 5"/>
          <p:cNvCxnSpPr>
            <a:cxnSpLocks noChangeShapeType="1"/>
            <a:stCxn id="73732" idx="0"/>
            <a:endCxn id="73731" idx="4"/>
          </p:cNvCxnSpPr>
          <p:nvPr/>
        </p:nvCxnSpPr>
        <p:spPr bwMode="auto">
          <a:xfrm flipV="1">
            <a:off x="3533775" y="3876675"/>
            <a:ext cx="0" cy="346551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3734" name="Oval 6"/>
          <p:cNvSpPr>
            <a:spLocks noChangeArrowheads="1"/>
          </p:cNvSpPr>
          <p:nvPr/>
        </p:nvSpPr>
        <p:spPr bwMode="auto">
          <a:xfrm>
            <a:off x="2806700" y="5226050"/>
            <a:ext cx="1444625" cy="4699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73735" name="AutoShape 7"/>
          <p:cNvSpPr>
            <a:spLocks noChangeArrowheads="1"/>
          </p:cNvSpPr>
          <p:nvPr/>
        </p:nvSpPr>
        <p:spPr bwMode="auto">
          <a:xfrm>
            <a:off x="1017588" y="2439988"/>
            <a:ext cx="1347787" cy="1169987"/>
          </a:xfrm>
          <a:prstGeom prst="wedgeRoundRectCallout">
            <a:avLst>
              <a:gd name="adj1" fmla="val 98074"/>
              <a:gd name="adj2" fmla="val 39625"/>
              <a:gd name="adj3" fmla="val 16667"/>
            </a:avLst>
          </a:prstGeom>
          <a:solidFill>
            <a:schemeClr val="bg1"/>
          </a:solidFill>
          <a:ln w="12700">
            <a:solidFill>
              <a:schemeClr val="accent1"/>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000" baseline="-25000">
              <a:latin typeface="ＤＦＧ平成丸ゴシック体W4" panose="020F0400000000000000" pitchFamily="50" charset="-128"/>
              <a:ea typeface="ＤＦＧ平成丸ゴシック体W4" panose="020F0400000000000000" pitchFamily="50" charset="-128"/>
            </a:endParaRPr>
          </a:p>
        </p:txBody>
      </p:sp>
      <p:sp>
        <p:nvSpPr>
          <p:cNvPr id="73736" name="AutoShape 8"/>
          <p:cNvSpPr>
            <a:spLocks noChangeArrowheads="1"/>
          </p:cNvSpPr>
          <p:nvPr/>
        </p:nvSpPr>
        <p:spPr bwMode="auto">
          <a:xfrm>
            <a:off x="1571625" y="5135563"/>
            <a:ext cx="1122363" cy="350837"/>
          </a:xfrm>
          <a:prstGeom prst="wedgeRoundRectCallout">
            <a:avLst>
              <a:gd name="adj1" fmla="val 94935"/>
              <a:gd name="adj2" fmla="val 25736"/>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原料</a:t>
            </a:r>
            <a:endParaRPr lang="en-US" altLang="ja-JP" sz="2000" baseline="-25000">
              <a:latin typeface="ＤＦＧ平成丸ゴシック体W4" panose="020F0400000000000000" pitchFamily="50" charset="-128"/>
              <a:ea typeface="ＤＦＧ平成丸ゴシック体W4" panose="020F0400000000000000" pitchFamily="50" charset="-128"/>
            </a:endParaRPr>
          </a:p>
        </p:txBody>
      </p:sp>
      <p:pic>
        <p:nvPicPr>
          <p:cNvPr id="73737" name="Picture 9" descr="キャベツ"/>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3488" y="2560638"/>
            <a:ext cx="896937"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8"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23400" y="4667250"/>
            <a:ext cx="100965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pic>
        <p:nvPicPr>
          <p:cNvPr id="73739"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20338" y="7942263"/>
            <a:ext cx="100965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
        <p:nvSpPr>
          <p:cNvPr id="73740" name="AutoShape 12"/>
          <p:cNvSpPr>
            <a:spLocks noChangeArrowheads="1"/>
          </p:cNvSpPr>
          <p:nvPr/>
        </p:nvSpPr>
        <p:spPr bwMode="auto">
          <a:xfrm>
            <a:off x="8972550" y="2209800"/>
            <a:ext cx="2239963" cy="585788"/>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ゴシック体W5" pitchFamily="50" charset="-128"/>
              </a:rPr>
              <a:t>キャベツ</a:t>
            </a:r>
          </a:p>
        </p:txBody>
      </p:sp>
      <p:cxnSp>
        <p:nvCxnSpPr>
          <p:cNvPr id="73741" name="AutoShape 13"/>
          <p:cNvCxnSpPr>
            <a:cxnSpLocks noChangeShapeType="1"/>
            <a:stCxn id="73731" idx="0"/>
            <a:endCxn id="73740" idx="1"/>
          </p:cNvCxnSpPr>
          <p:nvPr/>
        </p:nvCxnSpPr>
        <p:spPr bwMode="auto">
          <a:xfrm flipV="1">
            <a:off x="3533775" y="2503488"/>
            <a:ext cx="5438775" cy="74136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3742" name="Oval 14"/>
          <p:cNvSpPr>
            <a:spLocks noChangeArrowheads="1"/>
          </p:cNvSpPr>
          <p:nvPr/>
        </p:nvSpPr>
        <p:spPr bwMode="auto">
          <a:xfrm>
            <a:off x="5384800" y="2676525"/>
            <a:ext cx="1446213" cy="4699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73743" name="AutoShape 15"/>
          <p:cNvSpPr>
            <a:spLocks noChangeArrowheads="1"/>
          </p:cNvSpPr>
          <p:nvPr/>
        </p:nvSpPr>
        <p:spPr bwMode="auto">
          <a:xfrm>
            <a:off x="4933950" y="1982788"/>
            <a:ext cx="1123950" cy="349250"/>
          </a:xfrm>
          <a:prstGeom prst="wedgeRoundRectCallout">
            <a:avLst>
              <a:gd name="adj1" fmla="val 26213"/>
              <a:gd name="adj2" fmla="val 149264"/>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名前</a:t>
            </a:r>
            <a:endParaRPr lang="en-US" altLang="ja-JP" sz="2000" baseline="-25000">
              <a:latin typeface="ＤＦＧ平成丸ゴシック体W4" panose="020F0400000000000000" pitchFamily="50" charset="-128"/>
              <a:ea typeface="ＤＦＧ平成丸ゴシック体W4" panose="020F0400000000000000" pitchFamily="50" charset="-128"/>
            </a:endParaRPr>
          </a:p>
        </p:txBody>
      </p:sp>
      <p:sp>
        <p:nvSpPr>
          <p:cNvPr id="73744" name="AutoShape 16"/>
          <p:cNvSpPr>
            <a:spLocks noChangeArrowheads="1"/>
          </p:cNvSpPr>
          <p:nvPr/>
        </p:nvSpPr>
        <p:spPr bwMode="auto">
          <a:xfrm>
            <a:off x="8972550" y="3027363"/>
            <a:ext cx="2239963" cy="585787"/>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ゴシック体W5" pitchFamily="50" charset="-128"/>
              </a:rPr>
              <a:t>神奈川県</a:t>
            </a:r>
          </a:p>
        </p:txBody>
      </p:sp>
      <p:cxnSp>
        <p:nvCxnSpPr>
          <p:cNvPr id="73745" name="AutoShape 17"/>
          <p:cNvCxnSpPr>
            <a:cxnSpLocks noChangeShapeType="1"/>
            <a:stCxn id="73731" idx="7"/>
            <a:endCxn id="73744" idx="1"/>
          </p:cNvCxnSpPr>
          <p:nvPr/>
        </p:nvCxnSpPr>
        <p:spPr bwMode="auto">
          <a:xfrm flipV="1">
            <a:off x="4206875" y="3321050"/>
            <a:ext cx="4765675" cy="1587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3746" name="Oval 18"/>
          <p:cNvSpPr>
            <a:spLocks noChangeArrowheads="1"/>
          </p:cNvSpPr>
          <p:nvPr/>
        </p:nvSpPr>
        <p:spPr bwMode="auto">
          <a:xfrm>
            <a:off x="6396038" y="3146425"/>
            <a:ext cx="1446212" cy="46831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C</a:t>
            </a:r>
            <a:endParaRPr lang="ja-JP" altLang="en-US" sz="2000" baseline="-25000">
              <a:solidFill>
                <a:schemeClr val="bg1"/>
              </a:solidFill>
              <a:latin typeface="Arial" panose="020B0604020202020204" pitchFamily="34" charset="0"/>
              <a:ea typeface="ＭＳ Ｐゴシック" panose="020B0600070205080204" pitchFamily="50" charset="-128"/>
            </a:endParaRPr>
          </a:p>
        </p:txBody>
      </p:sp>
      <p:sp>
        <p:nvSpPr>
          <p:cNvPr id="73747" name="AutoShape 19"/>
          <p:cNvSpPr>
            <a:spLocks noChangeArrowheads="1"/>
          </p:cNvSpPr>
          <p:nvPr/>
        </p:nvSpPr>
        <p:spPr bwMode="auto">
          <a:xfrm>
            <a:off x="7851775" y="2795588"/>
            <a:ext cx="1122363" cy="350837"/>
          </a:xfrm>
          <a:prstGeom prst="wedgeRoundRectCallout">
            <a:avLst>
              <a:gd name="adj1" fmla="val -96037"/>
              <a:gd name="adj2" fmla="val 138972"/>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生産地</a:t>
            </a:r>
            <a:endParaRPr lang="en-US" altLang="ja-JP" sz="2000" baseline="-25000">
              <a:latin typeface="ＤＦＧ平成丸ゴシック体W4" panose="020F0400000000000000" pitchFamily="50" charset="-128"/>
              <a:ea typeface="ＤＦＧ平成丸ゴシック体W4" panose="020F0400000000000000" pitchFamily="50" charset="-128"/>
            </a:endParaRPr>
          </a:p>
        </p:txBody>
      </p:sp>
      <p:sp>
        <p:nvSpPr>
          <p:cNvPr id="73748" name="AutoShape 20"/>
          <p:cNvSpPr>
            <a:spLocks noChangeArrowheads="1"/>
          </p:cNvSpPr>
          <p:nvPr/>
        </p:nvSpPr>
        <p:spPr bwMode="auto">
          <a:xfrm>
            <a:off x="8978900" y="3729038"/>
            <a:ext cx="2238375" cy="585787"/>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ゴシック体W5" pitchFamily="50" charset="-128"/>
              </a:rPr>
              <a:t>L</a:t>
            </a:r>
          </a:p>
        </p:txBody>
      </p:sp>
      <p:cxnSp>
        <p:nvCxnSpPr>
          <p:cNvPr id="73749" name="AutoShape 21"/>
          <p:cNvCxnSpPr>
            <a:cxnSpLocks noChangeShapeType="1"/>
            <a:stCxn id="73731" idx="6"/>
            <a:endCxn id="73748" idx="1"/>
          </p:cNvCxnSpPr>
          <p:nvPr/>
        </p:nvCxnSpPr>
        <p:spPr bwMode="auto">
          <a:xfrm>
            <a:off x="4486275" y="3560763"/>
            <a:ext cx="4492625" cy="46196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3750" name="Oval 22"/>
          <p:cNvSpPr>
            <a:spLocks noChangeArrowheads="1"/>
          </p:cNvSpPr>
          <p:nvPr/>
        </p:nvSpPr>
        <p:spPr bwMode="auto">
          <a:xfrm>
            <a:off x="6954838" y="3730625"/>
            <a:ext cx="1446212" cy="471488"/>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D</a:t>
            </a:r>
            <a:endParaRPr lang="ja-JP" altLang="en-US" sz="2000" baseline="-25000">
              <a:solidFill>
                <a:schemeClr val="bg1"/>
              </a:solidFill>
              <a:latin typeface="Arial" panose="020B0604020202020204" pitchFamily="34" charset="0"/>
              <a:ea typeface="ＭＳ Ｐゴシック" panose="020B0600070205080204" pitchFamily="50" charset="-128"/>
            </a:endParaRPr>
          </a:p>
        </p:txBody>
      </p:sp>
      <p:sp>
        <p:nvSpPr>
          <p:cNvPr id="73751" name="AutoShape 23"/>
          <p:cNvSpPr>
            <a:spLocks noChangeArrowheads="1"/>
          </p:cNvSpPr>
          <p:nvPr/>
        </p:nvSpPr>
        <p:spPr bwMode="auto">
          <a:xfrm>
            <a:off x="7851775" y="3495675"/>
            <a:ext cx="898525" cy="352425"/>
          </a:xfrm>
          <a:prstGeom prst="wedgeRoundRectCallout">
            <a:avLst>
              <a:gd name="adj1" fmla="val -43662"/>
              <a:gd name="adj2" fmla="val 121324"/>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等級</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cxnSp>
        <p:nvCxnSpPr>
          <p:cNvPr id="73752" name="AutoShape 24"/>
          <p:cNvCxnSpPr>
            <a:cxnSpLocks noChangeShapeType="1"/>
            <a:stCxn id="73731" idx="5"/>
          </p:cNvCxnSpPr>
          <p:nvPr/>
        </p:nvCxnSpPr>
        <p:spPr bwMode="auto">
          <a:xfrm>
            <a:off x="4206875" y="3784600"/>
            <a:ext cx="5216525" cy="13589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3753" name="Oval 25"/>
          <p:cNvSpPr>
            <a:spLocks noChangeArrowheads="1"/>
          </p:cNvSpPr>
          <p:nvPr/>
        </p:nvSpPr>
        <p:spPr bwMode="auto">
          <a:xfrm>
            <a:off x="6731000" y="4433888"/>
            <a:ext cx="1447800" cy="46831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E</a:t>
            </a:r>
            <a:endParaRPr lang="ja-JP" altLang="en-US" sz="2000" baseline="-25000">
              <a:solidFill>
                <a:schemeClr val="bg1"/>
              </a:solidFill>
              <a:latin typeface="Arial" panose="020B0604020202020204" pitchFamily="34" charset="0"/>
              <a:ea typeface="ＭＳ Ｐゴシック" panose="020B0600070205080204" pitchFamily="50" charset="-128"/>
            </a:endParaRPr>
          </a:p>
        </p:txBody>
      </p:sp>
      <p:sp>
        <p:nvSpPr>
          <p:cNvPr id="73754" name="AutoShape 26"/>
          <p:cNvSpPr>
            <a:spLocks noChangeArrowheads="1"/>
          </p:cNvSpPr>
          <p:nvPr/>
        </p:nvSpPr>
        <p:spPr bwMode="auto">
          <a:xfrm>
            <a:off x="6392863" y="5016500"/>
            <a:ext cx="1571625" cy="703263"/>
          </a:xfrm>
          <a:prstGeom prst="wedgeRoundRectCallout">
            <a:avLst>
              <a:gd name="adj1" fmla="val 37875"/>
              <a:gd name="adj2" fmla="val -74634"/>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生産者</a:t>
            </a:r>
            <a:br>
              <a:rPr lang="ja-JP" altLang="en-US" sz="2000">
                <a:latin typeface="ＤＦＧ平成丸ゴシック体W4" panose="020F0400000000000000" pitchFamily="50" charset="-128"/>
                <a:ea typeface="ＤＦＧ平成丸ゴシック体W4" panose="020F0400000000000000" pitchFamily="50" charset="-128"/>
              </a:rPr>
            </a:br>
            <a:r>
              <a:rPr lang="ja-JP" altLang="en-US" sz="2000">
                <a:latin typeface="ＤＦＧ平成丸ゴシック体W4" panose="020F0400000000000000" pitchFamily="50" charset="-128"/>
                <a:ea typeface="ＤＦＧ平成丸ゴシック体W4" panose="020F0400000000000000" pitchFamily="50" charset="-128"/>
              </a:rPr>
              <a:t>メッセージ</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sp>
        <p:nvSpPr>
          <p:cNvPr id="73755" name="Oval 27"/>
          <p:cNvSpPr>
            <a:spLocks noChangeArrowheads="1"/>
          </p:cNvSpPr>
          <p:nvPr/>
        </p:nvSpPr>
        <p:spPr bwMode="auto">
          <a:xfrm>
            <a:off x="6505575" y="7342188"/>
            <a:ext cx="1905000" cy="631825"/>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3</a:t>
            </a:r>
          </a:p>
        </p:txBody>
      </p:sp>
      <p:cxnSp>
        <p:nvCxnSpPr>
          <p:cNvPr id="73756" name="AutoShape 28"/>
          <p:cNvCxnSpPr>
            <a:cxnSpLocks noChangeShapeType="1"/>
            <a:stCxn id="73732" idx="6"/>
            <a:endCxn id="73755" idx="2"/>
          </p:cNvCxnSpPr>
          <p:nvPr/>
        </p:nvCxnSpPr>
        <p:spPr bwMode="auto">
          <a:xfrm>
            <a:off x="4486275" y="7658100"/>
            <a:ext cx="20193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3757" name="Oval 29"/>
          <p:cNvSpPr>
            <a:spLocks noChangeArrowheads="1"/>
          </p:cNvSpPr>
          <p:nvPr/>
        </p:nvSpPr>
        <p:spPr bwMode="auto">
          <a:xfrm>
            <a:off x="4684713" y="7419975"/>
            <a:ext cx="1447800" cy="4699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F</a:t>
            </a:r>
          </a:p>
        </p:txBody>
      </p:sp>
      <p:sp>
        <p:nvSpPr>
          <p:cNvPr id="73758" name="AutoShape 30"/>
          <p:cNvSpPr>
            <a:spLocks noChangeArrowheads="1"/>
          </p:cNvSpPr>
          <p:nvPr/>
        </p:nvSpPr>
        <p:spPr bwMode="auto">
          <a:xfrm>
            <a:off x="4933950" y="8177213"/>
            <a:ext cx="1123950" cy="350837"/>
          </a:xfrm>
          <a:prstGeom prst="wedgeRoundRectCallout">
            <a:avLst>
              <a:gd name="adj1" fmla="val 16741"/>
              <a:gd name="adj2" fmla="val -176472"/>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種別</a:t>
            </a:r>
            <a:endParaRPr lang="en-US" altLang="ja-JP" sz="2000" baseline="-25000">
              <a:latin typeface="ＤＦＧ平成丸ゴシック体W4" panose="020F0400000000000000" pitchFamily="50" charset="-128"/>
              <a:ea typeface="ＤＦＧ平成丸ゴシック体W4" panose="020F0400000000000000" pitchFamily="50" charset="-128"/>
            </a:endParaRPr>
          </a:p>
        </p:txBody>
      </p:sp>
      <p:cxnSp>
        <p:nvCxnSpPr>
          <p:cNvPr id="73759" name="AutoShape 31"/>
          <p:cNvCxnSpPr>
            <a:cxnSpLocks noChangeShapeType="1"/>
            <a:stCxn id="73755" idx="7"/>
            <a:endCxn id="73760" idx="1"/>
          </p:cNvCxnSpPr>
          <p:nvPr/>
        </p:nvCxnSpPr>
        <p:spPr bwMode="auto">
          <a:xfrm flipV="1">
            <a:off x="8131175" y="6481763"/>
            <a:ext cx="2076450" cy="9525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3760" name="AutoShape 32"/>
          <p:cNvSpPr>
            <a:spLocks noChangeArrowheads="1"/>
          </p:cNvSpPr>
          <p:nvPr/>
        </p:nvSpPr>
        <p:spPr bwMode="auto">
          <a:xfrm>
            <a:off x="10207625" y="6188075"/>
            <a:ext cx="2239963" cy="585788"/>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ゴシック体W5" pitchFamily="50" charset="-128"/>
              </a:rPr>
              <a:t>ロールキャベツ</a:t>
            </a:r>
          </a:p>
        </p:txBody>
      </p:sp>
      <p:sp>
        <p:nvSpPr>
          <p:cNvPr id="73761" name="Oval 33"/>
          <p:cNvSpPr>
            <a:spLocks noChangeArrowheads="1"/>
          </p:cNvSpPr>
          <p:nvPr/>
        </p:nvSpPr>
        <p:spPr bwMode="auto">
          <a:xfrm>
            <a:off x="8416925" y="6883400"/>
            <a:ext cx="1446213" cy="46831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73762" name="AutoShape 34"/>
          <p:cNvSpPr>
            <a:spLocks noChangeArrowheads="1"/>
          </p:cNvSpPr>
          <p:nvPr/>
        </p:nvSpPr>
        <p:spPr bwMode="auto">
          <a:xfrm>
            <a:off x="8185150" y="6307138"/>
            <a:ext cx="1122363" cy="350837"/>
          </a:xfrm>
          <a:prstGeom prst="wedgeRoundRectCallout">
            <a:avLst>
              <a:gd name="adj1" fmla="val -5287"/>
              <a:gd name="adj2" fmla="val 191912"/>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名前</a:t>
            </a:r>
            <a:endParaRPr lang="en-US" altLang="ja-JP" sz="2000" baseline="-25000">
              <a:latin typeface="ＤＦＧ平成丸ゴシック体W4" panose="020F0400000000000000" pitchFamily="50" charset="-128"/>
              <a:ea typeface="ＤＦＧ平成丸ゴシック体W4" panose="020F0400000000000000" pitchFamily="50" charset="-128"/>
            </a:endParaRPr>
          </a:p>
        </p:txBody>
      </p:sp>
      <p:cxnSp>
        <p:nvCxnSpPr>
          <p:cNvPr id="73763" name="AutoShape 35"/>
          <p:cNvCxnSpPr>
            <a:cxnSpLocks noChangeShapeType="1"/>
            <a:stCxn id="73755" idx="5"/>
          </p:cNvCxnSpPr>
          <p:nvPr/>
        </p:nvCxnSpPr>
        <p:spPr bwMode="auto">
          <a:xfrm>
            <a:off x="8131175" y="7881938"/>
            <a:ext cx="2189163" cy="53657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3764" name="Oval 36"/>
          <p:cNvSpPr>
            <a:spLocks noChangeArrowheads="1"/>
          </p:cNvSpPr>
          <p:nvPr/>
        </p:nvSpPr>
        <p:spPr bwMode="auto">
          <a:xfrm>
            <a:off x="8528050" y="7934325"/>
            <a:ext cx="1446213" cy="4699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G</a:t>
            </a:r>
          </a:p>
        </p:txBody>
      </p:sp>
      <p:sp>
        <p:nvSpPr>
          <p:cNvPr id="73765" name="AutoShape 37"/>
          <p:cNvSpPr>
            <a:spLocks noChangeArrowheads="1"/>
          </p:cNvSpPr>
          <p:nvPr/>
        </p:nvSpPr>
        <p:spPr bwMode="auto">
          <a:xfrm>
            <a:off x="8413750" y="8647113"/>
            <a:ext cx="1122363" cy="350837"/>
          </a:xfrm>
          <a:prstGeom prst="wedgeRoundRectCallout">
            <a:avLst>
              <a:gd name="adj1" fmla="val -7046"/>
              <a:gd name="adj2" fmla="val -194852"/>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レシピ</a:t>
            </a:r>
            <a:endParaRPr lang="en-US" altLang="ja-JP" sz="2000" baseline="-25000">
              <a:latin typeface="ＤＦＧ平成丸ゴシック体W4" panose="020F0400000000000000" pitchFamily="50" charset="-128"/>
              <a:ea typeface="ＤＦＧ平成丸ゴシック体W4" panose="020F0400000000000000" pitchFamily="50" charset="-128"/>
            </a:endParaRPr>
          </a:p>
        </p:txBody>
      </p:sp>
      <p:sp>
        <p:nvSpPr>
          <p:cNvPr id="73766" name="AutoShape 39"/>
          <p:cNvSpPr>
            <a:spLocks noChangeArrowheads="1"/>
          </p:cNvSpPr>
          <p:nvPr/>
        </p:nvSpPr>
        <p:spPr bwMode="auto">
          <a:xfrm>
            <a:off x="896938" y="6542088"/>
            <a:ext cx="1460500" cy="1168400"/>
          </a:xfrm>
          <a:prstGeom prst="wedgeRoundRectCallout">
            <a:avLst>
              <a:gd name="adj1" fmla="val 94333"/>
              <a:gd name="adj2" fmla="val 39625"/>
              <a:gd name="adj3" fmla="val 16667"/>
            </a:avLst>
          </a:prstGeom>
          <a:solidFill>
            <a:schemeClr val="bg1"/>
          </a:solidFill>
          <a:ln w="12700">
            <a:solidFill>
              <a:schemeClr val="accent1"/>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en-US" altLang="ja-JP" sz="2000" baseline="-25000">
              <a:latin typeface="ＤＦＧ平成丸ゴシック体W4" panose="020F0400000000000000" pitchFamily="50" charset="-128"/>
              <a:ea typeface="ＤＦＧ平成丸ゴシック体W4" panose="020F0400000000000000" pitchFamily="50" charset="-128"/>
            </a:endParaRPr>
          </a:p>
        </p:txBody>
      </p:sp>
      <p:pic>
        <p:nvPicPr>
          <p:cNvPr id="73767" name="Picture 40" descr="ロールキャベツ"/>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6638" y="6657975"/>
            <a:ext cx="120808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768" name="AutoShape 41"/>
          <p:cNvSpPr>
            <a:spLocks noChangeArrowheads="1"/>
          </p:cNvSpPr>
          <p:nvPr/>
        </p:nvSpPr>
        <p:spPr bwMode="auto">
          <a:xfrm>
            <a:off x="5430838" y="8840788"/>
            <a:ext cx="2808287" cy="763587"/>
          </a:xfrm>
          <a:prstGeom prst="wedgeRoundRectCallout">
            <a:avLst>
              <a:gd name="adj1" fmla="val 21653"/>
              <a:gd name="adj2" fmla="val -181120"/>
              <a:gd name="adj3" fmla="val 16667"/>
            </a:avLst>
          </a:prstGeom>
          <a:solidFill>
            <a:schemeClr val="bg1"/>
          </a:solidFill>
          <a:ln w="12700">
            <a:solidFill>
              <a:srgbClr val="00CC66"/>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ロールキャベツという概念を示す</a:t>
            </a:r>
            <a:r>
              <a:rPr lang="en-US" altLang="ja-JP" sz="2000">
                <a:latin typeface="ＤＦＧ平成丸ゴシック体W4" panose="020F0400000000000000" pitchFamily="50" charset="-128"/>
                <a:ea typeface="ＤＦＧ平成丸ゴシック体W4" panose="020F0400000000000000" pitchFamily="50" charset="-128"/>
              </a:rPr>
              <a:t>ucode</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70</a:t>
            </a:fld>
            <a:endParaRPr lang="en-US" altLang="ja-JP"/>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57"/>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ucR graph</a:t>
            </a:r>
            <a:r>
              <a:rPr lang="ja-JP" altLang="en-US" smtClean="0">
                <a:latin typeface="Helvetica Neue Medium" pitchFamily="-1" charset="0"/>
                <a:ea typeface="ヒラギノ角ゴ ProN W6" panose="020B0600000000000000" pitchFamily="34" charset="-128"/>
              </a:rPr>
              <a:t>の例</a:t>
            </a:r>
            <a:r>
              <a:rPr lang="en-US" altLang="ja-JP" smtClean="0">
                <a:latin typeface="Helvetica Neue Medium" pitchFamily="-1" charset="0"/>
                <a:ea typeface="ヒラギノ角ゴ ProN W6" panose="020B0600000000000000" pitchFamily="34" charset="-128"/>
              </a:rPr>
              <a:t>(2)</a:t>
            </a:r>
          </a:p>
        </p:txBody>
      </p:sp>
      <p:sp>
        <p:nvSpPr>
          <p:cNvPr id="74755" name="AutoShape 3"/>
          <p:cNvSpPr>
            <a:spLocks noChangeArrowheads="1"/>
          </p:cNvSpPr>
          <p:nvPr/>
        </p:nvSpPr>
        <p:spPr bwMode="auto">
          <a:xfrm>
            <a:off x="1016000" y="2524125"/>
            <a:ext cx="2620963" cy="1636713"/>
          </a:xfrm>
          <a:prstGeom prst="cube">
            <a:avLst>
              <a:gd name="adj" fmla="val 25000"/>
            </a:avLst>
          </a:prstGeom>
          <a:solidFill>
            <a:srgbClr val="D17E2C"/>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4756" name="AutoShape 4"/>
          <p:cNvSpPr>
            <a:spLocks noChangeArrowheads="1"/>
          </p:cNvSpPr>
          <p:nvPr/>
        </p:nvSpPr>
        <p:spPr bwMode="auto">
          <a:xfrm>
            <a:off x="995363" y="2486025"/>
            <a:ext cx="2660650" cy="438150"/>
          </a:xfrm>
          <a:prstGeom prst="parallelogram">
            <a:avLst>
              <a:gd name="adj" fmla="val 110092"/>
            </a:avLst>
          </a:prstGeom>
          <a:solidFill>
            <a:schemeClr val="tx1"/>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4757" name="Oval 5"/>
          <p:cNvSpPr>
            <a:spLocks noChangeArrowheads="1"/>
          </p:cNvSpPr>
          <p:nvPr/>
        </p:nvSpPr>
        <p:spPr bwMode="auto">
          <a:xfrm>
            <a:off x="2932113" y="1895475"/>
            <a:ext cx="1163637"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1</a:t>
            </a:r>
          </a:p>
        </p:txBody>
      </p:sp>
      <p:cxnSp>
        <p:nvCxnSpPr>
          <p:cNvPr id="74758" name="AutoShape 6"/>
          <p:cNvCxnSpPr>
            <a:cxnSpLocks noChangeShapeType="1"/>
            <a:endCxn id="74757" idx="2"/>
          </p:cNvCxnSpPr>
          <p:nvPr/>
        </p:nvCxnSpPr>
        <p:spPr bwMode="auto">
          <a:xfrm rot="-5400000">
            <a:off x="2596356" y="1901032"/>
            <a:ext cx="100013" cy="571500"/>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74759" name="AutoShape 7"/>
          <p:cNvCxnSpPr>
            <a:cxnSpLocks noChangeShapeType="1"/>
            <a:stCxn id="74796" idx="1"/>
            <a:endCxn id="74785" idx="2"/>
          </p:cNvCxnSpPr>
          <p:nvPr/>
        </p:nvCxnSpPr>
        <p:spPr bwMode="auto">
          <a:xfrm rot="10800000" flipH="1" flipV="1">
            <a:off x="974725" y="3543300"/>
            <a:ext cx="723900" cy="941388"/>
          </a:xfrm>
          <a:prstGeom prst="curvedConnector3">
            <a:avLst>
              <a:gd name="adj1" fmla="val -31579"/>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74760" name="Oval 8"/>
          <p:cNvSpPr>
            <a:spLocks noChangeArrowheads="1"/>
          </p:cNvSpPr>
          <p:nvPr/>
        </p:nvSpPr>
        <p:spPr bwMode="auto">
          <a:xfrm>
            <a:off x="276225" y="6346825"/>
            <a:ext cx="2016125" cy="6746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1</a:t>
            </a:r>
          </a:p>
        </p:txBody>
      </p:sp>
      <p:cxnSp>
        <p:nvCxnSpPr>
          <p:cNvPr id="74761" name="AutoShape 9"/>
          <p:cNvCxnSpPr>
            <a:cxnSpLocks noChangeShapeType="1"/>
            <a:stCxn id="74760" idx="6"/>
            <a:endCxn id="74763" idx="2"/>
          </p:cNvCxnSpPr>
          <p:nvPr/>
        </p:nvCxnSpPr>
        <p:spPr bwMode="auto">
          <a:xfrm>
            <a:off x="2292350" y="6684963"/>
            <a:ext cx="2070100" cy="0"/>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4762" name="Oval 10"/>
          <p:cNvSpPr>
            <a:spLocks noChangeArrowheads="1"/>
          </p:cNvSpPr>
          <p:nvPr/>
        </p:nvSpPr>
        <p:spPr bwMode="auto">
          <a:xfrm>
            <a:off x="276225" y="6346825"/>
            <a:ext cx="2016125" cy="6746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1</a:t>
            </a:r>
          </a:p>
        </p:txBody>
      </p:sp>
      <p:sp>
        <p:nvSpPr>
          <p:cNvPr id="74763" name="Oval 11"/>
          <p:cNvSpPr>
            <a:spLocks noChangeArrowheads="1"/>
          </p:cNvSpPr>
          <p:nvPr/>
        </p:nvSpPr>
        <p:spPr bwMode="auto">
          <a:xfrm>
            <a:off x="4362450" y="6346825"/>
            <a:ext cx="2016125" cy="6746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2</a:t>
            </a:r>
          </a:p>
        </p:txBody>
      </p:sp>
      <p:sp>
        <p:nvSpPr>
          <p:cNvPr id="74764" name="Oval 12"/>
          <p:cNvSpPr>
            <a:spLocks noChangeArrowheads="1"/>
          </p:cNvSpPr>
          <p:nvPr/>
        </p:nvSpPr>
        <p:spPr bwMode="auto">
          <a:xfrm>
            <a:off x="2613025" y="6459538"/>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74765" name="AutoShape 13"/>
          <p:cNvSpPr>
            <a:spLocks noChangeArrowheads="1"/>
          </p:cNvSpPr>
          <p:nvPr/>
        </p:nvSpPr>
        <p:spPr bwMode="auto">
          <a:xfrm>
            <a:off x="1835150" y="5835650"/>
            <a:ext cx="1778000" cy="309563"/>
          </a:xfrm>
          <a:prstGeom prst="wedgeRoundRectCallout">
            <a:avLst>
              <a:gd name="adj1" fmla="val 50856"/>
              <a:gd name="adj2" fmla="val 216329"/>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入っている</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sp>
        <p:nvSpPr>
          <p:cNvPr id="74766" name="AutoShape 14"/>
          <p:cNvSpPr>
            <a:spLocks noChangeArrowheads="1"/>
          </p:cNvSpPr>
          <p:nvPr/>
        </p:nvSpPr>
        <p:spPr bwMode="auto">
          <a:xfrm>
            <a:off x="327025" y="8304213"/>
            <a:ext cx="1903413" cy="434975"/>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トマト</a:t>
            </a:r>
          </a:p>
        </p:txBody>
      </p:sp>
      <p:sp>
        <p:nvSpPr>
          <p:cNvPr id="74767" name="AutoShape 15"/>
          <p:cNvSpPr>
            <a:spLocks noChangeArrowheads="1"/>
          </p:cNvSpPr>
          <p:nvPr/>
        </p:nvSpPr>
        <p:spPr bwMode="auto">
          <a:xfrm>
            <a:off x="6507163" y="4976813"/>
            <a:ext cx="1905000" cy="436562"/>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ロット</a:t>
            </a:r>
            <a:r>
              <a:rPr lang="en-US" altLang="ja-JP" sz="2400">
                <a:solidFill>
                  <a:schemeClr val="bg1"/>
                </a:solidFill>
                <a:latin typeface="Arial" panose="020B0604020202020204" pitchFamily="34" charset="0"/>
                <a:ea typeface="ＤＦＧ平成丸ゴシック体W4" panose="020F0400000000000000" pitchFamily="50" charset="-128"/>
              </a:rPr>
              <a:t>A</a:t>
            </a:r>
          </a:p>
        </p:txBody>
      </p:sp>
      <p:cxnSp>
        <p:nvCxnSpPr>
          <p:cNvPr id="74768" name="AutoShape 16"/>
          <p:cNvCxnSpPr>
            <a:cxnSpLocks noChangeShapeType="1"/>
            <a:stCxn id="74762" idx="4"/>
            <a:endCxn id="74766" idx="0"/>
          </p:cNvCxnSpPr>
          <p:nvPr/>
        </p:nvCxnSpPr>
        <p:spPr bwMode="auto">
          <a:xfrm flipH="1">
            <a:off x="1279525" y="7021513"/>
            <a:ext cx="4763" cy="1282700"/>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cxnSp>
        <p:nvCxnSpPr>
          <p:cNvPr id="74769" name="AutoShape 17"/>
          <p:cNvCxnSpPr>
            <a:cxnSpLocks noChangeShapeType="1"/>
            <a:stCxn id="74763" idx="0"/>
            <a:endCxn id="74767" idx="1"/>
          </p:cNvCxnSpPr>
          <p:nvPr/>
        </p:nvCxnSpPr>
        <p:spPr bwMode="auto">
          <a:xfrm flipV="1">
            <a:off x="5370513" y="5195888"/>
            <a:ext cx="1136650" cy="1150937"/>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4770" name="Oval 18"/>
          <p:cNvSpPr>
            <a:spLocks noChangeArrowheads="1"/>
          </p:cNvSpPr>
          <p:nvPr/>
        </p:nvSpPr>
        <p:spPr bwMode="auto">
          <a:xfrm>
            <a:off x="635000" y="7372350"/>
            <a:ext cx="1422400"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74771" name="Oval 19"/>
          <p:cNvSpPr>
            <a:spLocks noChangeArrowheads="1"/>
          </p:cNvSpPr>
          <p:nvPr/>
        </p:nvSpPr>
        <p:spPr bwMode="auto">
          <a:xfrm>
            <a:off x="5086350" y="5568950"/>
            <a:ext cx="1422400"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74772" name="AutoShape 20"/>
          <p:cNvSpPr>
            <a:spLocks noChangeArrowheads="1"/>
          </p:cNvSpPr>
          <p:nvPr/>
        </p:nvSpPr>
        <p:spPr bwMode="auto">
          <a:xfrm>
            <a:off x="1817688" y="7907338"/>
            <a:ext cx="1147762" cy="273050"/>
          </a:xfrm>
          <a:prstGeom prst="wedgeRoundRectCallout">
            <a:avLst>
              <a:gd name="adj1" fmla="val -48671"/>
              <a:gd name="adj2" fmla="val -155231"/>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名前</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pic>
        <p:nvPicPr>
          <p:cNvPr id="74773" name="Picture 21" descr="j02333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8525" y="2187575"/>
            <a:ext cx="1827213"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4774" name="AutoShape 22"/>
          <p:cNvCxnSpPr>
            <a:cxnSpLocks noChangeShapeType="1"/>
            <a:stCxn id="74763" idx="6"/>
            <a:endCxn id="74790" idx="2"/>
          </p:cNvCxnSpPr>
          <p:nvPr/>
        </p:nvCxnSpPr>
        <p:spPr bwMode="auto">
          <a:xfrm>
            <a:off x="6378575" y="6684963"/>
            <a:ext cx="2273300" cy="0"/>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4775" name="Oval 23"/>
          <p:cNvSpPr>
            <a:spLocks noChangeArrowheads="1"/>
          </p:cNvSpPr>
          <p:nvPr/>
        </p:nvSpPr>
        <p:spPr bwMode="auto">
          <a:xfrm>
            <a:off x="6723063" y="6459538"/>
            <a:ext cx="1420812"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C</a:t>
            </a:r>
          </a:p>
        </p:txBody>
      </p:sp>
      <p:sp>
        <p:nvSpPr>
          <p:cNvPr id="74776" name="AutoShape 24"/>
          <p:cNvSpPr>
            <a:spLocks noChangeArrowheads="1"/>
          </p:cNvSpPr>
          <p:nvPr/>
        </p:nvSpPr>
        <p:spPr bwMode="auto">
          <a:xfrm>
            <a:off x="7356475" y="5681663"/>
            <a:ext cx="1147763" cy="273050"/>
          </a:xfrm>
          <a:prstGeom prst="wedgeRoundRectCallout">
            <a:avLst>
              <a:gd name="adj1" fmla="val -56343"/>
              <a:gd name="adj2" fmla="val 263370"/>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生産地</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cxnSp>
        <p:nvCxnSpPr>
          <p:cNvPr id="74777" name="AutoShape 25"/>
          <p:cNvCxnSpPr>
            <a:cxnSpLocks noChangeShapeType="1"/>
            <a:stCxn id="74805" idx="4"/>
            <a:endCxn id="74800" idx="0"/>
          </p:cNvCxnSpPr>
          <p:nvPr/>
        </p:nvCxnSpPr>
        <p:spPr bwMode="auto">
          <a:xfrm>
            <a:off x="5819775" y="7580313"/>
            <a:ext cx="3175" cy="1204912"/>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4778" name="Oval 26"/>
          <p:cNvSpPr>
            <a:spLocks noChangeArrowheads="1"/>
          </p:cNvSpPr>
          <p:nvPr/>
        </p:nvSpPr>
        <p:spPr bwMode="auto">
          <a:xfrm>
            <a:off x="5178425" y="8135938"/>
            <a:ext cx="1422400"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E</a:t>
            </a:r>
          </a:p>
        </p:txBody>
      </p:sp>
      <p:sp>
        <p:nvSpPr>
          <p:cNvPr id="74779" name="AutoShape 27"/>
          <p:cNvSpPr>
            <a:spLocks noChangeArrowheads="1"/>
          </p:cNvSpPr>
          <p:nvPr/>
        </p:nvSpPr>
        <p:spPr bwMode="auto">
          <a:xfrm>
            <a:off x="3963988" y="7737475"/>
            <a:ext cx="1350962" cy="311150"/>
          </a:xfrm>
          <a:prstGeom prst="wedgeRoundRectCallout">
            <a:avLst>
              <a:gd name="adj1" fmla="val 52505"/>
              <a:gd name="adj2" fmla="val 136222"/>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日付</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sp>
        <p:nvSpPr>
          <p:cNvPr id="74780" name="Rectangle 28"/>
          <p:cNvSpPr>
            <a:spLocks noChangeArrowheads="1"/>
          </p:cNvSpPr>
          <p:nvPr/>
        </p:nvSpPr>
        <p:spPr bwMode="auto">
          <a:xfrm>
            <a:off x="9556750" y="2700338"/>
            <a:ext cx="1522413" cy="742950"/>
          </a:xfrm>
          <a:prstGeom prst="rect">
            <a:avLst/>
          </a:prstGeom>
          <a:solidFill>
            <a:schemeClr val="accent1"/>
          </a:solidFill>
          <a:ln w="12700" cap="sq">
            <a:solidFill>
              <a:schemeClr val="tx1"/>
            </a:solidFill>
            <a:miter lim="800000"/>
            <a:headEnd type="none" w="sm" len="sm"/>
            <a:tailEnd type="none" w="sm" len="sm"/>
          </a:ln>
        </p:spPr>
        <p:txBody>
          <a:bodyPr wrap="none" lIns="72000" tIns="68400" rIns="72000" bIns="68400"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ja-JP" altLang="en-US" sz="2000">
                <a:latin typeface="ＤＦＧ平成ゴシック体W3" panose="020B0400000000000000" pitchFamily="50" charset="-128"/>
                <a:ea typeface="ＤＦＧ平成ゴシック体W3" panose="020B0400000000000000" pitchFamily="50" charset="-128"/>
              </a:rPr>
              <a:t>△△農協</a:t>
            </a:r>
          </a:p>
        </p:txBody>
      </p:sp>
      <p:cxnSp>
        <p:nvCxnSpPr>
          <p:cNvPr id="74781" name="AutoShape 29"/>
          <p:cNvCxnSpPr>
            <a:cxnSpLocks noChangeShapeType="1"/>
            <a:endCxn id="74780" idx="1"/>
          </p:cNvCxnSpPr>
          <p:nvPr/>
        </p:nvCxnSpPr>
        <p:spPr bwMode="auto">
          <a:xfrm>
            <a:off x="6535738" y="3059113"/>
            <a:ext cx="3021012" cy="12700"/>
          </a:xfrm>
          <a:prstGeom prst="curvedConnector3">
            <a:avLst>
              <a:gd name="adj1" fmla="val 49972"/>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4782" name="AutoShape 30"/>
          <p:cNvSpPr>
            <a:spLocks noChangeArrowheads="1"/>
          </p:cNvSpPr>
          <p:nvPr/>
        </p:nvSpPr>
        <p:spPr bwMode="auto">
          <a:xfrm>
            <a:off x="7454900" y="2847975"/>
            <a:ext cx="976313" cy="608013"/>
          </a:xfrm>
          <a:prstGeom prst="cube">
            <a:avLst>
              <a:gd name="adj" fmla="val 25000"/>
            </a:avLst>
          </a:prstGeom>
          <a:solidFill>
            <a:srgbClr val="D17E2C"/>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4783" name="AutoShape 31"/>
          <p:cNvSpPr>
            <a:spLocks noChangeArrowheads="1"/>
          </p:cNvSpPr>
          <p:nvPr/>
        </p:nvSpPr>
        <p:spPr bwMode="auto">
          <a:xfrm>
            <a:off x="7454900" y="2809875"/>
            <a:ext cx="995363" cy="190500"/>
          </a:xfrm>
          <a:prstGeom prst="parallelogram">
            <a:avLst>
              <a:gd name="adj" fmla="val 94727"/>
            </a:avLst>
          </a:prstGeom>
          <a:solidFill>
            <a:schemeClr val="tx1"/>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4784" name="Text Box 32"/>
          <p:cNvSpPr txBox="1">
            <a:spLocks noChangeArrowheads="1"/>
          </p:cNvSpPr>
          <p:nvPr/>
        </p:nvSpPr>
        <p:spPr bwMode="auto">
          <a:xfrm>
            <a:off x="6956425" y="3443288"/>
            <a:ext cx="199072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2000" tIns="68400" rIns="72000" bIns="68400">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en-US" altLang="ja-JP" sz="2000">
                <a:latin typeface="ＤＦＧ平成ゴシック体W3" panose="020B0400000000000000" pitchFamily="50" charset="-128"/>
                <a:ea typeface="ＤＦＧ平成ゴシック体W3" panose="020B0400000000000000" pitchFamily="50" charset="-128"/>
              </a:rPr>
              <a:t>2007/07/19</a:t>
            </a:r>
            <a:r>
              <a:rPr kumimoji="0" lang="ja-JP" altLang="en-US" sz="2000">
                <a:latin typeface="ＤＦＧ平成ゴシック体W3" panose="020B0400000000000000" pitchFamily="50" charset="-128"/>
                <a:ea typeface="ＤＦＧ平成ゴシック体W3" panose="020B0400000000000000" pitchFamily="50" charset="-128"/>
              </a:rPr>
              <a:t>出荷</a:t>
            </a:r>
          </a:p>
        </p:txBody>
      </p:sp>
      <p:sp>
        <p:nvSpPr>
          <p:cNvPr id="74785" name="Oval 33"/>
          <p:cNvSpPr>
            <a:spLocks noChangeArrowheads="1"/>
          </p:cNvSpPr>
          <p:nvPr/>
        </p:nvSpPr>
        <p:spPr bwMode="auto">
          <a:xfrm>
            <a:off x="1698625" y="4243388"/>
            <a:ext cx="1162050"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2</a:t>
            </a:r>
            <a:endParaRPr lang="ja-JP" altLang="en-US" sz="1800" baseline="-25000">
              <a:latin typeface="Arial" panose="020B0604020202020204" pitchFamily="34" charset="0"/>
              <a:ea typeface="ＭＳ Ｐゴシック" panose="020B0600070205080204" pitchFamily="50" charset="-128"/>
            </a:endParaRPr>
          </a:p>
        </p:txBody>
      </p:sp>
      <p:sp>
        <p:nvSpPr>
          <p:cNvPr id="74786" name="Oval 34"/>
          <p:cNvSpPr>
            <a:spLocks noChangeArrowheads="1"/>
          </p:cNvSpPr>
          <p:nvPr/>
        </p:nvSpPr>
        <p:spPr bwMode="auto">
          <a:xfrm>
            <a:off x="6645275" y="1825625"/>
            <a:ext cx="1162050"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3</a:t>
            </a:r>
            <a:endParaRPr lang="ja-JP" altLang="en-US" sz="1800" baseline="-25000">
              <a:latin typeface="Arial" panose="020B0604020202020204" pitchFamily="34" charset="0"/>
              <a:ea typeface="ＭＳ Ｐゴシック" panose="020B0600070205080204" pitchFamily="50" charset="-128"/>
            </a:endParaRPr>
          </a:p>
        </p:txBody>
      </p:sp>
      <p:cxnSp>
        <p:nvCxnSpPr>
          <p:cNvPr id="74787" name="AutoShape 35"/>
          <p:cNvCxnSpPr>
            <a:cxnSpLocks noChangeShapeType="1"/>
            <a:endCxn id="74786" idx="2"/>
          </p:cNvCxnSpPr>
          <p:nvPr/>
        </p:nvCxnSpPr>
        <p:spPr bwMode="auto">
          <a:xfrm rot="-5400000">
            <a:off x="6073775" y="1616075"/>
            <a:ext cx="120650" cy="1022350"/>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74788" name="Oval 36"/>
          <p:cNvSpPr>
            <a:spLocks noChangeArrowheads="1"/>
          </p:cNvSpPr>
          <p:nvPr/>
        </p:nvSpPr>
        <p:spPr bwMode="auto">
          <a:xfrm>
            <a:off x="11472863" y="3132138"/>
            <a:ext cx="1162050"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4</a:t>
            </a:r>
            <a:endParaRPr lang="ja-JP" altLang="en-US" sz="1800" baseline="-25000">
              <a:latin typeface="Arial" panose="020B0604020202020204" pitchFamily="34" charset="0"/>
              <a:ea typeface="ＭＳ Ｐゴシック" panose="020B0600070205080204" pitchFamily="50" charset="-128"/>
            </a:endParaRPr>
          </a:p>
        </p:txBody>
      </p:sp>
      <p:cxnSp>
        <p:nvCxnSpPr>
          <p:cNvPr id="74789" name="AutoShape 37"/>
          <p:cNvCxnSpPr>
            <a:cxnSpLocks noChangeShapeType="1"/>
            <a:stCxn id="74788" idx="4"/>
            <a:endCxn id="74780" idx="2"/>
          </p:cNvCxnSpPr>
          <p:nvPr/>
        </p:nvCxnSpPr>
        <p:spPr bwMode="auto">
          <a:xfrm rot="16200000" flipV="1">
            <a:off x="11100594" y="2661444"/>
            <a:ext cx="171450" cy="1735138"/>
          </a:xfrm>
          <a:prstGeom prst="curvedConnector3">
            <a:avLst>
              <a:gd name="adj1" fmla="val -133333"/>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74790" name="Oval 38"/>
          <p:cNvSpPr>
            <a:spLocks noChangeArrowheads="1"/>
          </p:cNvSpPr>
          <p:nvPr/>
        </p:nvSpPr>
        <p:spPr bwMode="auto">
          <a:xfrm>
            <a:off x="8651875" y="6346825"/>
            <a:ext cx="2016125" cy="6746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3</a:t>
            </a:r>
          </a:p>
        </p:txBody>
      </p:sp>
      <p:sp>
        <p:nvSpPr>
          <p:cNvPr id="74791" name="AutoShape 39"/>
          <p:cNvSpPr>
            <a:spLocks noChangeArrowheads="1"/>
          </p:cNvSpPr>
          <p:nvPr/>
        </p:nvSpPr>
        <p:spPr bwMode="auto">
          <a:xfrm>
            <a:off x="10868025" y="5421313"/>
            <a:ext cx="1905000" cy="436562"/>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a:t>
            </a:r>
            <a:r>
              <a:rPr lang="en-US" altLang="ja-JP" sz="2400">
                <a:solidFill>
                  <a:schemeClr val="bg1"/>
                </a:solidFill>
                <a:latin typeface="Arial" panose="020B0604020202020204" pitchFamily="34" charset="0"/>
                <a:ea typeface="ＤＦＧ平成丸ゴシック体W4" panose="020F0400000000000000" pitchFamily="50" charset="-128"/>
              </a:rPr>
              <a:t>×</a:t>
            </a:r>
            <a:r>
              <a:rPr lang="ja-JP" altLang="en-US" sz="2400">
                <a:solidFill>
                  <a:schemeClr val="bg1"/>
                </a:solidFill>
                <a:latin typeface="Arial" panose="020B0604020202020204" pitchFamily="34" charset="0"/>
                <a:ea typeface="ＤＦＧ平成丸ゴシック体W4" panose="020F0400000000000000" pitchFamily="50" charset="-128"/>
              </a:rPr>
              <a:t>農場</a:t>
            </a:r>
          </a:p>
        </p:txBody>
      </p:sp>
      <p:sp>
        <p:nvSpPr>
          <p:cNvPr id="74792" name="AutoShape 40"/>
          <p:cNvSpPr>
            <a:spLocks noChangeArrowheads="1"/>
          </p:cNvSpPr>
          <p:nvPr/>
        </p:nvSpPr>
        <p:spPr bwMode="auto">
          <a:xfrm>
            <a:off x="10274300" y="7664450"/>
            <a:ext cx="1903413" cy="436563"/>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△△農協</a:t>
            </a:r>
            <a:endParaRPr lang="en-US" altLang="ja-JP" sz="2400">
              <a:solidFill>
                <a:schemeClr val="bg1"/>
              </a:solidFill>
              <a:latin typeface="Arial" panose="020B0604020202020204" pitchFamily="34" charset="0"/>
              <a:ea typeface="ＤＦＧ平成丸ゴシック体W4" panose="020F0400000000000000" pitchFamily="50" charset="-128"/>
            </a:endParaRPr>
          </a:p>
        </p:txBody>
      </p:sp>
      <p:cxnSp>
        <p:nvCxnSpPr>
          <p:cNvPr id="74793" name="AutoShape 41"/>
          <p:cNvCxnSpPr>
            <a:cxnSpLocks noChangeShapeType="1"/>
            <a:stCxn id="74801" idx="6"/>
            <a:endCxn id="74792" idx="1"/>
          </p:cNvCxnSpPr>
          <p:nvPr/>
        </p:nvCxnSpPr>
        <p:spPr bwMode="auto">
          <a:xfrm>
            <a:off x="8231188" y="7878763"/>
            <a:ext cx="2043112" cy="4762"/>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4794" name="Text Box 42"/>
          <p:cNvSpPr txBox="1">
            <a:spLocks noChangeArrowheads="1"/>
          </p:cNvSpPr>
          <p:nvPr/>
        </p:nvSpPr>
        <p:spPr bwMode="auto">
          <a:xfrm>
            <a:off x="4740275" y="1747838"/>
            <a:ext cx="1079500"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2000" tIns="68400" rIns="72000" bIns="68400">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ja-JP" altLang="en-US" sz="2000">
                <a:latin typeface="ＤＦＧ平成ゴシック体W3" panose="020B0400000000000000" pitchFamily="50" charset="-128"/>
                <a:ea typeface="ＤＦＧ平成ゴシック体W3" panose="020B0400000000000000" pitchFamily="50" charset="-128"/>
              </a:rPr>
              <a:t>○</a:t>
            </a:r>
            <a:r>
              <a:rPr kumimoji="0" lang="en-US" altLang="ja-JP" sz="2000">
                <a:latin typeface="ＤＦＧ平成ゴシック体W3" panose="020B0400000000000000" pitchFamily="50" charset="-128"/>
                <a:ea typeface="ＤＦＧ平成ゴシック体W3" panose="020B0400000000000000" pitchFamily="50" charset="-128"/>
              </a:rPr>
              <a:t>×</a:t>
            </a:r>
            <a:r>
              <a:rPr kumimoji="0" lang="ja-JP" altLang="en-US" sz="2000">
                <a:latin typeface="ＤＦＧ平成ゴシック体W3" panose="020B0400000000000000" pitchFamily="50" charset="-128"/>
                <a:ea typeface="ＤＦＧ平成ゴシック体W3" panose="020B0400000000000000" pitchFamily="50" charset="-128"/>
              </a:rPr>
              <a:t>農場</a:t>
            </a:r>
          </a:p>
        </p:txBody>
      </p:sp>
      <p:pic>
        <p:nvPicPr>
          <p:cNvPr id="74795" name="Picture 43" descr="toma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6388" y="2074863"/>
            <a:ext cx="1377950" cy="12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96" name="Rectangle 44"/>
          <p:cNvSpPr>
            <a:spLocks noChangeArrowheads="1"/>
          </p:cNvSpPr>
          <p:nvPr/>
        </p:nvSpPr>
        <p:spPr bwMode="auto">
          <a:xfrm>
            <a:off x="974725" y="2924175"/>
            <a:ext cx="2214563" cy="1236663"/>
          </a:xfrm>
          <a:prstGeom prst="rect">
            <a:avLst/>
          </a:prstGeom>
          <a:solidFill>
            <a:srgbClr val="D17E2C"/>
          </a:solidFill>
          <a:ln w="12700" cap="sq">
            <a:solidFill>
              <a:schemeClr val="tx1"/>
            </a:solidFill>
            <a:miter lim="800000"/>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ja-JP" altLang="en-US" sz="2000">
                <a:latin typeface="ＤＦＧ平成ゴシック体W3" panose="020B0400000000000000" pitchFamily="50" charset="-128"/>
                <a:ea typeface="ＤＦＧ平成ゴシック体W3" panose="020B0400000000000000" pitchFamily="50" charset="-128"/>
              </a:rPr>
              <a:t>ロット</a:t>
            </a:r>
            <a:r>
              <a:rPr kumimoji="0" lang="en-US" altLang="ja-JP" sz="2000">
                <a:latin typeface="ＤＦＧ平成ゴシック体W3" panose="020B0400000000000000" pitchFamily="50" charset="-128"/>
                <a:ea typeface="ＤＦＧ平成ゴシック体W3" panose="020B0400000000000000" pitchFamily="50" charset="-128"/>
              </a:rPr>
              <a:t>A</a:t>
            </a:r>
          </a:p>
        </p:txBody>
      </p:sp>
      <p:pic>
        <p:nvPicPr>
          <p:cNvPr id="74797" name="Picture 45" descr="toma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59675" y="2565400"/>
            <a:ext cx="715963"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98" name="Rectangle 46"/>
          <p:cNvSpPr>
            <a:spLocks noChangeArrowheads="1"/>
          </p:cNvSpPr>
          <p:nvPr/>
        </p:nvSpPr>
        <p:spPr bwMode="auto">
          <a:xfrm>
            <a:off x="7446963" y="3027363"/>
            <a:ext cx="812800" cy="436562"/>
          </a:xfrm>
          <a:prstGeom prst="rect">
            <a:avLst/>
          </a:prstGeom>
          <a:solidFill>
            <a:srgbClr val="D17E2C"/>
          </a:solidFill>
          <a:ln w="12700" cap="sq">
            <a:solidFill>
              <a:schemeClr val="tx1"/>
            </a:solidFill>
            <a:miter lim="800000"/>
            <a:headEnd type="none" w="sm" len="sm"/>
            <a:tailEnd type="none" w="sm" len="sm"/>
          </a:ln>
        </p:spPr>
        <p:txBody>
          <a:bodyPr wrap="none" lIns="72000" tIns="68400" rIns="72000" bIns="68400"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542767" name="AutoShape 47"/>
          <p:cNvSpPr>
            <a:spLocks noChangeArrowheads="1"/>
          </p:cNvSpPr>
          <p:nvPr/>
        </p:nvSpPr>
        <p:spPr bwMode="auto">
          <a:xfrm>
            <a:off x="9529763" y="2030413"/>
            <a:ext cx="1544637" cy="654050"/>
          </a:xfrm>
          <a:prstGeom prst="triangle">
            <a:avLst>
              <a:gd name="adj" fmla="val 60787"/>
            </a:avLst>
          </a:prstGeom>
          <a:gradFill rotWithShape="1">
            <a:gsLst>
              <a:gs pos="0">
                <a:schemeClr val="accent1"/>
              </a:gs>
              <a:gs pos="100000">
                <a:schemeClr val="accent1">
                  <a:gamma/>
                  <a:shade val="46275"/>
                  <a:invGamma/>
                </a:schemeClr>
              </a:gs>
            </a:gsLst>
            <a:path path="rect">
              <a:fillToRect r="100000" b="100000"/>
            </a:path>
          </a:gradFill>
          <a:ln w="12700" cap="sq">
            <a:solidFill>
              <a:schemeClr val="tx1"/>
            </a:solidFill>
            <a:miter lim="800000"/>
            <a:headEnd type="none" w="sm" len="sm"/>
            <a:tailEnd type="none" w="sm" len="sm"/>
          </a:ln>
          <a:effectLst/>
        </p:spPr>
        <p:txBody>
          <a:bodyPr wrap="none" lIns="72000" tIns="68400" rIns="72000" bIns="68400" anchor="ctr"/>
          <a:lstStyle/>
          <a:p>
            <a:pPr>
              <a:defRPr/>
            </a:pPr>
            <a:endParaRPr lang="ja-JP" altLang="en-US">
              <a:latin typeface="Times" pitchFamily="-1" charset="0"/>
              <a:ea typeface="Osaka" pitchFamily="-1" charset="-128"/>
              <a:cs typeface="Osaka" pitchFamily="-1" charset="-128"/>
            </a:endParaRPr>
          </a:p>
        </p:txBody>
      </p:sp>
      <p:sp>
        <p:nvSpPr>
          <p:cNvPr id="74800" name="AutoShape 48"/>
          <p:cNvSpPr>
            <a:spLocks noChangeArrowheads="1"/>
          </p:cNvSpPr>
          <p:nvPr/>
        </p:nvSpPr>
        <p:spPr bwMode="auto">
          <a:xfrm>
            <a:off x="4870450" y="8785225"/>
            <a:ext cx="1905000" cy="436563"/>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丸ゴシック体W4" panose="020F0400000000000000" pitchFamily="50" charset="-128"/>
              </a:rPr>
              <a:t>2007/07/19</a:t>
            </a:r>
          </a:p>
        </p:txBody>
      </p:sp>
      <p:sp>
        <p:nvSpPr>
          <p:cNvPr id="74801" name="Oval 49"/>
          <p:cNvSpPr>
            <a:spLocks noChangeArrowheads="1"/>
          </p:cNvSpPr>
          <p:nvPr/>
        </p:nvSpPr>
        <p:spPr bwMode="auto">
          <a:xfrm>
            <a:off x="6215063" y="7540625"/>
            <a:ext cx="2016125" cy="6746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4</a:t>
            </a:r>
          </a:p>
        </p:txBody>
      </p:sp>
      <p:cxnSp>
        <p:nvCxnSpPr>
          <p:cNvPr id="74802" name="AutoShape 50"/>
          <p:cNvCxnSpPr>
            <a:cxnSpLocks noChangeShapeType="1"/>
            <a:stCxn id="74790" idx="0"/>
            <a:endCxn id="74791" idx="1"/>
          </p:cNvCxnSpPr>
          <p:nvPr/>
        </p:nvCxnSpPr>
        <p:spPr bwMode="auto">
          <a:xfrm flipV="1">
            <a:off x="9659938" y="5640388"/>
            <a:ext cx="1208087" cy="70643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4803" name="Oval 51"/>
          <p:cNvSpPr>
            <a:spLocks noChangeArrowheads="1"/>
          </p:cNvSpPr>
          <p:nvPr/>
        </p:nvSpPr>
        <p:spPr bwMode="auto">
          <a:xfrm>
            <a:off x="9355138" y="5784850"/>
            <a:ext cx="1422400"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cxnSp>
        <p:nvCxnSpPr>
          <p:cNvPr id="74804" name="AutoShape 52"/>
          <p:cNvCxnSpPr>
            <a:cxnSpLocks noChangeShapeType="1"/>
            <a:stCxn id="74763" idx="4"/>
            <a:endCxn id="74801" idx="1"/>
          </p:cNvCxnSpPr>
          <p:nvPr/>
        </p:nvCxnSpPr>
        <p:spPr bwMode="auto">
          <a:xfrm>
            <a:off x="5370513" y="7021513"/>
            <a:ext cx="1139825" cy="61753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4805" name="Oval 53"/>
          <p:cNvSpPr>
            <a:spLocks noChangeArrowheads="1"/>
          </p:cNvSpPr>
          <p:nvPr/>
        </p:nvSpPr>
        <p:spPr bwMode="auto">
          <a:xfrm>
            <a:off x="5108575" y="7113588"/>
            <a:ext cx="1422400"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D</a:t>
            </a:r>
          </a:p>
        </p:txBody>
      </p:sp>
      <p:sp>
        <p:nvSpPr>
          <p:cNvPr id="74806" name="AutoShape 54"/>
          <p:cNvSpPr>
            <a:spLocks noChangeArrowheads="1"/>
          </p:cNvSpPr>
          <p:nvPr/>
        </p:nvSpPr>
        <p:spPr bwMode="auto">
          <a:xfrm>
            <a:off x="3060700" y="7067550"/>
            <a:ext cx="1879600" cy="309563"/>
          </a:xfrm>
          <a:prstGeom prst="wedgeRoundRectCallout">
            <a:avLst>
              <a:gd name="adj1" fmla="val 66037"/>
              <a:gd name="adj2" fmla="val 51019"/>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ロット</a:t>
            </a:r>
            <a:r>
              <a:rPr lang="en-US" altLang="ja-JP" sz="2000">
                <a:latin typeface="ＤＦＧ平成丸ゴシック体W4" panose="020F0400000000000000" pitchFamily="50" charset="-128"/>
                <a:ea typeface="ＤＦＧ平成丸ゴシック体W4" panose="020F0400000000000000" pitchFamily="50" charset="-128"/>
              </a:rPr>
              <a:t>A</a:t>
            </a:r>
            <a:r>
              <a:rPr lang="ja-JP" altLang="en-US" sz="2000">
                <a:latin typeface="ＤＦＧ平成丸ゴシック体W4" panose="020F0400000000000000" pitchFamily="50" charset="-128"/>
                <a:ea typeface="ＤＦＧ平成丸ゴシック体W4" panose="020F0400000000000000" pitchFamily="50" charset="-128"/>
              </a:rPr>
              <a:t>の出荷</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sp>
        <p:nvSpPr>
          <p:cNvPr id="74807" name="Oval 55"/>
          <p:cNvSpPr>
            <a:spLocks noChangeArrowheads="1"/>
          </p:cNvSpPr>
          <p:nvPr/>
        </p:nvSpPr>
        <p:spPr bwMode="auto">
          <a:xfrm>
            <a:off x="8569325" y="7672388"/>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71</a:t>
            </a:fld>
            <a:endParaRPr lang="en-US" altLang="ja-JP"/>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55"/>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ucR graph</a:t>
            </a:r>
            <a:r>
              <a:rPr lang="ja-JP" altLang="en-US" smtClean="0">
                <a:latin typeface="Helvetica Neue Medium" pitchFamily="-1" charset="0"/>
                <a:ea typeface="ヒラギノ角ゴ ProN W6" panose="020B0600000000000000" pitchFamily="34" charset="-128"/>
              </a:rPr>
              <a:t>の例</a:t>
            </a:r>
            <a:r>
              <a:rPr lang="en-US" altLang="ja-JP" smtClean="0">
                <a:latin typeface="Helvetica Neue Medium" pitchFamily="-1" charset="0"/>
                <a:ea typeface="ヒラギノ角ゴ ProN W6" panose="020B0600000000000000" pitchFamily="34" charset="-128"/>
              </a:rPr>
              <a:t>(3)</a:t>
            </a:r>
            <a:endParaRPr lang="ja-JP" altLang="en-US" smtClean="0">
              <a:latin typeface="Helvetica Neue Medium" pitchFamily="-1" charset="0"/>
              <a:ea typeface="ヒラギノ角ゴ ProN W6" panose="020B0600000000000000" pitchFamily="34" charset="-128"/>
            </a:endParaRPr>
          </a:p>
        </p:txBody>
      </p:sp>
      <p:pic>
        <p:nvPicPr>
          <p:cNvPr id="64515" name="Picture 3" descr="figure2"/>
          <p:cNvPicPr>
            <a:picLocks noChangeAspect="1" noChangeArrowheads="1"/>
          </p:cNvPicPr>
          <p:nvPr/>
        </p:nvPicPr>
        <p:blipFill>
          <a:blip r:embed="rId3"/>
          <a:srcRect l="18250" t="11298" r="22340" b="12421"/>
          <a:stretch>
            <a:fillRect/>
          </a:stretch>
        </p:blipFill>
        <p:spPr bwMode="auto">
          <a:xfrm>
            <a:off x="3079750" y="2476500"/>
            <a:ext cx="6670675" cy="2197100"/>
          </a:xfrm>
          <a:prstGeom prst="rect">
            <a:avLst/>
          </a:prstGeom>
          <a:noFill/>
          <a:ln w="9525">
            <a:noFill/>
            <a:miter lim="800000"/>
            <a:headEnd/>
            <a:tailEnd/>
          </a:ln>
          <a:effectLst>
            <a:outerShdw blurRad="63500" dist="107763" dir="2700000" algn="ctr" rotWithShape="0">
              <a:srgbClr val="000000">
                <a:alpha val="74998"/>
              </a:srgbClr>
            </a:outerShdw>
          </a:effectLst>
        </p:spPr>
      </p:pic>
      <p:sp>
        <p:nvSpPr>
          <p:cNvPr id="75780" name="Oval 4"/>
          <p:cNvSpPr>
            <a:spLocks noChangeArrowheads="1"/>
          </p:cNvSpPr>
          <p:nvPr/>
        </p:nvSpPr>
        <p:spPr bwMode="auto">
          <a:xfrm>
            <a:off x="8653463" y="4057650"/>
            <a:ext cx="287337" cy="288925"/>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5781" name="Oval 5"/>
          <p:cNvSpPr>
            <a:spLocks noChangeArrowheads="1"/>
          </p:cNvSpPr>
          <p:nvPr/>
        </p:nvSpPr>
        <p:spPr bwMode="auto">
          <a:xfrm>
            <a:off x="8437563" y="2690813"/>
            <a:ext cx="288925" cy="288925"/>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5782" name="Oval 6"/>
          <p:cNvSpPr>
            <a:spLocks noChangeArrowheads="1"/>
          </p:cNvSpPr>
          <p:nvPr/>
        </p:nvSpPr>
        <p:spPr bwMode="auto">
          <a:xfrm>
            <a:off x="5991225" y="2690813"/>
            <a:ext cx="287338" cy="288925"/>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5783" name="Oval 7"/>
          <p:cNvSpPr>
            <a:spLocks noChangeArrowheads="1"/>
          </p:cNvSpPr>
          <p:nvPr/>
        </p:nvSpPr>
        <p:spPr bwMode="auto">
          <a:xfrm>
            <a:off x="5561013" y="2690813"/>
            <a:ext cx="285750" cy="288925"/>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5784" name="Oval 8"/>
          <p:cNvSpPr>
            <a:spLocks noChangeArrowheads="1"/>
          </p:cNvSpPr>
          <p:nvPr/>
        </p:nvSpPr>
        <p:spPr bwMode="auto">
          <a:xfrm>
            <a:off x="4767263" y="3482975"/>
            <a:ext cx="288925" cy="287338"/>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5785" name="AutoShape 9"/>
          <p:cNvSpPr>
            <a:spLocks noChangeArrowheads="1"/>
          </p:cNvSpPr>
          <p:nvPr/>
        </p:nvSpPr>
        <p:spPr bwMode="auto">
          <a:xfrm>
            <a:off x="5119688" y="3300413"/>
            <a:ext cx="2778125" cy="825500"/>
          </a:xfrm>
          <a:prstGeom prst="parallelogram">
            <a:avLst>
              <a:gd name="adj" fmla="val 84135"/>
            </a:avLst>
          </a:prstGeom>
          <a:solidFill>
            <a:schemeClr val="accent1">
              <a:alpha val="30196"/>
            </a:schemeClr>
          </a:solidFill>
          <a:ln w="12700" cap="sq">
            <a:solidFill>
              <a:schemeClr val="tx1"/>
            </a:solidFill>
            <a:miter lim="800000"/>
            <a:headEnd type="none" w="sm" len="sm"/>
            <a:tailEnd type="none" w="sm" len="sm"/>
          </a:ln>
        </p:spPr>
        <p:txBody>
          <a:bodyPr wrap="none" lIns="72000" tIns="68400" rIns="72000" bIns="68400"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ja-JP" altLang="en-US" sz="2800">
                <a:latin typeface="ＤＦＧ平成ゴシック体W3" panose="020B0400000000000000" pitchFamily="50" charset="-128"/>
                <a:ea typeface="ＤＦＧ平成ゴシック体W3" panose="020B0400000000000000" pitchFamily="50" charset="-128"/>
              </a:rPr>
              <a:t>○</a:t>
            </a:r>
            <a:r>
              <a:rPr kumimoji="0" lang="en-US" altLang="ja-JP" sz="2800">
                <a:latin typeface="ＤＦＧ平成ゴシック体W3" panose="020B0400000000000000" pitchFamily="50" charset="-128"/>
                <a:ea typeface="ＤＦＧ平成ゴシック体W3" panose="020B0400000000000000" pitchFamily="50" charset="-128"/>
              </a:rPr>
              <a:t>×</a:t>
            </a:r>
            <a:r>
              <a:rPr kumimoji="0" lang="ja-JP" altLang="en-US" sz="2800">
                <a:latin typeface="ＤＦＧ平成ゴシック体W3" panose="020B0400000000000000" pitchFamily="50" charset="-128"/>
                <a:ea typeface="ＤＦＧ平成ゴシック体W3" panose="020B0400000000000000" pitchFamily="50" charset="-128"/>
              </a:rPr>
              <a:t>交差点</a:t>
            </a:r>
          </a:p>
        </p:txBody>
      </p:sp>
      <p:sp>
        <p:nvSpPr>
          <p:cNvPr id="75786" name="Oval 10"/>
          <p:cNvSpPr>
            <a:spLocks noChangeArrowheads="1"/>
          </p:cNvSpPr>
          <p:nvPr/>
        </p:nvSpPr>
        <p:spPr bwMode="auto">
          <a:xfrm>
            <a:off x="6423025" y="3911600"/>
            <a:ext cx="288925" cy="288925"/>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75787" name="Oval 11"/>
          <p:cNvSpPr>
            <a:spLocks noChangeArrowheads="1"/>
          </p:cNvSpPr>
          <p:nvPr/>
        </p:nvSpPr>
        <p:spPr bwMode="auto">
          <a:xfrm>
            <a:off x="3768725" y="1816100"/>
            <a:ext cx="1163638" cy="4841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1</a:t>
            </a:r>
          </a:p>
        </p:txBody>
      </p:sp>
      <p:sp>
        <p:nvSpPr>
          <p:cNvPr id="75788" name="Oval 12"/>
          <p:cNvSpPr>
            <a:spLocks noChangeArrowheads="1"/>
          </p:cNvSpPr>
          <p:nvPr/>
        </p:nvSpPr>
        <p:spPr bwMode="auto">
          <a:xfrm>
            <a:off x="6462713" y="1841500"/>
            <a:ext cx="1163637" cy="4841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2</a:t>
            </a:r>
          </a:p>
        </p:txBody>
      </p:sp>
      <p:sp>
        <p:nvSpPr>
          <p:cNvPr id="75789" name="Oval 13"/>
          <p:cNvSpPr>
            <a:spLocks noChangeArrowheads="1"/>
          </p:cNvSpPr>
          <p:nvPr/>
        </p:nvSpPr>
        <p:spPr bwMode="auto">
          <a:xfrm>
            <a:off x="8659813" y="1831975"/>
            <a:ext cx="1163637" cy="4841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3</a:t>
            </a:r>
          </a:p>
        </p:txBody>
      </p:sp>
      <p:sp>
        <p:nvSpPr>
          <p:cNvPr id="75790" name="Oval 14"/>
          <p:cNvSpPr>
            <a:spLocks noChangeArrowheads="1"/>
          </p:cNvSpPr>
          <p:nvPr/>
        </p:nvSpPr>
        <p:spPr bwMode="auto">
          <a:xfrm>
            <a:off x="10140950" y="3292475"/>
            <a:ext cx="1163638"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4</a:t>
            </a:r>
          </a:p>
        </p:txBody>
      </p:sp>
      <p:sp>
        <p:nvSpPr>
          <p:cNvPr id="75791" name="Oval 15"/>
          <p:cNvSpPr>
            <a:spLocks noChangeArrowheads="1"/>
          </p:cNvSpPr>
          <p:nvPr/>
        </p:nvSpPr>
        <p:spPr bwMode="auto">
          <a:xfrm>
            <a:off x="7202488" y="4852988"/>
            <a:ext cx="1163637"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5</a:t>
            </a:r>
          </a:p>
        </p:txBody>
      </p:sp>
      <p:sp>
        <p:nvSpPr>
          <p:cNvPr id="75792" name="Oval 16"/>
          <p:cNvSpPr>
            <a:spLocks noChangeArrowheads="1"/>
          </p:cNvSpPr>
          <p:nvPr/>
        </p:nvSpPr>
        <p:spPr bwMode="auto">
          <a:xfrm>
            <a:off x="1603375" y="3413125"/>
            <a:ext cx="1163638"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6</a:t>
            </a:r>
          </a:p>
        </p:txBody>
      </p:sp>
      <p:cxnSp>
        <p:nvCxnSpPr>
          <p:cNvPr id="75793" name="AutoShape 17"/>
          <p:cNvCxnSpPr>
            <a:cxnSpLocks noChangeShapeType="1"/>
            <a:stCxn id="75787" idx="6"/>
            <a:endCxn id="75783" idx="1"/>
          </p:cNvCxnSpPr>
          <p:nvPr/>
        </p:nvCxnSpPr>
        <p:spPr bwMode="auto">
          <a:xfrm>
            <a:off x="4932363" y="2058988"/>
            <a:ext cx="669925" cy="674687"/>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75794" name="AutoShape 18"/>
          <p:cNvCxnSpPr>
            <a:cxnSpLocks noChangeShapeType="1"/>
            <a:stCxn id="75788" idx="2"/>
            <a:endCxn id="75782" idx="0"/>
          </p:cNvCxnSpPr>
          <p:nvPr/>
        </p:nvCxnSpPr>
        <p:spPr bwMode="auto">
          <a:xfrm rot="10800000" flipV="1">
            <a:off x="6135688" y="2084388"/>
            <a:ext cx="327025" cy="606425"/>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75795" name="AutoShape 19"/>
          <p:cNvCxnSpPr>
            <a:cxnSpLocks noChangeShapeType="1"/>
            <a:stCxn id="75789" idx="2"/>
            <a:endCxn id="75781" idx="0"/>
          </p:cNvCxnSpPr>
          <p:nvPr/>
        </p:nvCxnSpPr>
        <p:spPr bwMode="auto">
          <a:xfrm rot="10800000" flipV="1">
            <a:off x="8582025" y="2074863"/>
            <a:ext cx="77788" cy="615950"/>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75796" name="AutoShape 20"/>
          <p:cNvCxnSpPr>
            <a:cxnSpLocks noChangeShapeType="1"/>
            <a:stCxn id="75780" idx="6"/>
            <a:endCxn id="75790" idx="4"/>
          </p:cNvCxnSpPr>
          <p:nvPr/>
        </p:nvCxnSpPr>
        <p:spPr bwMode="auto">
          <a:xfrm flipV="1">
            <a:off x="8940800" y="3775075"/>
            <a:ext cx="1782763" cy="427038"/>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75797" name="AutoShape 21"/>
          <p:cNvCxnSpPr>
            <a:cxnSpLocks noChangeShapeType="1"/>
            <a:stCxn id="75791" idx="2"/>
            <a:endCxn id="75786" idx="4"/>
          </p:cNvCxnSpPr>
          <p:nvPr/>
        </p:nvCxnSpPr>
        <p:spPr bwMode="auto">
          <a:xfrm rot="10800000">
            <a:off x="6567488" y="4200525"/>
            <a:ext cx="635000" cy="893763"/>
          </a:xfrm>
          <a:prstGeom prst="curvedConnector2">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75798" name="AutoShape 22"/>
          <p:cNvCxnSpPr>
            <a:cxnSpLocks noChangeShapeType="1"/>
            <a:stCxn id="75792" idx="7"/>
            <a:endCxn id="75784" idx="1"/>
          </p:cNvCxnSpPr>
          <p:nvPr/>
        </p:nvCxnSpPr>
        <p:spPr bwMode="auto">
          <a:xfrm rot="5400000" flipV="1">
            <a:off x="3683000" y="2398713"/>
            <a:ext cx="41275" cy="2212975"/>
          </a:xfrm>
          <a:prstGeom prst="curvedConnector3">
            <a:avLst>
              <a:gd name="adj1" fmla="val -726921"/>
            </a:avLst>
          </a:prstGeom>
          <a:noFill/>
          <a:ln w="127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sp>
        <p:nvSpPr>
          <p:cNvPr id="75799" name="Oval 23"/>
          <p:cNvSpPr>
            <a:spLocks noChangeArrowheads="1"/>
          </p:cNvSpPr>
          <p:nvPr/>
        </p:nvSpPr>
        <p:spPr bwMode="auto">
          <a:xfrm>
            <a:off x="3109913" y="5130800"/>
            <a:ext cx="1685925" cy="6746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u</a:t>
            </a:r>
            <a:r>
              <a:rPr lang="en-US" altLang="ja-JP" sz="2800" baseline="-25000">
                <a:latin typeface="Arial" panose="020B0604020202020204" pitchFamily="34" charset="0"/>
                <a:ea typeface="ＭＳ Ｐゴシック" panose="020B0600070205080204" pitchFamily="50" charset="-128"/>
              </a:rPr>
              <a:t>1</a:t>
            </a:r>
          </a:p>
        </p:txBody>
      </p:sp>
      <p:cxnSp>
        <p:nvCxnSpPr>
          <p:cNvPr id="75800" name="AutoShape 24"/>
          <p:cNvCxnSpPr>
            <a:cxnSpLocks noChangeShapeType="1"/>
            <a:stCxn id="75799" idx="5"/>
            <a:endCxn id="75808" idx="0"/>
          </p:cNvCxnSpPr>
          <p:nvPr/>
        </p:nvCxnSpPr>
        <p:spPr bwMode="auto">
          <a:xfrm>
            <a:off x="4548188" y="5707063"/>
            <a:ext cx="1046162" cy="855662"/>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5801" name="Oval 25"/>
          <p:cNvSpPr>
            <a:spLocks noChangeArrowheads="1"/>
          </p:cNvSpPr>
          <p:nvPr/>
        </p:nvSpPr>
        <p:spPr bwMode="auto">
          <a:xfrm>
            <a:off x="4367213" y="5889625"/>
            <a:ext cx="1422400"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ＭＳ Ｐゴシック" panose="020B0600070205080204" pitchFamily="50" charset="-128"/>
              </a:rPr>
              <a:t>u</a:t>
            </a:r>
            <a:r>
              <a:rPr lang="en-US" altLang="ja-JP" sz="2400" baseline="-25000">
                <a:solidFill>
                  <a:schemeClr val="bg1"/>
                </a:solidFill>
                <a:latin typeface="Arial" panose="020B0604020202020204" pitchFamily="34" charset="0"/>
                <a:ea typeface="ＭＳ Ｐゴシック" panose="020B0600070205080204" pitchFamily="50" charset="-128"/>
              </a:rPr>
              <a:t>A</a:t>
            </a:r>
          </a:p>
        </p:txBody>
      </p:sp>
      <p:sp>
        <p:nvSpPr>
          <p:cNvPr id="75802" name="AutoShape 26"/>
          <p:cNvSpPr>
            <a:spLocks noChangeArrowheads="1"/>
          </p:cNvSpPr>
          <p:nvPr/>
        </p:nvSpPr>
        <p:spPr bwMode="auto">
          <a:xfrm>
            <a:off x="5308600" y="5303838"/>
            <a:ext cx="1870075" cy="346075"/>
          </a:xfrm>
          <a:prstGeom prst="wedgeRoundRectCallout">
            <a:avLst>
              <a:gd name="adj1" fmla="val -65023"/>
              <a:gd name="adj2" fmla="val 129356"/>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含まれている</a:t>
            </a:r>
          </a:p>
        </p:txBody>
      </p:sp>
      <p:sp>
        <p:nvSpPr>
          <p:cNvPr id="75803" name="Oval 27"/>
          <p:cNvSpPr>
            <a:spLocks noChangeArrowheads="1"/>
          </p:cNvSpPr>
          <p:nvPr/>
        </p:nvSpPr>
        <p:spPr bwMode="auto">
          <a:xfrm>
            <a:off x="7412038" y="3308350"/>
            <a:ext cx="1163637"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7</a:t>
            </a:r>
          </a:p>
        </p:txBody>
      </p:sp>
      <p:sp>
        <p:nvSpPr>
          <p:cNvPr id="75804" name="Oval 28"/>
          <p:cNvSpPr>
            <a:spLocks noChangeArrowheads="1"/>
          </p:cNvSpPr>
          <p:nvPr/>
        </p:nvSpPr>
        <p:spPr bwMode="auto">
          <a:xfrm>
            <a:off x="1068388" y="5399088"/>
            <a:ext cx="16859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u</a:t>
            </a:r>
            <a:r>
              <a:rPr lang="en-US" altLang="ja-JP" sz="2800" baseline="-25000">
                <a:latin typeface="Arial" panose="020B0604020202020204" pitchFamily="34" charset="0"/>
                <a:ea typeface="ＭＳ Ｐゴシック" panose="020B0600070205080204" pitchFamily="50" charset="-128"/>
              </a:rPr>
              <a:t>2</a:t>
            </a:r>
          </a:p>
        </p:txBody>
      </p:sp>
      <p:cxnSp>
        <p:nvCxnSpPr>
          <p:cNvPr id="75805" name="AutoShape 29"/>
          <p:cNvCxnSpPr>
            <a:cxnSpLocks noChangeShapeType="1"/>
            <a:stCxn id="75804" idx="5"/>
            <a:endCxn id="75808" idx="1"/>
          </p:cNvCxnSpPr>
          <p:nvPr/>
        </p:nvCxnSpPr>
        <p:spPr bwMode="auto">
          <a:xfrm>
            <a:off x="2506663" y="5973763"/>
            <a:ext cx="2492375" cy="687387"/>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5806" name="Oval 30"/>
          <p:cNvSpPr>
            <a:spLocks noChangeArrowheads="1"/>
          </p:cNvSpPr>
          <p:nvPr/>
        </p:nvSpPr>
        <p:spPr bwMode="auto">
          <a:xfrm>
            <a:off x="2606675" y="6069013"/>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ＭＳ Ｐゴシック" panose="020B0600070205080204" pitchFamily="50" charset="-128"/>
              </a:rPr>
              <a:t>u</a:t>
            </a:r>
            <a:r>
              <a:rPr lang="en-US" altLang="ja-JP" sz="2400" baseline="-25000">
                <a:solidFill>
                  <a:schemeClr val="bg1"/>
                </a:solidFill>
                <a:latin typeface="Arial" panose="020B0604020202020204" pitchFamily="34" charset="0"/>
                <a:ea typeface="ＭＳ Ｐゴシック" panose="020B0600070205080204" pitchFamily="50" charset="-128"/>
              </a:rPr>
              <a:t>A</a:t>
            </a:r>
          </a:p>
        </p:txBody>
      </p:sp>
      <p:sp>
        <p:nvSpPr>
          <p:cNvPr id="75807" name="Oval 31"/>
          <p:cNvSpPr>
            <a:spLocks noChangeArrowheads="1"/>
          </p:cNvSpPr>
          <p:nvPr/>
        </p:nvSpPr>
        <p:spPr bwMode="auto">
          <a:xfrm>
            <a:off x="255588" y="6561138"/>
            <a:ext cx="16859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u</a:t>
            </a:r>
            <a:r>
              <a:rPr lang="en-US" altLang="ja-JP" sz="2800" baseline="-25000">
                <a:latin typeface="Arial" panose="020B0604020202020204" pitchFamily="34" charset="0"/>
                <a:ea typeface="ＭＳ Ｐゴシック" panose="020B0600070205080204" pitchFamily="50" charset="-128"/>
              </a:rPr>
              <a:t>5</a:t>
            </a:r>
          </a:p>
        </p:txBody>
      </p:sp>
      <p:sp>
        <p:nvSpPr>
          <p:cNvPr id="75808" name="Oval 32"/>
          <p:cNvSpPr>
            <a:spLocks noChangeArrowheads="1"/>
          </p:cNvSpPr>
          <p:nvPr/>
        </p:nvSpPr>
        <p:spPr bwMode="auto">
          <a:xfrm>
            <a:off x="4751388" y="6562725"/>
            <a:ext cx="1685925" cy="6731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u</a:t>
            </a:r>
            <a:r>
              <a:rPr lang="en-US" altLang="ja-JP" sz="2800" baseline="-25000">
                <a:latin typeface="Arial" panose="020B0604020202020204" pitchFamily="34" charset="0"/>
                <a:ea typeface="ＭＳ Ｐゴシック" panose="020B0600070205080204" pitchFamily="50" charset="-128"/>
              </a:rPr>
              <a:t>7</a:t>
            </a:r>
          </a:p>
        </p:txBody>
      </p:sp>
      <p:cxnSp>
        <p:nvCxnSpPr>
          <p:cNvPr id="75809" name="AutoShape 33"/>
          <p:cNvCxnSpPr>
            <a:cxnSpLocks noChangeShapeType="1"/>
            <a:stCxn id="75807" idx="6"/>
            <a:endCxn id="75808" idx="2"/>
          </p:cNvCxnSpPr>
          <p:nvPr/>
        </p:nvCxnSpPr>
        <p:spPr bwMode="auto">
          <a:xfrm>
            <a:off x="1941513" y="6897688"/>
            <a:ext cx="2809875" cy="1587"/>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5810" name="Oval 34"/>
          <p:cNvSpPr>
            <a:spLocks noChangeArrowheads="1"/>
          </p:cNvSpPr>
          <p:nvPr/>
        </p:nvSpPr>
        <p:spPr bwMode="auto">
          <a:xfrm>
            <a:off x="2638425" y="6675438"/>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ＭＳ Ｐゴシック" panose="020B0600070205080204" pitchFamily="50" charset="-128"/>
              </a:rPr>
              <a:t>u</a:t>
            </a:r>
            <a:r>
              <a:rPr lang="en-US" altLang="ja-JP" sz="2400" baseline="-25000">
                <a:solidFill>
                  <a:schemeClr val="bg1"/>
                </a:solidFill>
                <a:latin typeface="Arial" panose="020B0604020202020204" pitchFamily="34" charset="0"/>
                <a:ea typeface="ＭＳ Ｐゴシック" panose="020B0600070205080204" pitchFamily="50" charset="-128"/>
              </a:rPr>
              <a:t>A</a:t>
            </a:r>
          </a:p>
        </p:txBody>
      </p:sp>
      <p:sp>
        <p:nvSpPr>
          <p:cNvPr id="75811" name="Oval 35"/>
          <p:cNvSpPr>
            <a:spLocks noChangeArrowheads="1"/>
          </p:cNvSpPr>
          <p:nvPr/>
        </p:nvSpPr>
        <p:spPr bwMode="auto">
          <a:xfrm>
            <a:off x="1341438" y="7342188"/>
            <a:ext cx="1685925" cy="6746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u</a:t>
            </a:r>
            <a:r>
              <a:rPr lang="en-US" altLang="ja-JP" sz="2800" baseline="-25000">
                <a:latin typeface="Arial" panose="020B0604020202020204" pitchFamily="34" charset="0"/>
                <a:ea typeface="ＭＳ Ｐゴシック" panose="020B0600070205080204" pitchFamily="50" charset="-128"/>
              </a:rPr>
              <a:t>6</a:t>
            </a:r>
          </a:p>
        </p:txBody>
      </p:sp>
      <p:cxnSp>
        <p:nvCxnSpPr>
          <p:cNvPr id="75812" name="AutoShape 36"/>
          <p:cNvCxnSpPr>
            <a:cxnSpLocks noChangeShapeType="1"/>
            <a:stCxn id="75811" idx="6"/>
            <a:endCxn id="75808" idx="3"/>
          </p:cNvCxnSpPr>
          <p:nvPr/>
        </p:nvCxnSpPr>
        <p:spPr bwMode="auto">
          <a:xfrm flipV="1">
            <a:off x="3027363" y="7137400"/>
            <a:ext cx="1971675" cy="542925"/>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5813" name="Oval 37"/>
          <p:cNvSpPr>
            <a:spLocks noChangeArrowheads="1"/>
          </p:cNvSpPr>
          <p:nvPr/>
        </p:nvSpPr>
        <p:spPr bwMode="auto">
          <a:xfrm>
            <a:off x="3173413" y="7207250"/>
            <a:ext cx="1422400" cy="447675"/>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ＭＳ Ｐゴシック" panose="020B0600070205080204" pitchFamily="50" charset="-128"/>
              </a:rPr>
              <a:t>u</a:t>
            </a:r>
            <a:r>
              <a:rPr lang="en-US" altLang="ja-JP" sz="2400" baseline="-25000">
                <a:solidFill>
                  <a:schemeClr val="bg1"/>
                </a:solidFill>
                <a:latin typeface="Arial" panose="020B0604020202020204" pitchFamily="34" charset="0"/>
                <a:ea typeface="ＭＳ Ｐゴシック" panose="020B0600070205080204" pitchFamily="50" charset="-128"/>
              </a:rPr>
              <a:t>A</a:t>
            </a:r>
          </a:p>
        </p:txBody>
      </p:sp>
      <p:sp>
        <p:nvSpPr>
          <p:cNvPr id="75814" name="AutoShape 38"/>
          <p:cNvSpPr>
            <a:spLocks noChangeArrowheads="1"/>
          </p:cNvSpPr>
          <p:nvPr/>
        </p:nvSpPr>
        <p:spPr bwMode="auto">
          <a:xfrm>
            <a:off x="8108950" y="9047163"/>
            <a:ext cx="1905000" cy="436562"/>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a:t>
            </a:r>
            <a:r>
              <a:rPr lang="en-US" altLang="ja-JP" sz="2400">
                <a:solidFill>
                  <a:schemeClr val="bg1"/>
                </a:solidFill>
                <a:latin typeface="Arial" panose="020B0604020202020204" pitchFamily="34" charset="0"/>
                <a:ea typeface="ＤＦＧ平成丸ゴシック体W4" panose="020F0400000000000000" pitchFamily="50" charset="-128"/>
              </a:rPr>
              <a:t>SHOP</a:t>
            </a:r>
          </a:p>
        </p:txBody>
      </p:sp>
      <p:cxnSp>
        <p:nvCxnSpPr>
          <p:cNvPr id="75815" name="AutoShape 39"/>
          <p:cNvCxnSpPr>
            <a:cxnSpLocks noChangeShapeType="1"/>
            <a:stCxn id="75820" idx="6"/>
            <a:endCxn id="75814" idx="1"/>
          </p:cNvCxnSpPr>
          <p:nvPr/>
        </p:nvCxnSpPr>
        <p:spPr bwMode="auto">
          <a:xfrm>
            <a:off x="5084763" y="9266238"/>
            <a:ext cx="3024187" cy="0"/>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5816" name="Oval 40"/>
          <p:cNvSpPr>
            <a:spLocks noChangeArrowheads="1"/>
          </p:cNvSpPr>
          <p:nvPr/>
        </p:nvSpPr>
        <p:spPr bwMode="auto">
          <a:xfrm>
            <a:off x="5913438" y="9040813"/>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ＭＳ Ｐゴシック" panose="020B0600070205080204" pitchFamily="50" charset="-128"/>
              </a:rPr>
              <a:t>u</a:t>
            </a:r>
            <a:r>
              <a:rPr lang="en-US" altLang="ja-JP" sz="2400" baseline="-25000">
                <a:solidFill>
                  <a:schemeClr val="bg1"/>
                </a:solidFill>
                <a:latin typeface="Arial" panose="020B0604020202020204" pitchFamily="34" charset="0"/>
                <a:ea typeface="ＭＳ Ｐゴシック" panose="020B0600070205080204" pitchFamily="50" charset="-128"/>
              </a:rPr>
              <a:t>B</a:t>
            </a:r>
          </a:p>
        </p:txBody>
      </p:sp>
      <p:sp>
        <p:nvSpPr>
          <p:cNvPr id="75817" name="AutoShape 41"/>
          <p:cNvSpPr>
            <a:spLocks noChangeArrowheads="1"/>
          </p:cNvSpPr>
          <p:nvPr/>
        </p:nvSpPr>
        <p:spPr bwMode="auto">
          <a:xfrm>
            <a:off x="9269413" y="6680200"/>
            <a:ext cx="1905000" cy="436563"/>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a:t>
            </a:r>
            <a:r>
              <a:rPr lang="en-US" altLang="ja-JP" sz="2400">
                <a:solidFill>
                  <a:schemeClr val="bg1"/>
                </a:solidFill>
                <a:latin typeface="Arial" panose="020B0604020202020204" pitchFamily="34" charset="0"/>
                <a:ea typeface="ＤＦＧ平成丸ゴシック体W4" panose="020F0400000000000000" pitchFamily="50" charset="-128"/>
              </a:rPr>
              <a:t>×</a:t>
            </a:r>
            <a:r>
              <a:rPr lang="ja-JP" altLang="en-US" sz="2400">
                <a:solidFill>
                  <a:schemeClr val="bg1"/>
                </a:solidFill>
                <a:latin typeface="Arial" panose="020B0604020202020204" pitchFamily="34" charset="0"/>
                <a:ea typeface="ＤＦＧ平成丸ゴシック体W4" panose="020F0400000000000000" pitchFamily="50" charset="-128"/>
              </a:rPr>
              <a:t>交差点</a:t>
            </a:r>
          </a:p>
        </p:txBody>
      </p:sp>
      <p:cxnSp>
        <p:nvCxnSpPr>
          <p:cNvPr id="75818" name="AutoShape 42"/>
          <p:cNvCxnSpPr>
            <a:cxnSpLocks noChangeShapeType="1"/>
            <a:stCxn id="75808" idx="6"/>
            <a:endCxn id="75817" idx="1"/>
          </p:cNvCxnSpPr>
          <p:nvPr/>
        </p:nvCxnSpPr>
        <p:spPr bwMode="auto">
          <a:xfrm>
            <a:off x="6437313" y="6899275"/>
            <a:ext cx="2832100" cy="0"/>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5819" name="Oval 43"/>
          <p:cNvSpPr>
            <a:spLocks noChangeArrowheads="1"/>
          </p:cNvSpPr>
          <p:nvPr/>
        </p:nvSpPr>
        <p:spPr bwMode="auto">
          <a:xfrm>
            <a:off x="7040563" y="6675438"/>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ＭＳ Ｐゴシック" panose="020B0600070205080204" pitchFamily="50" charset="-128"/>
              </a:rPr>
              <a:t>u</a:t>
            </a:r>
            <a:r>
              <a:rPr lang="en-US" altLang="ja-JP" sz="2400" baseline="-25000">
                <a:solidFill>
                  <a:schemeClr val="bg1"/>
                </a:solidFill>
                <a:latin typeface="Arial" panose="020B0604020202020204" pitchFamily="34" charset="0"/>
                <a:ea typeface="ＭＳ Ｐゴシック" panose="020B0600070205080204" pitchFamily="50" charset="-128"/>
              </a:rPr>
              <a:t>B</a:t>
            </a:r>
          </a:p>
        </p:txBody>
      </p:sp>
      <p:sp>
        <p:nvSpPr>
          <p:cNvPr id="75820" name="Oval 44"/>
          <p:cNvSpPr>
            <a:spLocks noChangeArrowheads="1"/>
          </p:cNvSpPr>
          <p:nvPr/>
        </p:nvSpPr>
        <p:spPr bwMode="auto">
          <a:xfrm>
            <a:off x="3400425" y="8928100"/>
            <a:ext cx="1684338" cy="6746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u</a:t>
            </a:r>
            <a:r>
              <a:rPr lang="en-US" altLang="ja-JP" sz="2800" baseline="-25000">
                <a:latin typeface="Arial" panose="020B0604020202020204" pitchFamily="34" charset="0"/>
                <a:ea typeface="ＭＳ Ｐゴシック" panose="020B0600070205080204" pitchFamily="50" charset="-128"/>
              </a:rPr>
              <a:t>3</a:t>
            </a:r>
          </a:p>
        </p:txBody>
      </p:sp>
      <p:sp>
        <p:nvSpPr>
          <p:cNvPr id="75821" name="AutoShape 45"/>
          <p:cNvSpPr>
            <a:spLocks noChangeArrowheads="1"/>
          </p:cNvSpPr>
          <p:nvPr/>
        </p:nvSpPr>
        <p:spPr bwMode="auto">
          <a:xfrm>
            <a:off x="6718300" y="8104188"/>
            <a:ext cx="4905375" cy="434975"/>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ＤＦＧ平成ゴシック体W3" panose="020B0400000000000000" pitchFamily="50" charset="-128"/>
                <a:ea typeface="ＤＦＧ平成ゴシック体W3" panose="020B0400000000000000" pitchFamily="50" charset="-128"/>
              </a:rPr>
              <a:t>+35.6710027638598+139.7649829439/</a:t>
            </a:r>
            <a:endParaRPr lang="en-US" altLang="ja-JP" sz="2400">
              <a:solidFill>
                <a:schemeClr val="bg1"/>
              </a:solidFill>
              <a:latin typeface="Arial" panose="020B0604020202020204" pitchFamily="34" charset="0"/>
              <a:ea typeface="ＤＦＧ平成丸ゴシック体W4" panose="020F0400000000000000" pitchFamily="50" charset="-128"/>
            </a:endParaRPr>
          </a:p>
        </p:txBody>
      </p:sp>
      <p:cxnSp>
        <p:nvCxnSpPr>
          <p:cNvPr id="75822" name="AutoShape 46"/>
          <p:cNvCxnSpPr>
            <a:cxnSpLocks noChangeShapeType="1"/>
            <a:stCxn id="75820" idx="7"/>
            <a:endCxn id="75821" idx="1"/>
          </p:cNvCxnSpPr>
          <p:nvPr/>
        </p:nvCxnSpPr>
        <p:spPr bwMode="auto">
          <a:xfrm flipV="1">
            <a:off x="4838700" y="8321675"/>
            <a:ext cx="1879600" cy="704850"/>
          </a:xfrm>
          <a:prstGeom prst="straightConnector1">
            <a:avLst/>
          </a:prstGeom>
          <a:noFill/>
          <a:ln w="12700" cap="sq">
            <a:solidFill>
              <a:schemeClr val="tx1"/>
            </a:solidFill>
            <a:round/>
            <a:headEnd type="none" w="sm" len="sm"/>
            <a:tailEnd type="triangle" w="med" len="med"/>
          </a:ln>
          <a:extLst>
            <a:ext uri="{909E8E84-426E-40DD-AFC4-6F175D3DCCD1}">
              <a14:hiddenFill xmlns:a14="http://schemas.microsoft.com/office/drawing/2010/main">
                <a:noFill/>
              </a14:hiddenFill>
            </a:ext>
          </a:extLst>
        </p:spPr>
      </p:cxnSp>
      <p:sp>
        <p:nvSpPr>
          <p:cNvPr id="75823" name="Oval 47"/>
          <p:cNvSpPr>
            <a:spLocks noChangeArrowheads="1"/>
          </p:cNvSpPr>
          <p:nvPr/>
        </p:nvSpPr>
        <p:spPr bwMode="auto">
          <a:xfrm>
            <a:off x="5030788" y="8529638"/>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ＭＳ Ｐゴシック" panose="020B0600070205080204" pitchFamily="50" charset="-128"/>
              </a:rPr>
              <a:t>u</a:t>
            </a:r>
            <a:r>
              <a:rPr lang="en-US" altLang="ja-JP" sz="2400" baseline="-25000">
                <a:solidFill>
                  <a:schemeClr val="bg1"/>
                </a:solidFill>
                <a:latin typeface="Arial" panose="020B0604020202020204" pitchFamily="34" charset="0"/>
                <a:ea typeface="ＭＳ Ｐゴシック" panose="020B0600070205080204" pitchFamily="50" charset="-128"/>
              </a:rPr>
              <a:t>C</a:t>
            </a:r>
          </a:p>
        </p:txBody>
      </p:sp>
      <p:sp>
        <p:nvSpPr>
          <p:cNvPr id="75824" name="AutoShape 48"/>
          <p:cNvSpPr>
            <a:spLocks noChangeArrowheads="1"/>
          </p:cNvSpPr>
          <p:nvPr/>
        </p:nvSpPr>
        <p:spPr bwMode="auto">
          <a:xfrm>
            <a:off x="5894388" y="7535863"/>
            <a:ext cx="2087562" cy="358775"/>
          </a:xfrm>
          <a:prstGeom prst="wedgeRoundRectCallout">
            <a:avLst>
              <a:gd name="adj1" fmla="val -54625"/>
              <a:gd name="adj2" fmla="val 234514"/>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緯度・経度</a:t>
            </a:r>
          </a:p>
        </p:txBody>
      </p:sp>
      <p:sp>
        <p:nvSpPr>
          <p:cNvPr id="75825" name="Text Box 49"/>
          <p:cNvSpPr txBox="1">
            <a:spLocks noChangeArrowheads="1"/>
          </p:cNvSpPr>
          <p:nvPr/>
        </p:nvSpPr>
        <p:spPr bwMode="auto">
          <a:xfrm>
            <a:off x="6934200" y="8486775"/>
            <a:ext cx="5430838" cy="41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72000" tIns="68400" rIns="72000" bIns="68400">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eaLnBrk="1" hangingPunct="1">
              <a:spcBef>
                <a:spcPct val="0"/>
              </a:spcBef>
              <a:buClrTx/>
              <a:buFontTx/>
              <a:buNone/>
            </a:pPr>
            <a:r>
              <a:rPr kumimoji="0" lang="ja-JP" altLang="en-US" sz="1800">
                <a:latin typeface="ＤＦＧ平成ゴシック体W3" panose="020B0400000000000000" pitchFamily="50" charset="-128"/>
                <a:ea typeface="ＤＦＧ平成ゴシック体W3" panose="020B0400000000000000" pitchFamily="50" charset="-128"/>
              </a:rPr>
              <a:t>（北緯</a:t>
            </a:r>
            <a:r>
              <a:rPr kumimoji="0" lang="en-US" altLang="ja-JP" sz="1800">
                <a:latin typeface="ＤＦＧ平成ゴシック体W3" panose="020B0400000000000000" pitchFamily="50" charset="-128"/>
                <a:ea typeface="ＤＦＧ平成ゴシック体W3" panose="020B0400000000000000" pitchFamily="50" charset="-128"/>
              </a:rPr>
              <a:t>35. 6710027638598</a:t>
            </a:r>
            <a:r>
              <a:rPr kumimoji="0" lang="ja-JP" altLang="en-US" sz="1800">
                <a:latin typeface="ＤＦＧ平成ゴシック体W3" panose="020B0400000000000000" pitchFamily="50" charset="-128"/>
                <a:ea typeface="ＤＦＧ平成ゴシック体W3" panose="020B0400000000000000" pitchFamily="50" charset="-128"/>
              </a:rPr>
              <a:t>度・東経</a:t>
            </a:r>
            <a:r>
              <a:rPr kumimoji="0" lang="en-US" altLang="ja-JP" sz="1800">
                <a:latin typeface="ＤＦＧ平成ゴシック体W3" panose="020B0400000000000000" pitchFamily="50" charset="-128"/>
                <a:ea typeface="ＤＦＧ平成ゴシック体W3" panose="020B0400000000000000" pitchFamily="50" charset="-128"/>
              </a:rPr>
              <a:t>139.7649829439</a:t>
            </a:r>
            <a:r>
              <a:rPr kumimoji="0" lang="ja-JP" altLang="en-US" sz="1800">
                <a:latin typeface="ＤＦＧ平成ゴシック体W3" panose="020B0400000000000000" pitchFamily="50" charset="-128"/>
                <a:ea typeface="ＤＦＧ平成ゴシック体W3" panose="020B0400000000000000" pitchFamily="50" charset="-128"/>
              </a:rPr>
              <a:t>度）</a:t>
            </a:r>
          </a:p>
        </p:txBody>
      </p:sp>
      <p:cxnSp>
        <p:nvCxnSpPr>
          <p:cNvPr id="75826" name="AutoShape 50"/>
          <p:cNvCxnSpPr>
            <a:cxnSpLocks noChangeShapeType="1"/>
            <a:stCxn id="75808" idx="4"/>
            <a:endCxn id="75820" idx="0"/>
          </p:cNvCxnSpPr>
          <p:nvPr/>
        </p:nvCxnSpPr>
        <p:spPr bwMode="auto">
          <a:xfrm flipH="1">
            <a:off x="4243388" y="7235825"/>
            <a:ext cx="1350962" cy="169227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5827" name="AutoShape 51"/>
          <p:cNvSpPr>
            <a:spLocks noChangeArrowheads="1"/>
          </p:cNvSpPr>
          <p:nvPr/>
        </p:nvSpPr>
        <p:spPr bwMode="auto">
          <a:xfrm>
            <a:off x="7467600" y="6029325"/>
            <a:ext cx="1147763" cy="342900"/>
          </a:xfrm>
          <a:prstGeom prst="wedgeRoundRectCallout">
            <a:avLst>
              <a:gd name="adj1" fmla="val -34218"/>
              <a:gd name="adj2" fmla="val 182407"/>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名前</a:t>
            </a:r>
            <a:endParaRPr lang="ja-JP" altLang="en-US" sz="2000" baseline="-25000">
              <a:latin typeface="ＤＦＧ平成丸ゴシック体W4" panose="020F0400000000000000" pitchFamily="50" charset="-128"/>
              <a:ea typeface="ＤＦＧ平成丸ゴシック体W4" panose="020F0400000000000000" pitchFamily="50" charset="-128"/>
            </a:endParaRPr>
          </a:p>
        </p:txBody>
      </p:sp>
      <p:sp>
        <p:nvSpPr>
          <p:cNvPr id="75828" name="Oval 52"/>
          <p:cNvSpPr>
            <a:spLocks noChangeArrowheads="1"/>
          </p:cNvSpPr>
          <p:nvPr/>
        </p:nvSpPr>
        <p:spPr bwMode="auto">
          <a:xfrm>
            <a:off x="4267200" y="7907338"/>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ＭＳ Ｐゴシック" panose="020B0600070205080204" pitchFamily="50" charset="-128"/>
              </a:rPr>
              <a:t>u</a:t>
            </a:r>
            <a:r>
              <a:rPr lang="en-US" altLang="ja-JP" sz="2400" baseline="-25000">
                <a:solidFill>
                  <a:schemeClr val="bg1"/>
                </a:solidFill>
                <a:latin typeface="Arial" panose="020B0604020202020204" pitchFamily="34" charset="0"/>
                <a:ea typeface="ＭＳ Ｐゴシック" panose="020B0600070205080204" pitchFamily="50" charset="-128"/>
              </a:rPr>
              <a:t>D</a:t>
            </a:r>
          </a:p>
        </p:txBody>
      </p:sp>
      <p:sp>
        <p:nvSpPr>
          <p:cNvPr id="75829" name="AutoShape 53"/>
          <p:cNvSpPr>
            <a:spLocks noChangeArrowheads="1"/>
          </p:cNvSpPr>
          <p:nvPr/>
        </p:nvSpPr>
        <p:spPr bwMode="auto">
          <a:xfrm>
            <a:off x="2098675" y="8412163"/>
            <a:ext cx="1865313" cy="411162"/>
          </a:xfrm>
          <a:prstGeom prst="wedgeRoundRectCallout">
            <a:avLst>
              <a:gd name="adj1" fmla="val 75134"/>
              <a:gd name="adj2" fmla="val -111153"/>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隣接している</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72</a:t>
            </a:fld>
            <a:endParaRPr lang="en-US" altLang="ja-JP"/>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による実世界記述</a:t>
            </a:r>
          </a:p>
        </p:txBody>
      </p:sp>
      <p:sp>
        <p:nvSpPr>
          <p:cNvPr id="76803" name="テキスト プレースホルダ 4"/>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73</a:t>
            </a:fld>
            <a:endParaRPr lang="en-US" altLang="ja-JP"/>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例</a:t>
            </a:r>
            <a:r>
              <a:rPr lang="en-US" altLang="ja-JP" smtClean="0">
                <a:latin typeface="Helvetica Neue Medium" pitchFamily="-1" charset="0"/>
                <a:ea typeface="ヒラギノ角ゴ ProN W6" panose="020B0600000000000000" pitchFamily="34" charset="-128"/>
              </a:rPr>
              <a:t>1: </a:t>
            </a:r>
            <a:r>
              <a:rPr lang="ja-JP" altLang="en-US" smtClean="0">
                <a:latin typeface="Helvetica Neue Medium" pitchFamily="-1" charset="0"/>
                <a:ea typeface="ヒラギノ角ゴ ProN W6" panose="020B0600000000000000" pitchFamily="34" charset="-128"/>
              </a:rPr>
              <a:t>簡単な地理情報の</a:t>
            </a:r>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表現</a:t>
            </a:r>
          </a:p>
        </p:txBody>
      </p:sp>
      <p:pic>
        <p:nvPicPr>
          <p:cNvPr id="66563" name="Picture 3" descr="figure2"/>
          <p:cNvPicPr>
            <a:picLocks noChangeAspect="1" noChangeArrowheads="1"/>
          </p:cNvPicPr>
          <p:nvPr/>
        </p:nvPicPr>
        <p:blipFill>
          <a:blip r:embed="rId3"/>
          <a:srcRect l="18250" t="11298" r="22340" b="12421"/>
          <a:stretch>
            <a:fillRect/>
          </a:stretch>
        </p:blipFill>
        <p:spPr bwMode="auto">
          <a:xfrm>
            <a:off x="1322388" y="1906588"/>
            <a:ext cx="10577512" cy="3484562"/>
          </a:xfrm>
          <a:prstGeom prst="rect">
            <a:avLst/>
          </a:prstGeom>
          <a:noFill/>
          <a:ln w="9525">
            <a:noFill/>
            <a:miter lim="800000"/>
            <a:headEnd/>
            <a:tailEnd/>
          </a:ln>
          <a:effectLst>
            <a:outerShdw blurRad="63500" dist="107763" dir="2700000" algn="ctr" rotWithShape="0">
              <a:srgbClr val="000000">
                <a:alpha val="74998"/>
              </a:srgbClr>
            </a:outerShdw>
          </a:effectLst>
        </p:spPr>
      </p:pic>
      <p:sp>
        <p:nvSpPr>
          <p:cNvPr id="77828" name="Oval 6"/>
          <p:cNvSpPr>
            <a:spLocks noChangeArrowheads="1"/>
          </p:cNvSpPr>
          <p:nvPr/>
        </p:nvSpPr>
        <p:spPr bwMode="auto">
          <a:xfrm>
            <a:off x="2541588" y="6630988"/>
            <a:ext cx="2016125" cy="6746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u</a:t>
            </a:r>
            <a:r>
              <a:rPr lang="en-US" altLang="ja-JP" sz="2800" baseline="-25000">
                <a:latin typeface="Arial" panose="020B0604020202020204" pitchFamily="34" charset="0"/>
                <a:ea typeface="ＭＳ Ｐゴシック" panose="020B0600070205080204" pitchFamily="50" charset="-128"/>
              </a:rPr>
              <a:t>1</a:t>
            </a:r>
          </a:p>
        </p:txBody>
      </p:sp>
      <p:sp>
        <p:nvSpPr>
          <p:cNvPr id="77829" name="Oval 7"/>
          <p:cNvSpPr>
            <a:spLocks noChangeArrowheads="1"/>
          </p:cNvSpPr>
          <p:nvPr/>
        </p:nvSpPr>
        <p:spPr bwMode="auto">
          <a:xfrm>
            <a:off x="9170988" y="6630988"/>
            <a:ext cx="2017712" cy="67468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u</a:t>
            </a:r>
            <a:r>
              <a:rPr lang="en-US" altLang="ja-JP" sz="2800" baseline="-25000">
                <a:latin typeface="Arial" panose="020B0604020202020204" pitchFamily="34" charset="0"/>
                <a:ea typeface="ＭＳ Ｐゴシック" panose="020B0600070205080204" pitchFamily="50" charset="-128"/>
              </a:rPr>
              <a:t>2</a:t>
            </a:r>
          </a:p>
        </p:txBody>
      </p:sp>
      <p:sp>
        <p:nvSpPr>
          <p:cNvPr id="77830" name="Oval 10"/>
          <p:cNvSpPr>
            <a:spLocks noChangeArrowheads="1"/>
          </p:cNvSpPr>
          <p:nvPr/>
        </p:nvSpPr>
        <p:spPr bwMode="auto">
          <a:xfrm>
            <a:off x="8027988" y="4268788"/>
            <a:ext cx="709612" cy="657225"/>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P</a:t>
            </a:r>
            <a:r>
              <a:rPr lang="en-US" altLang="ja-JP" sz="2800" baseline="-25000">
                <a:latin typeface="Arial" panose="020B0604020202020204" pitchFamily="34" charset="0"/>
                <a:ea typeface="ＭＳ Ｐゴシック" panose="020B0600070205080204" pitchFamily="50" charset="-128"/>
              </a:rPr>
              <a:t>1</a:t>
            </a:r>
          </a:p>
        </p:txBody>
      </p:sp>
      <p:sp>
        <p:nvSpPr>
          <p:cNvPr id="77831" name="Oval 11"/>
          <p:cNvSpPr>
            <a:spLocks noChangeArrowheads="1"/>
          </p:cNvSpPr>
          <p:nvPr/>
        </p:nvSpPr>
        <p:spPr bwMode="auto">
          <a:xfrm>
            <a:off x="9932988" y="4344988"/>
            <a:ext cx="709612" cy="657225"/>
          </a:xfrm>
          <a:prstGeom prst="ellipse">
            <a:avLst/>
          </a:prstGeom>
          <a:solidFill>
            <a:srgbClr val="FFCC00"/>
          </a:solidFill>
          <a:ln w="12700" cap="sq">
            <a:solidFill>
              <a:schemeClr val="tx1"/>
            </a:solidFill>
            <a:round/>
            <a:headEnd type="none" w="sm" len="sm"/>
            <a:tailEnd type="none" w="sm" len="sm"/>
          </a:ln>
        </p:spPr>
        <p:txBody>
          <a:bodyPr wrap="none" lIns="-73260" tIns="66606" rIns="-73260" bIns="66606"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P</a:t>
            </a:r>
            <a:r>
              <a:rPr lang="en-US" altLang="ja-JP" sz="2800" baseline="-25000">
                <a:latin typeface="Arial" panose="020B0604020202020204" pitchFamily="34" charset="0"/>
                <a:ea typeface="ＭＳ Ｐゴシック" panose="020B0600070205080204" pitchFamily="50" charset="-128"/>
              </a:rPr>
              <a:t>2</a:t>
            </a:r>
          </a:p>
        </p:txBody>
      </p:sp>
      <p:cxnSp>
        <p:nvCxnSpPr>
          <p:cNvPr id="77832" name="AutoShape 12"/>
          <p:cNvCxnSpPr>
            <a:cxnSpLocks noChangeShapeType="1"/>
            <a:stCxn id="77828" idx="6"/>
            <a:endCxn id="77829" idx="2"/>
          </p:cNvCxnSpPr>
          <p:nvPr/>
        </p:nvCxnSpPr>
        <p:spPr bwMode="auto">
          <a:xfrm>
            <a:off x="4557713" y="6969125"/>
            <a:ext cx="46132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7833" name="Oval 8"/>
          <p:cNvSpPr>
            <a:spLocks noChangeArrowheads="1"/>
          </p:cNvSpPr>
          <p:nvPr/>
        </p:nvSpPr>
        <p:spPr bwMode="auto">
          <a:xfrm>
            <a:off x="6046788" y="6743700"/>
            <a:ext cx="1422400"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solidFill>
                  <a:schemeClr val="bg1"/>
                </a:solidFill>
                <a:latin typeface="Arial" panose="020B0604020202020204" pitchFamily="34" charset="0"/>
                <a:ea typeface="ＭＳ Ｐゴシック" panose="020B0600070205080204" pitchFamily="50" charset="-128"/>
              </a:rPr>
              <a:t>u</a:t>
            </a:r>
            <a:r>
              <a:rPr lang="en-US" altLang="ja-JP" sz="2800" baseline="-25000">
                <a:solidFill>
                  <a:schemeClr val="bg1"/>
                </a:solidFill>
                <a:latin typeface="Arial" panose="020B0604020202020204" pitchFamily="34" charset="0"/>
                <a:ea typeface="ＭＳ Ｐゴシック" panose="020B0600070205080204" pitchFamily="50" charset="-128"/>
              </a:rPr>
              <a:t>A</a:t>
            </a:r>
          </a:p>
        </p:txBody>
      </p:sp>
      <p:sp>
        <p:nvSpPr>
          <p:cNvPr id="77834" name="AutoShape 9"/>
          <p:cNvSpPr>
            <a:spLocks noChangeArrowheads="1"/>
          </p:cNvSpPr>
          <p:nvPr/>
        </p:nvSpPr>
        <p:spPr bwMode="auto">
          <a:xfrm>
            <a:off x="5970588" y="5945188"/>
            <a:ext cx="2362200" cy="533400"/>
          </a:xfrm>
          <a:prstGeom prst="wedgeRoundRectCallout">
            <a:avLst>
              <a:gd name="adj1" fmla="val -18347"/>
              <a:gd name="adj2" fmla="val 116370"/>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ＭＳ Ｐゴシック" panose="020B0600070205080204" pitchFamily="50" charset="-128"/>
                <a:ea typeface="ＭＳ Ｐゴシック" panose="020B0600070205080204" pitchFamily="50" charset="-128"/>
              </a:rPr>
              <a:t>隣接している</a:t>
            </a:r>
            <a:endParaRPr lang="ja-JP" altLang="en-US" sz="2800" baseline="-25000">
              <a:latin typeface="ＭＳ Ｐゴシック" panose="020B0600070205080204" pitchFamily="50" charset="-128"/>
              <a:ea typeface="ＭＳ Ｐゴシック" panose="020B0600070205080204" pitchFamily="50" charset="-128"/>
            </a:endParaRPr>
          </a:p>
        </p:txBody>
      </p:sp>
      <p:sp>
        <p:nvSpPr>
          <p:cNvPr id="77835" name="AutoShape 13"/>
          <p:cNvSpPr>
            <a:spLocks noChangeArrowheads="1"/>
          </p:cNvSpPr>
          <p:nvPr/>
        </p:nvSpPr>
        <p:spPr bwMode="auto">
          <a:xfrm>
            <a:off x="2617788" y="5868988"/>
            <a:ext cx="1219200" cy="458787"/>
          </a:xfrm>
          <a:prstGeom prst="wedgeRoundRectCallout">
            <a:avLst>
              <a:gd name="adj1" fmla="val 27995"/>
              <a:gd name="adj2" fmla="val 111245"/>
              <a:gd name="adj3" fmla="val 16667"/>
            </a:avLst>
          </a:prstGeom>
          <a:solidFill>
            <a:schemeClr val="bg1"/>
          </a:solidFill>
          <a:ln w="12700">
            <a:solidFill>
              <a:srgbClr val="00CC66"/>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ＤＦＧ平成丸ゴシック体W4" panose="020F0400000000000000" pitchFamily="50" charset="-128"/>
              </a:rPr>
              <a:t>P</a:t>
            </a:r>
            <a:r>
              <a:rPr lang="en-US" altLang="ja-JP" sz="2800" baseline="-25000">
                <a:latin typeface="Arial" panose="020B0604020202020204" pitchFamily="34" charset="0"/>
                <a:ea typeface="ＭＳ Ｐゴシック" panose="020B0600070205080204" pitchFamily="50" charset="-128"/>
              </a:rPr>
              <a:t>1</a:t>
            </a:r>
          </a:p>
        </p:txBody>
      </p:sp>
      <p:sp>
        <p:nvSpPr>
          <p:cNvPr id="77836" name="AutoShape 14"/>
          <p:cNvSpPr>
            <a:spLocks noChangeArrowheads="1"/>
          </p:cNvSpPr>
          <p:nvPr/>
        </p:nvSpPr>
        <p:spPr bwMode="auto">
          <a:xfrm>
            <a:off x="9628188" y="5868988"/>
            <a:ext cx="1219200" cy="458787"/>
          </a:xfrm>
          <a:prstGeom prst="wedgeRoundRectCallout">
            <a:avLst>
              <a:gd name="adj1" fmla="val -15236"/>
              <a:gd name="adj2" fmla="val 128894"/>
              <a:gd name="adj3" fmla="val 16667"/>
            </a:avLst>
          </a:prstGeom>
          <a:solidFill>
            <a:schemeClr val="bg1"/>
          </a:solidFill>
          <a:ln w="12700">
            <a:solidFill>
              <a:srgbClr val="00CC66"/>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ＤＦＧ平成丸ゴシック体W4" panose="020F0400000000000000" pitchFamily="50" charset="-128"/>
              </a:rPr>
              <a:t>P</a:t>
            </a:r>
            <a:r>
              <a:rPr lang="en-US" altLang="ja-JP" sz="2800" baseline="-25000">
                <a:latin typeface="Arial" panose="020B0604020202020204" pitchFamily="34" charset="0"/>
                <a:ea typeface="ＭＳ Ｐゴシック" panose="020B0600070205080204" pitchFamily="50" charset="-128"/>
              </a:rPr>
              <a:t>2</a:t>
            </a:r>
          </a:p>
        </p:txBody>
      </p:sp>
      <p:cxnSp>
        <p:nvCxnSpPr>
          <p:cNvPr id="77837" name="AutoShape 15"/>
          <p:cNvCxnSpPr>
            <a:cxnSpLocks noChangeShapeType="1"/>
            <a:stCxn id="77830" idx="3"/>
            <a:endCxn id="77835" idx="0"/>
          </p:cNvCxnSpPr>
          <p:nvPr/>
        </p:nvCxnSpPr>
        <p:spPr bwMode="auto">
          <a:xfrm flipH="1">
            <a:off x="3227388" y="4829175"/>
            <a:ext cx="4903787" cy="1039813"/>
          </a:xfrm>
          <a:prstGeom prst="straightConnector1">
            <a:avLst/>
          </a:prstGeom>
          <a:noFill/>
          <a:ln w="9525">
            <a:solidFill>
              <a:srgbClr val="FF9900"/>
            </a:solidFill>
            <a:round/>
            <a:headEnd/>
            <a:tailEnd type="triangle" w="med" len="med"/>
          </a:ln>
          <a:extLst>
            <a:ext uri="{909E8E84-426E-40DD-AFC4-6F175D3DCCD1}">
              <a14:hiddenFill xmlns:a14="http://schemas.microsoft.com/office/drawing/2010/main">
                <a:noFill/>
              </a14:hiddenFill>
            </a:ext>
          </a:extLst>
        </p:spPr>
      </p:cxnSp>
      <p:cxnSp>
        <p:nvCxnSpPr>
          <p:cNvPr id="77838" name="AutoShape 16"/>
          <p:cNvCxnSpPr>
            <a:cxnSpLocks noChangeShapeType="1"/>
            <a:stCxn id="77831" idx="3"/>
            <a:endCxn id="77836" idx="0"/>
          </p:cNvCxnSpPr>
          <p:nvPr/>
        </p:nvCxnSpPr>
        <p:spPr bwMode="auto">
          <a:xfrm>
            <a:off x="10036175" y="4905375"/>
            <a:ext cx="201613" cy="963613"/>
          </a:xfrm>
          <a:prstGeom prst="straightConnector1">
            <a:avLst/>
          </a:prstGeom>
          <a:noFill/>
          <a:ln w="9525">
            <a:solidFill>
              <a:srgbClr val="FF9900"/>
            </a:solidFill>
            <a:round/>
            <a:headEnd/>
            <a:tailEnd type="triangle" w="med" len="med"/>
          </a:ln>
          <a:extLst>
            <a:ext uri="{909E8E84-426E-40DD-AFC4-6F175D3DCCD1}">
              <a14:hiddenFill xmlns:a14="http://schemas.microsoft.com/office/drawing/2010/main">
                <a:noFill/>
              </a14:hiddenFill>
            </a:ext>
          </a:extLst>
        </p:spPr>
      </p:cxn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74</a:t>
            </a:fld>
            <a:endParaRPr lang="en-US" altLang="ja-JP"/>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の定義と</a:t>
            </a:r>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のグラフ表現</a:t>
            </a:r>
          </a:p>
        </p:txBody>
      </p:sp>
      <p:sp>
        <p:nvSpPr>
          <p:cNvPr id="78851" name="Rectangle 3"/>
          <p:cNvSpPr>
            <a:spLocks noGrp="1" noChangeArrowheads="1"/>
          </p:cNvSpPr>
          <p:nvPr>
            <p:ph type="body" sz="half" idx="1"/>
          </p:nvPr>
        </p:nvSpPr>
        <p:spPr/>
        <p:txBody>
          <a:bodyPr/>
          <a:lstStyle/>
          <a:p>
            <a:r>
              <a:rPr lang="en-US" altLang="ja-JP" smtClean="0">
                <a:latin typeface="Helvetica Neue Medium" pitchFamily="-1" charset="0"/>
                <a:ea typeface="ヒラギノ角ゴ Pro W6" pitchFamily="-1" charset="-128"/>
              </a:rPr>
              <a:t>u1=00000000000000000000000000000001</a:t>
            </a:r>
          </a:p>
          <a:p>
            <a:r>
              <a:rPr lang="en-US" altLang="ja-JP" smtClean="0">
                <a:latin typeface="Helvetica Neue Medium" pitchFamily="-1" charset="0"/>
                <a:ea typeface="ヒラギノ角ゴ Pro W6" pitchFamily="-1" charset="-128"/>
              </a:rPr>
              <a:t>u2=00000000000000000000000000000002</a:t>
            </a:r>
          </a:p>
          <a:p>
            <a:r>
              <a:rPr lang="en-US" altLang="ja-JP" smtClean="0">
                <a:latin typeface="Helvetica Neue Medium" pitchFamily="-1" charset="0"/>
                <a:ea typeface="ヒラギノ角ゴ Pro W6" pitchFamily="-1" charset="-128"/>
              </a:rPr>
              <a:t>uA=0000000000000000000000000000000A</a:t>
            </a:r>
          </a:p>
        </p:txBody>
      </p:sp>
      <p:sp>
        <p:nvSpPr>
          <p:cNvPr id="78852" name="コンテンツ プレースホルダ 16"/>
          <p:cNvSpPr>
            <a:spLocks noGrp="1"/>
          </p:cNvSpPr>
          <p:nvPr>
            <p:ph sz="half" idx="2"/>
          </p:nvPr>
        </p:nvSpPr>
        <p:spPr/>
        <p:txBody>
          <a:bodyPr/>
          <a:lstStyle/>
          <a:p>
            <a:endParaRPr lang="ja-JP" altLang="en-US" smtClean="0">
              <a:latin typeface="Helvetica Neue Medium" pitchFamily="-1" charset="0"/>
              <a:ea typeface="ヒラギノ角ゴ Pro W6" pitchFamily="-1" charset="-128"/>
            </a:endParaRPr>
          </a:p>
        </p:txBody>
      </p:sp>
      <p:sp>
        <p:nvSpPr>
          <p:cNvPr id="78853" name="Oval 4"/>
          <p:cNvSpPr>
            <a:spLocks noChangeArrowheads="1"/>
          </p:cNvSpPr>
          <p:nvPr/>
        </p:nvSpPr>
        <p:spPr bwMode="auto">
          <a:xfrm>
            <a:off x="360363" y="6630988"/>
            <a:ext cx="3476625" cy="73183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ucode:_00000000000000000000000000000001</a:t>
            </a:r>
            <a:endParaRPr lang="en-US" altLang="ja-JP" sz="1200" baseline="-25000">
              <a:latin typeface="Arial" panose="020B0604020202020204" pitchFamily="34" charset="0"/>
              <a:ea typeface="ＭＳ Ｐゴシック" panose="020B0600070205080204" pitchFamily="50" charset="-128"/>
            </a:endParaRPr>
          </a:p>
        </p:txBody>
      </p:sp>
      <p:sp>
        <p:nvSpPr>
          <p:cNvPr id="78854" name="Oval 5"/>
          <p:cNvSpPr>
            <a:spLocks noChangeArrowheads="1"/>
          </p:cNvSpPr>
          <p:nvPr/>
        </p:nvSpPr>
        <p:spPr bwMode="auto">
          <a:xfrm>
            <a:off x="8789988" y="6630988"/>
            <a:ext cx="3836987" cy="73183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ucode:_00000000000000000000000000000002</a:t>
            </a:r>
            <a:endParaRPr lang="en-US" altLang="ja-JP" sz="1200" baseline="-25000">
              <a:latin typeface="Arial" panose="020B0604020202020204" pitchFamily="34" charset="0"/>
              <a:ea typeface="ＭＳ Ｐゴシック" panose="020B0600070205080204" pitchFamily="50" charset="-128"/>
            </a:endParaRPr>
          </a:p>
        </p:txBody>
      </p:sp>
      <p:cxnSp>
        <p:nvCxnSpPr>
          <p:cNvPr id="78855" name="AutoShape 6"/>
          <p:cNvCxnSpPr>
            <a:cxnSpLocks noChangeShapeType="1"/>
            <a:stCxn id="78853" idx="6"/>
            <a:endCxn id="78854" idx="2"/>
          </p:cNvCxnSpPr>
          <p:nvPr/>
        </p:nvCxnSpPr>
        <p:spPr bwMode="auto">
          <a:xfrm>
            <a:off x="3836988" y="6997700"/>
            <a:ext cx="49530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78856" name="Oval 7"/>
          <p:cNvSpPr>
            <a:spLocks noChangeArrowheads="1"/>
          </p:cNvSpPr>
          <p:nvPr/>
        </p:nvSpPr>
        <p:spPr bwMode="auto">
          <a:xfrm>
            <a:off x="4446588" y="6630988"/>
            <a:ext cx="3641725" cy="6096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solidFill>
                  <a:schemeClr val="bg1"/>
                </a:solidFill>
                <a:latin typeface="Arial" panose="020B0604020202020204" pitchFamily="34" charset="0"/>
                <a:ea typeface="ＭＳ Ｐゴシック" panose="020B0600070205080204" pitchFamily="50" charset="-128"/>
              </a:rPr>
              <a:t>ucode:_0000000000000000000000000000000A</a:t>
            </a:r>
          </a:p>
        </p:txBody>
      </p:sp>
      <p:sp>
        <p:nvSpPr>
          <p:cNvPr id="2" name="スライド番号プレースホルダー 1"/>
          <p:cNvSpPr>
            <a:spLocks noGrp="1"/>
          </p:cNvSpPr>
          <p:nvPr>
            <p:ph type="sldNum" sz="quarter" idx="10"/>
          </p:nvPr>
        </p:nvSpPr>
        <p:spPr/>
        <p:txBody>
          <a:bodyPr/>
          <a:lstStyle/>
          <a:p>
            <a:fld id="{EC6DA5EF-4B6D-42D4-BEB8-6A564036F524}" type="slidenum">
              <a:rPr lang="en-US" altLang="ja-JP" smtClean="0"/>
              <a:pPr/>
              <a:t>75</a:t>
            </a:fld>
            <a:endParaRPr lang="en-US" altLang="ja-JP"/>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XML</a:t>
            </a:r>
            <a:r>
              <a:rPr lang="ja-JP" altLang="en-US" smtClean="0">
                <a:latin typeface="Helvetica Neue Medium" pitchFamily="-1" charset="0"/>
                <a:ea typeface="ヒラギノ角ゴ ProN W6" panose="020B0600000000000000" pitchFamily="34" charset="-128"/>
              </a:rPr>
              <a:t>形式による</a:t>
            </a:r>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シリアライズの例</a:t>
            </a:r>
          </a:p>
        </p:txBody>
      </p:sp>
      <p:sp>
        <p:nvSpPr>
          <p:cNvPr id="79875" name="Rectangle 3"/>
          <p:cNvSpPr>
            <a:spLocks noGrp="1" noChangeArrowheads="1"/>
          </p:cNvSpPr>
          <p:nvPr>
            <p:ph idx="1"/>
          </p:nvPr>
        </p:nvSpPr>
        <p:spPr/>
        <p:txBody>
          <a:bodyPr anchorCtr="0"/>
          <a:lstStyle/>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&lt;?xml version="1.0" encoding="utf-8" ?&gt;</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&lt;rdf:RDF</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 xmlns:rdf="http://www.w3.org/1999/02/23-rdf-syntax-ns#"&gt;</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&lt;rdf:Description rdf:about="urn:ucode:_000000000000000000000000000000001"&gt;</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 &lt;urn:ucode:_00000000000000000000000000000000A rdf:resource="urn:ucode:_000000000000000000000000000000002" /&gt;</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&lt;/rdf:Description&gt;</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&lt;/rdf:RDF&gt;</a:t>
            </a:r>
            <a:endParaRPr lang="ja-JP" altLang="en-US" sz="1800" smtClean="0">
              <a:latin typeface="Arial" panose="020B0604020202020204" pitchFamily="34" charset="0"/>
              <a:ea typeface="ＭＳ Ｐゴシック" panose="020B0600070205080204" pitchFamily="50" charset="-128"/>
            </a:endParaRP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76</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例</a:t>
            </a:r>
            <a:r>
              <a:rPr lang="en-US" altLang="ja-JP" smtClean="0">
                <a:latin typeface="Helvetica Neue Medium" pitchFamily="-1" charset="0"/>
                <a:ea typeface="ヒラギノ角ゴ ProN W6" panose="020B0600000000000000" pitchFamily="34" charset="-128"/>
              </a:rPr>
              <a:t>2: </a:t>
            </a:r>
            <a:r>
              <a:rPr lang="ja-JP" altLang="en-US" smtClean="0">
                <a:latin typeface="Helvetica Neue Medium" pitchFamily="-1" charset="0"/>
                <a:ea typeface="ヒラギノ角ゴ ProN W6" panose="020B0600000000000000" pitchFamily="34" charset="-128"/>
              </a:rPr>
              <a:t>簡単な製品情報の</a:t>
            </a:r>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表現</a:t>
            </a:r>
          </a:p>
        </p:txBody>
      </p:sp>
      <p:pic>
        <p:nvPicPr>
          <p:cNvPr id="80899" name="Picture 3" descr="t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88" y="3201988"/>
            <a:ext cx="1368425"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0" name="Rectangle 4"/>
          <p:cNvSpPr>
            <a:spLocks noChangeArrowheads="1"/>
          </p:cNvSpPr>
          <p:nvPr/>
        </p:nvSpPr>
        <p:spPr bwMode="auto">
          <a:xfrm>
            <a:off x="2389188" y="6249988"/>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endParaRPr lang="ja-JP" altLang="en-US" sz="2800">
              <a:latin typeface="Times" panose="02020603050405020304" pitchFamily="18" charset="0"/>
              <a:ea typeface="ＭＳ Ｐゴシック" panose="020B0600070205080204" pitchFamily="50" charset="-128"/>
            </a:endParaRPr>
          </a:p>
        </p:txBody>
      </p:sp>
      <p:sp>
        <p:nvSpPr>
          <p:cNvPr id="80901" name="Oval 5"/>
          <p:cNvSpPr>
            <a:spLocks noChangeArrowheads="1"/>
          </p:cNvSpPr>
          <p:nvPr/>
        </p:nvSpPr>
        <p:spPr bwMode="auto">
          <a:xfrm>
            <a:off x="3760788" y="4044950"/>
            <a:ext cx="2016125" cy="6746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u</a:t>
            </a:r>
            <a:r>
              <a:rPr lang="en-US" altLang="ja-JP" sz="2800" baseline="-25000">
                <a:latin typeface="Arial" panose="020B0604020202020204" pitchFamily="34" charset="0"/>
                <a:ea typeface="ＭＳ Ｐゴシック" panose="020B0600070205080204" pitchFamily="50" charset="-128"/>
              </a:rPr>
              <a:t>1</a:t>
            </a:r>
          </a:p>
        </p:txBody>
      </p:sp>
      <p:cxnSp>
        <p:nvCxnSpPr>
          <p:cNvPr id="80902" name="AutoShape 7"/>
          <p:cNvCxnSpPr>
            <a:cxnSpLocks noChangeShapeType="1"/>
            <a:stCxn id="80901" idx="6"/>
            <a:endCxn id="80905" idx="1"/>
          </p:cNvCxnSpPr>
          <p:nvPr/>
        </p:nvCxnSpPr>
        <p:spPr bwMode="auto">
          <a:xfrm>
            <a:off x="5776913" y="4383088"/>
            <a:ext cx="33178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0903" name="Oval 8"/>
          <p:cNvSpPr>
            <a:spLocks noChangeArrowheads="1"/>
          </p:cNvSpPr>
          <p:nvPr/>
        </p:nvSpPr>
        <p:spPr bwMode="auto">
          <a:xfrm>
            <a:off x="6580188" y="4157663"/>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solidFill>
                  <a:schemeClr val="bg1"/>
                </a:solidFill>
                <a:latin typeface="Arial" panose="020B0604020202020204" pitchFamily="34" charset="0"/>
                <a:ea typeface="ＭＳ Ｐゴシック" panose="020B0600070205080204" pitchFamily="50" charset="-128"/>
              </a:rPr>
              <a:t>u</a:t>
            </a:r>
            <a:r>
              <a:rPr lang="en-US" altLang="ja-JP" sz="2800" baseline="-25000">
                <a:solidFill>
                  <a:schemeClr val="bg1"/>
                </a:solidFill>
                <a:latin typeface="Arial" panose="020B0604020202020204" pitchFamily="34" charset="0"/>
                <a:ea typeface="ＭＳ Ｐゴシック" panose="020B0600070205080204" pitchFamily="50" charset="-128"/>
              </a:rPr>
              <a:t>B</a:t>
            </a:r>
          </a:p>
        </p:txBody>
      </p:sp>
      <p:sp>
        <p:nvSpPr>
          <p:cNvPr id="80904" name="AutoShape 9"/>
          <p:cNvSpPr>
            <a:spLocks noChangeArrowheads="1"/>
          </p:cNvSpPr>
          <p:nvPr/>
        </p:nvSpPr>
        <p:spPr bwMode="auto">
          <a:xfrm>
            <a:off x="6503988" y="3354388"/>
            <a:ext cx="2362200" cy="533400"/>
          </a:xfrm>
          <a:prstGeom prst="wedgeRoundRectCallout">
            <a:avLst>
              <a:gd name="adj1" fmla="val -16398"/>
              <a:gd name="adj2" fmla="val 127380"/>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ＭＳ Ｐゴシック" panose="020B0600070205080204" pitchFamily="50" charset="-128"/>
                <a:ea typeface="ＭＳ Ｐゴシック" panose="020B0600070205080204" pitchFamily="50" charset="-128"/>
              </a:rPr>
              <a:t>名称</a:t>
            </a:r>
            <a:endParaRPr lang="ja-JP" altLang="en-US" sz="2800" baseline="-25000">
              <a:latin typeface="ＭＳ Ｐゴシック" panose="020B0600070205080204" pitchFamily="50" charset="-128"/>
              <a:ea typeface="ＭＳ Ｐゴシック" panose="020B0600070205080204" pitchFamily="50" charset="-128"/>
            </a:endParaRPr>
          </a:p>
        </p:txBody>
      </p:sp>
      <p:sp>
        <p:nvSpPr>
          <p:cNvPr id="80905" name="AutoShape 12"/>
          <p:cNvSpPr>
            <a:spLocks noChangeArrowheads="1"/>
          </p:cNvSpPr>
          <p:nvPr/>
        </p:nvSpPr>
        <p:spPr bwMode="auto">
          <a:xfrm>
            <a:off x="9094788" y="4078288"/>
            <a:ext cx="2133600" cy="609600"/>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おいしいお茶</a:t>
            </a:r>
          </a:p>
        </p:txBody>
      </p:sp>
      <p:cxnSp>
        <p:nvCxnSpPr>
          <p:cNvPr id="80906" name="AutoShape 13"/>
          <p:cNvCxnSpPr>
            <a:cxnSpLocks noChangeShapeType="1"/>
            <a:stCxn id="80901" idx="3"/>
            <a:endCxn id="80900" idx="3"/>
          </p:cNvCxnSpPr>
          <p:nvPr/>
        </p:nvCxnSpPr>
        <p:spPr bwMode="auto">
          <a:xfrm flipH="1">
            <a:off x="2998788" y="4621213"/>
            <a:ext cx="1057275" cy="1933575"/>
          </a:xfrm>
          <a:prstGeom prst="straightConnector1">
            <a:avLst/>
          </a:prstGeom>
          <a:noFill/>
          <a:ln w="9525">
            <a:solidFill>
              <a:srgbClr val="FF9900"/>
            </a:solidFill>
            <a:round/>
            <a:headEnd/>
            <a:tailEnd type="triangle" w="med" len="med"/>
          </a:ln>
          <a:extLst>
            <a:ext uri="{909E8E84-426E-40DD-AFC4-6F175D3DCCD1}">
              <a14:hiddenFill xmlns:a14="http://schemas.microsoft.com/office/drawing/2010/main">
                <a:noFill/>
              </a14:hiddenFill>
            </a:ext>
          </a:extLst>
        </p:spPr>
      </p:cxnSp>
      <p:sp>
        <p:nvSpPr>
          <p:cNvPr id="80907" name="Oval 14"/>
          <p:cNvSpPr>
            <a:spLocks noChangeArrowheads="1"/>
          </p:cNvSpPr>
          <p:nvPr/>
        </p:nvSpPr>
        <p:spPr bwMode="auto">
          <a:xfrm>
            <a:off x="3760788" y="6407150"/>
            <a:ext cx="2016125" cy="674688"/>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latin typeface="Arial" panose="020B0604020202020204" pitchFamily="34" charset="0"/>
                <a:ea typeface="ＭＳ Ｐゴシック" panose="020B0600070205080204" pitchFamily="50" charset="-128"/>
              </a:rPr>
              <a:t>u</a:t>
            </a:r>
            <a:r>
              <a:rPr lang="en-US" altLang="ja-JP" sz="2800" baseline="-25000">
                <a:latin typeface="Arial" panose="020B0604020202020204" pitchFamily="34" charset="0"/>
                <a:ea typeface="ＭＳ Ｐゴシック" panose="020B0600070205080204" pitchFamily="50" charset="-128"/>
              </a:rPr>
              <a:t>1</a:t>
            </a:r>
          </a:p>
        </p:txBody>
      </p:sp>
      <p:cxnSp>
        <p:nvCxnSpPr>
          <p:cNvPr id="80908" name="AutoShape 15"/>
          <p:cNvCxnSpPr>
            <a:cxnSpLocks noChangeShapeType="1"/>
            <a:stCxn id="80907" idx="6"/>
            <a:endCxn id="80911" idx="1"/>
          </p:cNvCxnSpPr>
          <p:nvPr/>
        </p:nvCxnSpPr>
        <p:spPr bwMode="auto">
          <a:xfrm>
            <a:off x="5776913" y="6745288"/>
            <a:ext cx="33178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0909" name="Oval 16"/>
          <p:cNvSpPr>
            <a:spLocks noChangeArrowheads="1"/>
          </p:cNvSpPr>
          <p:nvPr/>
        </p:nvSpPr>
        <p:spPr bwMode="auto">
          <a:xfrm>
            <a:off x="6580188" y="6519863"/>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800">
                <a:solidFill>
                  <a:schemeClr val="bg1"/>
                </a:solidFill>
                <a:latin typeface="Arial" panose="020B0604020202020204" pitchFamily="34" charset="0"/>
                <a:ea typeface="ＭＳ Ｐゴシック" panose="020B0600070205080204" pitchFamily="50" charset="-128"/>
              </a:rPr>
              <a:t>u</a:t>
            </a:r>
            <a:r>
              <a:rPr lang="en-US" altLang="ja-JP" sz="2800" baseline="-25000">
                <a:solidFill>
                  <a:schemeClr val="bg1"/>
                </a:solidFill>
                <a:latin typeface="Arial" panose="020B0604020202020204" pitchFamily="34" charset="0"/>
                <a:ea typeface="ＭＳ Ｐゴシック" panose="020B0600070205080204" pitchFamily="50" charset="-128"/>
              </a:rPr>
              <a:t>C</a:t>
            </a:r>
          </a:p>
        </p:txBody>
      </p:sp>
      <p:sp>
        <p:nvSpPr>
          <p:cNvPr id="80910" name="AutoShape 17"/>
          <p:cNvSpPr>
            <a:spLocks noChangeArrowheads="1"/>
          </p:cNvSpPr>
          <p:nvPr/>
        </p:nvSpPr>
        <p:spPr bwMode="auto">
          <a:xfrm>
            <a:off x="6503988" y="5716588"/>
            <a:ext cx="2362200" cy="533400"/>
          </a:xfrm>
          <a:prstGeom prst="wedgeRoundRectCallout">
            <a:avLst>
              <a:gd name="adj1" fmla="val -16398"/>
              <a:gd name="adj2" fmla="val 127380"/>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ＭＳ Ｐゴシック" panose="020B0600070205080204" pitchFamily="50" charset="-128"/>
                <a:ea typeface="ＭＳ Ｐゴシック" panose="020B0600070205080204" pitchFamily="50" charset="-128"/>
              </a:rPr>
              <a:t>説明書</a:t>
            </a:r>
            <a:r>
              <a:rPr lang="en-US" altLang="ja-JP" sz="2800">
                <a:latin typeface="ＭＳ Ｐゴシック" panose="020B0600070205080204" pitchFamily="50" charset="-128"/>
                <a:ea typeface="ＭＳ Ｐゴシック" panose="020B0600070205080204" pitchFamily="50" charset="-128"/>
              </a:rPr>
              <a:t>URL</a:t>
            </a:r>
            <a:endParaRPr lang="en-US" altLang="ja-JP" sz="2800" baseline="-25000">
              <a:latin typeface="ＭＳ Ｐゴシック" panose="020B0600070205080204" pitchFamily="50" charset="-128"/>
              <a:ea typeface="ＭＳ Ｐゴシック" panose="020B0600070205080204" pitchFamily="50" charset="-128"/>
            </a:endParaRPr>
          </a:p>
        </p:txBody>
      </p:sp>
      <p:sp>
        <p:nvSpPr>
          <p:cNvPr id="80911" name="AutoShape 18"/>
          <p:cNvSpPr>
            <a:spLocks noChangeArrowheads="1"/>
          </p:cNvSpPr>
          <p:nvPr/>
        </p:nvSpPr>
        <p:spPr bwMode="auto">
          <a:xfrm>
            <a:off x="9094788" y="6440488"/>
            <a:ext cx="3429000" cy="609600"/>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丸ゴシック体W4" panose="020F0400000000000000" pitchFamily="50" charset="-128"/>
              </a:rPr>
              <a:t>http://www.example.org</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77</a:t>
            </a:fld>
            <a:endParaRPr lang="en-US" altLang="ja-JP"/>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の定義と</a:t>
            </a:r>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のグラフ表現</a:t>
            </a:r>
          </a:p>
        </p:txBody>
      </p:sp>
      <p:sp>
        <p:nvSpPr>
          <p:cNvPr id="81923" name="Rectangle 3"/>
          <p:cNvSpPr>
            <a:spLocks noGrp="1" noChangeArrowheads="1"/>
          </p:cNvSpPr>
          <p:nvPr>
            <p:ph type="body" sz="half" idx="1"/>
          </p:nvPr>
        </p:nvSpPr>
        <p:spPr/>
        <p:txBody>
          <a:bodyPr/>
          <a:lstStyle/>
          <a:p>
            <a:r>
              <a:rPr lang="en-US" altLang="ja-JP" smtClean="0">
                <a:latin typeface="Helvetica Neue Medium" pitchFamily="-1" charset="0"/>
                <a:ea typeface="ヒラギノ角ゴ Pro W6" pitchFamily="-1" charset="-128"/>
              </a:rPr>
              <a:t>u3=00000000000000000000000000000003</a:t>
            </a:r>
          </a:p>
          <a:p>
            <a:r>
              <a:rPr lang="en-US" altLang="ja-JP" smtClean="0">
                <a:latin typeface="Helvetica Neue Medium" pitchFamily="-1" charset="0"/>
                <a:ea typeface="ヒラギノ角ゴ Pro W6" pitchFamily="-1" charset="-128"/>
              </a:rPr>
              <a:t>uB=0000000000000000000000000000000B</a:t>
            </a:r>
          </a:p>
          <a:p>
            <a:r>
              <a:rPr lang="en-US" altLang="ja-JP" smtClean="0">
                <a:latin typeface="Helvetica Neue Medium" pitchFamily="-1" charset="0"/>
                <a:ea typeface="ヒラギノ角ゴ Pro W6" pitchFamily="-1" charset="-128"/>
              </a:rPr>
              <a:t>uC=0000000000000000000000000000000C</a:t>
            </a:r>
          </a:p>
        </p:txBody>
      </p:sp>
      <p:sp>
        <p:nvSpPr>
          <p:cNvPr id="81924" name="コンテンツ プレースホルダ 17"/>
          <p:cNvSpPr>
            <a:spLocks noGrp="1"/>
          </p:cNvSpPr>
          <p:nvPr>
            <p:ph sz="half" idx="2"/>
          </p:nvPr>
        </p:nvSpPr>
        <p:spPr/>
        <p:txBody>
          <a:bodyPr/>
          <a:lstStyle/>
          <a:p>
            <a:endParaRPr lang="ja-JP" altLang="en-US" smtClean="0">
              <a:latin typeface="Helvetica Neue Medium" pitchFamily="-1" charset="0"/>
              <a:ea typeface="ヒラギノ角ゴ Pro W6" pitchFamily="-1" charset="-128"/>
            </a:endParaRPr>
          </a:p>
        </p:txBody>
      </p:sp>
      <p:sp>
        <p:nvSpPr>
          <p:cNvPr id="81925" name="Oval 4"/>
          <p:cNvSpPr>
            <a:spLocks noChangeArrowheads="1"/>
          </p:cNvSpPr>
          <p:nvPr/>
        </p:nvSpPr>
        <p:spPr bwMode="auto">
          <a:xfrm>
            <a:off x="360363" y="6646863"/>
            <a:ext cx="3476625" cy="73183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ucode:_00000000000000000000000000000003</a:t>
            </a:r>
            <a:endParaRPr lang="en-US" altLang="ja-JP" sz="1200" baseline="-25000">
              <a:latin typeface="Arial" panose="020B0604020202020204" pitchFamily="34" charset="0"/>
              <a:ea typeface="ＭＳ Ｐゴシック" panose="020B0600070205080204" pitchFamily="50" charset="-128"/>
            </a:endParaRPr>
          </a:p>
        </p:txBody>
      </p:sp>
      <p:cxnSp>
        <p:nvCxnSpPr>
          <p:cNvPr id="81926" name="AutoShape 6"/>
          <p:cNvCxnSpPr>
            <a:cxnSpLocks noChangeShapeType="1"/>
            <a:stCxn id="81925" idx="6"/>
            <a:endCxn id="81928" idx="1"/>
          </p:cNvCxnSpPr>
          <p:nvPr/>
        </p:nvCxnSpPr>
        <p:spPr bwMode="auto">
          <a:xfrm>
            <a:off x="3836988" y="7013575"/>
            <a:ext cx="51054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1927" name="Oval 7"/>
          <p:cNvSpPr>
            <a:spLocks noChangeArrowheads="1"/>
          </p:cNvSpPr>
          <p:nvPr/>
        </p:nvSpPr>
        <p:spPr bwMode="auto">
          <a:xfrm>
            <a:off x="4446588" y="6707188"/>
            <a:ext cx="3641725" cy="6096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solidFill>
                  <a:schemeClr val="bg1"/>
                </a:solidFill>
                <a:latin typeface="Arial" panose="020B0604020202020204" pitchFamily="34" charset="0"/>
                <a:ea typeface="ＭＳ Ｐゴシック" panose="020B0600070205080204" pitchFamily="50" charset="-128"/>
              </a:rPr>
              <a:t>ucode:_0000000000000000000000000000000B</a:t>
            </a:r>
          </a:p>
        </p:txBody>
      </p:sp>
      <p:sp>
        <p:nvSpPr>
          <p:cNvPr id="81928" name="AutoShape 8"/>
          <p:cNvSpPr>
            <a:spLocks noChangeArrowheads="1"/>
          </p:cNvSpPr>
          <p:nvPr/>
        </p:nvSpPr>
        <p:spPr bwMode="auto">
          <a:xfrm>
            <a:off x="8942388" y="6708775"/>
            <a:ext cx="2133600" cy="609600"/>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400">
                <a:solidFill>
                  <a:schemeClr val="bg1"/>
                </a:solidFill>
                <a:latin typeface="Arial" panose="020B0604020202020204" pitchFamily="34" charset="0"/>
                <a:ea typeface="ＤＦＧ平成丸ゴシック体W4" panose="020F0400000000000000" pitchFamily="50" charset="-128"/>
              </a:rPr>
              <a:t>おいしいお茶</a:t>
            </a:r>
          </a:p>
        </p:txBody>
      </p:sp>
      <p:sp>
        <p:nvSpPr>
          <p:cNvPr id="81929" name="AutoShape 9"/>
          <p:cNvSpPr>
            <a:spLocks noChangeArrowheads="1"/>
          </p:cNvSpPr>
          <p:nvPr/>
        </p:nvSpPr>
        <p:spPr bwMode="auto">
          <a:xfrm>
            <a:off x="8942388" y="7850188"/>
            <a:ext cx="3429000" cy="609600"/>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丸ゴシック体W4" panose="020F0400000000000000" pitchFamily="50" charset="-128"/>
              </a:rPr>
              <a:t>http://www.example.org</a:t>
            </a:r>
          </a:p>
        </p:txBody>
      </p:sp>
      <p:sp>
        <p:nvSpPr>
          <p:cNvPr id="81930" name="Oval 10"/>
          <p:cNvSpPr>
            <a:spLocks noChangeArrowheads="1"/>
          </p:cNvSpPr>
          <p:nvPr/>
        </p:nvSpPr>
        <p:spPr bwMode="auto">
          <a:xfrm>
            <a:off x="360363" y="7789863"/>
            <a:ext cx="3476625" cy="73183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latin typeface="Arial" panose="020B0604020202020204" pitchFamily="34" charset="0"/>
                <a:ea typeface="ＭＳ Ｐゴシック" panose="020B0600070205080204" pitchFamily="50" charset="-128"/>
              </a:rPr>
              <a:t>ucode:_00000000000000000000000000000003</a:t>
            </a:r>
            <a:endParaRPr lang="en-US" altLang="ja-JP" sz="1200" baseline="-25000">
              <a:latin typeface="Arial" panose="020B0604020202020204" pitchFamily="34" charset="0"/>
              <a:ea typeface="ＭＳ Ｐゴシック" panose="020B0600070205080204" pitchFamily="50" charset="-128"/>
            </a:endParaRPr>
          </a:p>
        </p:txBody>
      </p:sp>
      <p:cxnSp>
        <p:nvCxnSpPr>
          <p:cNvPr id="81931" name="AutoShape 11"/>
          <p:cNvCxnSpPr>
            <a:cxnSpLocks noChangeShapeType="1"/>
            <a:stCxn id="81930" idx="6"/>
            <a:endCxn id="81929" idx="1"/>
          </p:cNvCxnSpPr>
          <p:nvPr/>
        </p:nvCxnSpPr>
        <p:spPr bwMode="auto">
          <a:xfrm flipV="1">
            <a:off x="3836988" y="8154988"/>
            <a:ext cx="5105400" cy="158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1932" name="Oval 12"/>
          <p:cNvSpPr>
            <a:spLocks noChangeArrowheads="1"/>
          </p:cNvSpPr>
          <p:nvPr/>
        </p:nvSpPr>
        <p:spPr bwMode="auto">
          <a:xfrm>
            <a:off x="4446588" y="7850188"/>
            <a:ext cx="3641725" cy="6096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200">
                <a:solidFill>
                  <a:schemeClr val="bg1"/>
                </a:solidFill>
                <a:latin typeface="Arial" panose="020B0604020202020204" pitchFamily="34" charset="0"/>
                <a:ea typeface="ＭＳ Ｐゴシック" panose="020B0600070205080204" pitchFamily="50" charset="-128"/>
              </a:rPr>
              <a:t>ucode:_0000000000000000000000000000000B</a:t>
            </a:r>
          </a:p>
        </p:txBody>
      </p:sp>
      <p:sp>
        <p:nvSpPr>
          <p:cNvPr id="2" name="スライド番号プレースホルダー 1"/>
          <p:cNvSpPr>
            <a:spLocks noGrp="1"/>
          </p:cNvSpPr>
          <p:nvPr>
            <p:ph type="sldNum" sz="quarter" idx="10"/>
          </p:nvPr>
        </p:nvSpPr>
        <p:spPr/>
        <p:txBody>
          <a:bodyPr/>
          <a:lstStyle/>
          <a:p>
            <a:fld id="{EC6DA5EF-4B6D-42D4-BEB8-6A564036F524}" type="slidenum">
              <a:rPr lang="en-US" altLang="ja-JP" smtClean="0"/>
              <a:pPr/>
              <a:t>78</a:t>
            </a:fld>
            <a:endParaRPr lang="en-US" altLang="ja-JP"/>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XML</a:t>
            </a:r>
            <a:r>
              <a:rPr lang="ja-JP" altLang="en-US" smtClean="0">
                <a:latin typeface="Helvetica Neue Medium" pitchFamily="-1" charset="0"/>
                <a:ea typeface="ヒラギノ角ゴ ProN W6" panose="020B0600000000000000" pitchFamily="34" charset="-128"/>
              </a:rPr>
              <a:t>形式による</a:t>
            </a:r>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シリアライズの例</a:t>
            </a:r>
          </a:p>
        </p:txBody>
      </p:sp>
      <p:sp>
        <p:nvSpPr>
          <p:cNvPr id="82947" name="Rectangle 3"/>
          <p:cNvSpPr>
            <a:spLocks noGrp="1" noChangeArrowheads="1"/>
          </p:cNvSpPr>
          <p:nvPr>
            <p:ph type="body" idx="4294967295"/>
          </p:nvPr>
        </p:nvSpPr>
        <p:spPr>
          <a:xfrm>
            <a:off x="739775" y="2143125"/>
            <a:ext cx="12268200" cy="7108825"/>
          </a:xfrm>
          <a:noFill/>
        </p:spPr>
        <p:txBody>
          <a:bodyPr anchorCtr="0"/>
          <a:lstStyle/>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&lt;?xml version="1.0" encoding="utf-8" ?&gt;</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&lt;rdf:RDF</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 xmlns:rdf="http://www.w3.org/1999/02/23-rdf-syntax-ns#"&gt;</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&lt;rdf:Description rdf:about="urn:ucode:_000000000000000000000000000000003"&gt;</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 &lt;urn:ucode:_00000000000000000000000000000000B&gt;</a:t>
            </a:r>
            <a:r>
              <a:rPr lang="ja-JP" altLang="en-US" sz="2000" smtClean="0">
                <a:latin typeface="Trebuchet MS" panose="020B0603020202020204" pitchFamily="34" charset="0"/>
                <a:ea typeface="ＤＦＰ平成ゴシック体W3" panose="020B0400000000000000" pitchFamily="50" charset="-128"/>
              </a:rPr>
              <a:t>おいしいお茶</a:t>
            </a:r>
            <a:r>
              <a:rPr lang="en-US" altLang="ja-JP" sz="2000" smtClean="0">
                <a:latin typeface="Trebuchet MS" panose="020B0603020202020204" pitchFamily="34" charset="0"/>
                <a:ea typeface="ＤＦＰ平成ゴシック体W3" panose="020B0400000000000000" pitchFamily="50" charset="-128"/>
              </a:rPr>
              <a:t>&lt;/ucode:_00000000000000000000000000000000B&gt; </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 &lt;urn:ucode:_00000000000000000000000000000000C&gt;http://www.example.org</a:t>
            </a:r>
            <a:br>
              <a:rPr lang="en-US" altLang="ja-JP" sz="2000" smtClean="0">
                <a:latin typeface="Trebuchet MS" panose="020B0603020202020204" pitchFamily="34" charset="0"/>
                <a:ea typeface="ＤＦＰ平成ゴシック体W3" panose="020B0400000000000000" pitchFamily="50" charset="-128"/>
              </a:rPr>
            </a:br>
            <a:r>
              <a:rPr lang="en-US" altLang="ja-JP" sz="2000" smtClean="0">
                <a:latin typeface="Trebuchet MS" panose="020B0603020202020204" pitchFamily="34" charset="0"/>
                <a:ea typeface="ＤＦＰ平成ゴシック体W3" panose="020B0400000000000000" pitchFamily="50" charset="-128"/>
              </a:rPr>
              <a:t>&lt;/ucode:_00000000000000000000000000000000C&gt; </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&lt;/rdf:Description&gt;</a:t>
            </a:r>
          </a:p>
          <a:p>
            <a:pPr>
              <a:lnSpc>
                <a:spcPct val="80000"/>
              </a:lnSpc>
              <a:buFont typeface="ＤＦ平成ゴシック体W7" panose="020B0400000000000000" pitchFamily="50" charset="-128"/>
              <a:buNone/>
            </a:pPr>
            <a:r>
              <a:rPr lang="en-US" altLang="ja-JP" sz="2000" smtClean="0">
                <a:latin typeface="Trebuchet MS" panose="020B0603020202020204" pitchFamily="34" charset="0"/>
                <a:ea typeface="ＤＦＰ平成ゴシック体W3" panose="020B0400000000000000" pitchFamily="50" charset="-128"/>
              </a:rPr>
              <a:t>&lt;/rdf:RDF&gt;</a:t>
            </a:r>
            <a:endParaRPr lang="ja-JP" altLang="en-US" sz="2000" smtClean="0">
              <a:latin typeface="Trebuchet MS" panose="020B0603020202020204" pitchFamily="34" charset="0"/>
              <a:ea typeface="ＤＦＰ平成ゴシック体W3" panose="020B0400000000000000" pitchFamily="50" charset="-128"/>
            </a:endParaRP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79</a:t>
            </a:fld>
            <a:endParaRPr lang="en-US" altLang="ja-JP"/>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en-US" altLang="ja-JP" dirty="0" smtClean="0"/>
              <a:t>ITU Internet Reports 2005: The Internet of Things</a:t>
            </a:r>
            <a:endParaRPr kumimoji="1" lang="ja-JP" altLang="en-US" dirty="0"/>
          </a:p>
        </p:txBody>
      </p:sp>
      <p:pic>
        <p:nvPicPr>
          <p:cNvPr id="343042" name="Picture 2" descr="http://www.itu.int/osg/spu/publications/internetofthings/iotmedium.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848100" y="1906587"/>
            <a:ext cx="5334000" cy="6834821"/>
          </a:xfrm>
          <a:prstGeom prst="rect">
            <a:avLst/>
          </a:prstGeom>
          <a:noFill/>
          <a:extLst>
            <a:ext uri="{909E8E84-426E-40DD-AFC4-6F175D3DCCD1}">
              <a14:hiddenFill xmlns:a14="http://schemas.microsoft.com/office/drawing/2010/main">
                <a:solidFill>
                  <a:srgbClr val="FFFFFF"/>
                </a:solidFill>
              </a14:hiddenFill>
            </a:ext>
          </a:extLst>
        </p:spPr>
      </p:pic>
      <p:sp>
        <p:nvSpPr>
          <p:cNvPr id="7" name="円/楕円 6"/>
          <p:cNvSpPr/>
          <p:nvPr/>
        </p:nvSpPr>
        <p:spPr bwMode="auto">
          <a:xfrm>
            <a:off x="4903787" y="5716587"/>
            <a:ext cx="4114800" cy="1981200"/>
          </a:xfrm>
          <a:prstGeom prst="ellipse">
            <a:avLst/>
          </a:prstGeom>
          <a:noFill/>
          <a:ln w="57150" cap="sq" cmpd="sng" algn="ctr">
            <a:solidFill>
              <a:srgbClr val="FF99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9600" b="0" i="0" u="none" strike="noStrike" cap="none" normalizeH="0" baseline="0">
              <a:ln>
                <a:noFill/>
              </a:ln>
              <a:solidFill>
                <a:schemeClr val="tx1"/>
              </a:solidFill>
              <a:effectLst/>
              <a:latin typeface="Times" charset="0"/>
              <a:ea typeface="Osaka" charset="-128"/>
              <a:cs typeface="Osaka" charset="-128"/>
            </a:endParaRPr>
          </a:p>
        </p:txBody>
      </p:sp>
      <p:sp>
        <p:nvSpPr>
          <p:cNvPr id="8" name="正方形/長方形 7"/>
          <p:cNvSpPr/>
          <p:nvPr/>
        </p:nvSpPr>
        <p:spPr>
          <a:xfrm>
            <a:off x="2083593" y="8823303"/>
            <a:ext cx="9755187" cy="523220"/>
          </a:xfrm>
          <a:prstGeom prst="rect">
            <a:avLst/>
          </a:prstGeom>
        </p:spPr>
        <p:txBody>
          <a:bodyPr wrap="square">
            <a:spAutoFit/>
          </a:bodyPr>
          <a:lstStyle/>
          <a:p>
            <a:r>
              <a:rPr lang="ja-JP" altLang="en-US" dirty="0" smtClean="0">
                <a:latin typeface="Arial" panose="020B0604020202020204" pitchFamily="34" charset="0"/>
                <a:cs typeface="Arial" panose="020B0604020202020204" pitchFamily="34" charset="0"/>
              </a:rPr>
              <a:t>http://www.itu.int/osg/spu/publications/internetofthings/</a:t>
            </a:r>
            <a:endParaRPr lang="ja-JP" altLang="en-US" dirty="0">
              <a:latin typeface="Arial" panose="020B0604020202020204" pitchFamily="34" charset="0"/>
              <a:cs typeface="Arial" panose="020B0604020202020204" pitchFamily="34" charset="0"/>
            </a:endParaRP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8</a:t>
            </a:fld>
            <a:endParaRPr lang="en-US" altLang="ja-JP"/>
          </a:p>
        </p:txBody>
      </p:sp>
    </p:spTree>
    <p:extLst>
      <p:ext uri="{BB962C8B-B14F-4D97-AF65-F5344CB8AC3E}">
        <p14:creationId xmlns:p14="http://schemas.microsoft.com/office/powerpoint/2010/main" val="207095489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4"/>
          <p:cNvSpPr>
            <a:spLocks noGrp="1" noChangeArrowheads="1"/>
          </p:cNvSpPr>
          <p:nvPr>
            <p:ph type="title"/>
          </p:nvPr>
        </p:nvSpPr>
        <p:spPr>
          <a:xfrm>
            <a:off x="2236788" y="3659188"/>
            <a:ext cx="9847262" cy="1938337"/>
          </a:xfrm>
        </p:spPr>
        <p:txBody>
          <a:bodyPr/>
          <a:lstStyle/>
          <a:p>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データベースの検索</a:t>
            </a:r>
          </a:p>
        </p:txBody>
      </p:sp>
      <p:sp>
        <p:nvSpPr>
          <p:cNvPr id="83971" name="テキスト プレースホルダ 4"/>
          <p:cNvSpPr>
            <a:spLocks noGrp="1"/>
          </p:cNvSpPr>
          <p:nvPr>
            <p:ph type="body" idx="1"/>
          </p:nvPr>
        </p:nvSpPr>
        <p:spPr>
          <a:xfrm>
            <a:off x="2236788" y="5792788"/>
            <a:ext cx="9847262" cy="2133600"/>
          </a:xfrm>
        </p:spPr>
        <p:txBody>
          <a:bodyPr/>
          <a:lstStyle/>
          <a:p>
            <a:endParaRPr lang="ja-JP" altLang="en-US" smtClean="0">
              <a:latin typeface="Helvetica Neue Medium" pitchFamily="-1" charset="0"/>
              <a:ea typeface="ヒラギノ角ゴ Pro W6" pitchFamily="-1" charset="-128"/>
            </a:endParaRPr>
          </a:p>
        </p:txBody>
      </p:sp>
      <p:sp>
        <p:nvSpPr>
          <p:cNvPr id="2" name="スライド番号プレースホルダー 1"/>
          <p:cNvSpPr>
            <a:spLocks noGrp="1"/>
          </p:cNvSpPr>
          <p:nvPr>
            <p:ph type="sldNum" sz="quarter" idx="10"/>
          </p:nvPr>
        </p:nvSpPr>
        <p:spPr/>
        <p:txBody>
          <a:bodyPr/>
          <a:lstStyle/>
          <a:p>
            <a:fld id="{1EDB79E0-995A-4E7D-9153-13FE0F387651}" type="slidenum">
              <a:rPr lang="en-US" altLang="ja-JP" smtClean="0"/>
              <a:pPr/>
              <a:t>80</a:t>
            </a:fld>
            <a:endParaRPr lang="en-US" altLang="ja-JP"/>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59"/>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例</a:t>
            </a:r>
            <a:r>
              <a:rPr lang="en-US" altLang="ja-JP" smtClean="0">
                <a:latin typeface="Helvetica Neue Medium" pitchFamily="-1" charset="0"/>
                <a:ea typeface="ヒラギノ角ゴ ProN W6" panose="020B0600000000000000" pitchFamily="34" charset="-128"/>
              </a:rPr>
              <a:t>1: </a:t>
            </a:r>
            <a:r>
              <a:rPr lang="ja-JP" altLang="en-US" smtClean="0">
                <a:latin typeface="Helvetica Neue Medium" pitchFamily="-1" charset="0"/>
                <a:ea typeface="ヒラギノ角ゴ ProN W6" panose="020B0600000000000000" pitchFamily="34" charset="-128"/>
              </a:rPr>
              <a:t>お茶製品情報の検索</a:t>
            </a:r>
          </a:p>
        </p:txBody>
      </p:sp>
      <p:sp>
        <p:nvSpPr>
          <p:cNvPr id="84995" name="Oval 4"/>
          <p:cNvSpPr>
            <a:spLocks noChangeArrowheads="1"/>
          </p:cNvSpPr>
          <p:nvPr/>
        </p:nvSpPr>
        <p:spPr bwMode="auto">
          <a:xfrm>
            <a:off x="366713" y="6542088"/>
            <a:ext cx="1687512" cy="50165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1</a:t>
            </a:r>
          </a:p>
        </p:txBody>
      </p:sp>
      <p:pic>
        <p:nvPicPr>
          <p:cNvPr id="84996" name="Picture 5" descr="te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3175" y="1597025"/>
            <a:ext cx="889000" cy="259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997" name="Oval 6"/>
          <p:cNvSpPr>
            <a:spLocks noChangeArrowheads="1"/>
          </p:cNvSpPr>
          <p:nvPr/>
        </p:nvSpPr>
        <p:spPr bwMode="auto">
          <a:xfrm>
            <a:off x="1147763" y="3109913"/>
            <a:ext cx="1163637" cy="4826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u</a:t>
            </a:r>
            <a:r>
              <a:rPr lang="en-US" altLang="ja-JP" sz="1800" baseline="-25000">
                <a:latin typeface="Arial" panose="020B0604020202020204" pitchFamily="34" charset="0"/>
                <a:ea typeface="ＭＳ Ｐゴシック" panose="020B0600070205080204" pitchFamily="50" charset="-128"/>
              </a:rPr>
              <a:t>1</a:t>
            </a:r>
          </a:p>
        </p:txBody>
      </p:sp>
      <p:cxnSp>
        <p:nvCxnSpPr>
          <p:cNvPr id="84998" name="AutoShape 7"/>
          <p:cNvCxnSpPr>
            <a:cxnSpLocks noChangeShapeType="1"/>
            <a:stCxn id="84997" idx="0"/>
          </p:cNvCxnSpPr>
          <p:nvPr/>
        </p:nvCxnSpPr>
        <p:spPr bwMode="auto">
          <a:xfrm rot="-5400000">
            <a:off x="2029618" y="2596357"/>
            <a:ext cx="214313" cy="812800"/>
          </a:xfrm>
          <a:prstGeom prst="curvedConnector2">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84999" name="Oval 8"/>
          <p:cNvSpPr>
            <a:spLocks noChangeArrowheads="1"/>
          </p:cNvSpPr>
          <p:nvPr/>
        </p:nvSpPr>
        <p:spPr bwMode="auto">
          <a:xfrm>
            <a:off x="3638550" y="4548188"/>
            <a:ext cx="1685925" cy="503237"/>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latin typeface="Arial" panose="020B0604020202020204" pitchFamily="34" charset="0"/>
                <a:ea typeface="ＭＳ Ｐゴシック" panose="020B0600070205080204" pitchFamily="50" charset="-128"/>
              </a:rPr>
              <a:t>u</a:t>
            </a:r>
            <a:r>
              <a:rPr lang="en-US" altLang="ja-JP" sz="2400" baseline="-25000">
                <a:latin typeface="Arial" panose="020B0604020202020204" pitchFamily="34" charset="0"/>
                <a:ea typeface="ＭＳ Ｐゴシック" panose="020B0600070205080204" pitchFamily="50" charset="-128"/>
              </a:rPr>
              <a:t>2</a:t>
            </a:r>
          </a:p>
        </p:txBody>
      </p:sp>
      <p:sp>
        <p:nvSpPr>
          <p:cNvPr id="85000" name="Oval 9"/>
          <p:cNvSpPr>
            <a:spLocks noChangeArrowheads="1"/>
          </p:cNvSpPr>
          <p:nvPr/>
        </p:nvSpPr>
        <p:spPr bwMode="auto">
          <a:xfrm>
            <a:off x="3638550" y="5883275"/>
            <a:ext cx="1685925" cy="503238"/>
          </a:xfrm>
          <a:prstGeom prst="ellipse">
            <a:avLst/>
          </a:prstGeom>
          <a:solidFill>
            <a:srgbClr val="00CC66">
              <a:alpha val="34901"/>
            </a:srgbClr>
          </a:solidFill>
          <a:ln w="9525">
            <a:solidFill>
              <a:srgbClr val="969696"/>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rgbClr val="B2B2B2"/>
                </a:solidFill>
                <a:latin typeface="Arial" panose="020B0604020202020204" pitchFamily="34" charset="0"/>
                <a:ea typeface="ＭＳ Ｐゴシック" panose="020B0600070205080204" pitchFamily="50" charset="-128"/>
              </a:rPr>
              <a:t>u</a:t>
            </a:r>
            <a:r>
              <a:rPr lang="en-US" altLang="ja-JP" sz="2400" baseline="-25000">
                <a:solidFill>
                  <a:srgbClr val="B2B2B2"/>
                </a:solidFill>
                <a:latin typeface="Arial" panose="020B0604020202020204" pitchFamily="34" charset="0"/>
                <a:ea typeface="ＭＳ Ｐゴシック" panose="020B0600070205080204" pitchFamily="50" charset="-128"/>
              </a:rPr>
              <a:t>3</a:t>
            </a:r>
          </a:p>
        </p:txBody>
      </p:sp>
      <p:sp>
        <p:nvSpPr>
          <p:cNvPr id="85001" name="Oval 10"/>
          <p:cNvSpPr>
            <a:spLocks noChangeArrowheads="1"/>
          </p:cNvSpPr>
          <p:nvPr/>
        </p:nvSpPr>
        <p:spPr bwMode="auto">
          <a:xfrm>
            <a:off x="3638550" y="7059613"/>
            <a:ext cx="1685925" cy="503237"/>
          </a:xfrm>
          <a:prstGeom prst="ellipse">
            <a:avLst/>
          </a:prstGeom>
          <a:solidFill>
            <a:srgbClr val="00CC66">
              <a:alpha val="34901"/>
            </a:srgbClr>
          </a:solidFill>
          <a:ln w="9525">
            <a:solidFill>
              <a:srgbClr val="969696"/>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rgbClr val="B2B2B2"/>
                </a:solidFill>
                <a:latin typeface="Arial" panose="020B0604020202020204" pitchFamily="34" charset="0"/>
                <a:ea typeface="ＭＳ Ｐゴシック" panose="020B0600070205080204" pitchFamily="50" charset="-128"/>
              </a:rPr>
              <a:t>u</a:t>
            </a:r>
            <a:r>
              <a:rPr lang="en-US" altLang="ja-JP" sz="2400" baseline="-25000">
                <a:solidFill>
                  <a:srgbClr val="B2B2B2"/>
                </a:solidFill>
                <a:latin typeface="Arial" panose="020B0604020202020204" pitchFamily="34" charset="0"/>
                <a:ea typeface="ＭＳ Ｐゴシック" panose="020B0600070205080204" pitchFamily="50" charset="-128"/>
              </a:rPr>
              <a:t>4</a:t>
            </a:r>
          </a:p>
        </p:txBody>
      </p:sp>
      <p:sp>
        <p:nvSpPr>
          <p:cNvPr id="85002" name="Oval 11"/>
          <p:cNvSpPr>
            <a:spLocks noChangeArrowheads="1"/>
          </p:cNvSpPr>
          <p:nvPr/>
        </p:nvSpPr>
        <p:spPr bwMode="auto">
          <a:xfrm>
            <a:off x="3638550" y="8410575"/>
            <a:ext cx="1685925" cy="503238"/>
          </a:xfrm>
          <a:prstGeom prst="ellipse">
            <a:avLst/>
          </a:prstGeom>
          <a:solidFill>
            <a:srgbClr val="00CC66">
              <a:alpha val="34901"/>
            </a:srgbClr>
          </a:solidFill>
          <a:ln w="9525">
            <a:solidFill>
              <a:srgbClr val="969696"/>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rgbClr val="B2B2B2"/>
                </a:solidFill>
                <a:latin typeface="Arial" panose="020B0604020202020204" pitchFamily="34" charset="0"/>
                <a:ea typeface="ＭＳ Ｐゴシック" panose="020B0600070205080204" pitchFamily="50" charset="-128"/>
              </a:rPr>
              <a:t>u</a:t>
            </a:r>
            <a:r>
              <a:rPr lang="en-US" altLang="ja-JP" sz="2400" baseline="-25000">
                <a:solidFill>
                  <a:srgbClr val="B2B2B2"/>
                </a:solidFill>
                <a:latin typeface="Arial" panose="020B0604020202020204" pitchFamily="34" charset="0"/>
                <a:ea typeface="ＭＳ Ｐゴシック" panose="020B0600070205080204" pitchFamily="50" charset="-128"/>
              </a:rPr>
              <a:t>5</a:t>
            </a:r>
          </a:p>
        </p:txBody>
      </p:sp>
      <p:cxnSp>
        <p:nvCxnSpPr>
          <p:cNvPr id="85003" name="AutoShape 12"/>
          <p:cNvCxnSpPr>
            <a:cxnSpLocks noChangeShapeType="1"/>
            <a:stCxn id="84995" idx="7"/>
            <a:endCxn id="84999" idx="2"/>
          </p:cNvCxnSpPr>
          <p:nvPr/>
        </p:nvCxnSpPr>
        <p:spPr bwMode="auto">
          <a:xfrm flipV="1">
            <a:off x="1806575" y="4800600"/>
            <a:ext cx="1831975" cy="181451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5004" name="AutoShape 13"/>
          <p:cNvCxnSpPr>
            <a:cxnSpLocks noChangeShapeType="1"/>
            <a:stCxn id="84995" idx="6"/>
            <a:endCxn id="85000" idx="2"/>
          </p:cNvCxnSpPr>
          <p:nvPr/>
        </p:nvCxnSpPr>
        <p:spPr bwMode="auto">
          <a:xfrm flipV="1">
            <a:off x="2054225" y="6135688"/>
            <a:ext cx="1584325" cy="657225"/>
          </a:xfrm>
          <a:prstGeom prst="straightConnector1">
            <a:avLst/>
          </a:prstGeom>
          <a:noFill/>
          <a:ln w="9525">
            <a:solidFill>
              <a:srgbClr val="969696"/>
            </a:solidFill>
            <a:round/>
            <a:headEnd/>
            <a:tailEnd type="triangle" w="med" len="med"/>
          </a:ln>
          <a:extLst>
            <a:ext uri="{909E8E84-426E-40DD-AFC4-6F175D3DCCD1}">
              <a14:hiddenFill xmlns:a14="http://schemas.microsoft.com/office/drawing/2010/main">
                <a:noFill/>
              </a14:hiddenFill>
            </a:ext>
          </a:extLst>
        </p:spPr>
      </p:cxnSp>
      <p:cxnSp>
        <p:nvCxnSpPr>
          <p:cNvPr id="85005" name="AutoShape 14"/>
          <p:cNvCxnSpPr>
            <a:cxnSpLocks noChangeShapeType="1"/>
            <a:stCxn id="84995" idx="6"/>
            <a:endCxn id="85001" idx="2"/>
          </p:cNvCxnSpPr>
          <p:nvPr/>
        </p:nvCxnSpPr>
        <p:spPr bwMode="auto">
          <a:xfrm>
            <a:off x="2054225" y="6792913"/>
            <a:ext cx="1584325" cy="519112"/>
          </a:xfrm>
          <a:prstGeom prst="straightConnector1">
            <a:avLst/>
          </a:prstGeom>
          <a:noFill/>
          <a:ln w="9525">
            <a:solidFill>
              <a:srgbClr val="969696"/>
            </a:solidFill>
            <a:round/>
            <a:headEnd/>
            <a:tailEnd type="triangle" w="med" len="med"/>
          </a:ln>
          <a:extLst>
            <a:ext uri="{909E8E84-426E-40DD-AFC4-6F175D3DCCD1}">
              <a14:hiddenFill xmlns:a14="http://schemas.microsoft.com/office/drawing/2010/main">
                <a:noFill/>
              </a14:hiddenFill>
            </a:ext>
          </a:extLst>
        </p:spPr>
      </p:cxnSp>
      <p:cxnSp>
        <p:nvCxnSpPr>
          <p:cNvPr id="85006" name="AutoShape 15"/>
          <p:cNvCxnSpPr>
            <a:cxnSpLocks noChangeShapeType="1"/>
            <a:stCxn id="84995" idx="5"/>
            <a:endCxn id="85002" idx="2"/>
          </p:cNvCxnSpPr>
          <p:nvPr/>
        </p:nvCxnSpPr>
        <p:spPr bwMode="auto">
          <a:xfrm>
            <a:off x="1806575" y="6970713"/>
            <a:ext cx="1831975" cy="1692275"/>
          </a:xfrm>
          <a:prstGeom prst="straightConnector1">
            <a:avLst/>
          </a:prstGeom>
          <a:noFill/>
          <a:ln w="9525">
            <a:solidFill>
              <a:srgbClr val="969696"/>
            </a:solidFill>
            <a:round/>
            <a:headEnd/>
            <a:tailEnd type="triangle" w="med" len="med"/>
          </a:ln>
          <a:extLst>
            <a:ext uri="{909E8E84-426E-40DD-AFC4-6F175D3DCCD1}">
              <a14:hiddenFill xmlns:a14="http://schemas.microsoft.com/office/drawing/2010/main">
                <a:noFill/>
              </a14:hiddenFill>
            </a:ext>
          </a:extLst>
        </p:spPr>
      </p:cxnSp>
      <p:sp>
        <p:nvSpPr>
          <p:cNvPr id="85007" name="Oval 16"/>
          <p:cNvSpPr>
            <a:spLocks noChangeArrowheads="1"/>
          </p:cNvSpPr>
          <p:nvPr/>
        </p:nvSpPr>
        <p:spPr bwMode="auto">
          <a:xfrm>
            <a:off x="2084388" y="5564188"/>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85008" name="AutoShape 17"/>
          <p:cNvSpPr>
            <a:spLocks noChangeArrowheads="1"/>
          </p:cNvSpPr>
          <p:nvPr/>
        </p:nvSpPr>
        <p:spPr bwMode="auto">
          <a:xfrm>
            <a:off x="1481138" y="4991100"/>
            <a:ext cx="1282700" cy="346075"/>
          </a:xfrm>
          <a:prstGeom prst="wedgeRoundRectCallout">
            <a:avLst>
              <a:gd name="adj1" fmla="val 11213"/>
              <a:gd name="adj2" fmla="val 154588"/>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説明</a:t>
            </a:r>
          </a:p>
        </p:txBody>
      </p:sp>
      <p:sp>
        <p:nvSpPr>
          <p:cNvPr id="85009" name="AutoShape 18"/>
          <p:cNvSpPr>
            <a:spLocks noChangeArrowheads="1"/>
          </p:cNvSpPr>
          <p:nvPr/>
        </p:nvSpPr>
        <p:spPr bwMode="auto">
          <a:xfrm>
            <a:off x="7342188" y="4192588"/>
            <a:ext cx="1903412" cy="434975"/>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丸ゴシック体W4" panose="020F0400000000000000" pitchFamily="50" charset="-128"/>
              </a:rPr>
              <a:t>ja</a:t>
            </a:r>
          </a:p>
        </p:txBody>
      </p:sp>
      <p:cxnSp>
        <p:nvCxnSpPr>
          <p:cNvPr id="85010" name="AutoShape 19"/>
          <p:cNvCxnSpPr>
            <a:cxnSpLocks noChangeShapeType="1"/>
            <a:stCxn id="84999" idx="7"/>
            <a:endCxn id="85009" idx="1"/>
          </p:cNvCxnSpPr>
          <p:nvPr/>
        </p:nvCxnSpPr>
        <p:spPr bwMode="auto">
          <a:xfrm flipV="1">
            <a:off x="5076825" y="4410075"/>
            <a:ext cx="2265363" cy="211138"/>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5011" name="AutoShape 20"/>
          <p:cNvSpPr>
            <a:spLocks noChangeArrowheads="1"/>
          </p:cNvSpPr>
          <p:nvPr/>
        </p:nvSpPr>
        <p:spPr bwMode="auto">
          <a:xfrm>
            <a:off x="7337425" y="4927600"/>
            <a:ext cx="3725863" cy="436563"/>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丸ゴシック体W4" panose="020F0400000000000000" pitchFamily="50" charset="-128"/>
              </a:rPr>
              <a:t> </a:t>
            </a:r>
            <a:r>
              <a:rPr lang="ja-JP" altLang="en-US" sz="2400">
                <a:solidFill>
                  <a:schemeClr val="bg1"/>
                </a:solidFill>
                <a:latin typeface="Arial" panose="020B0604020202020204" pitchFamily="34" charset="0"/>
                <a:ea typeface="ＤＦＧ平成丸ゴシック体W4" panose="020F0400000000000000" pitchFamily="50" charset="-128"/>
              </a:rPr>
              <a:t>これは</a:t>
            </a:r>
            <a:r>
              <a:rPr lang="en-US" altLang="ja-JP" sz="2400">
                <a:solidFill>
                  <a:schemeClr val="bg1"/>
                </a:solidFill>
                <a:latin typeface="Arial" panose="020B0604020202020204" pitchFamily="34" charset="0"/>
                <a:ea typeface="ＤＦＧ平成丸ゴシック体W4" panose="020F0400000000000000" pitchFamily="50" charset="-128"/>
              </a:rPr>
              <a:t>xx</a:t>
            </a:r>
            <a:r>
              <a:rPr lang="ja-JP" altLang="en-US" sz="2400">
                <a:solidFill>
                  <a:schemeClr val="bg1"/>
                </a:solidFill>
                <a:latin typeface="Arial" panose="020B0604020202020204" pitchFamily="34" charset="0"/>
                <a:ea typeface="ＤＦＧ平成丸ゴシック体W4" panose="020F0400000000000000" pitchFamily="50" charset="-128"/>
              </a:rPr>
              <a:t>社製のお茶です．</a:t>
            </a:r>
            <a:endParaRPr lang="en-US" altLang="ja-JP" sz="2400">
              <a:solidFill>
                <a:schemeClr val="bg1"/>
              </a:solidFill>
              <a:latin typeface="Arial" panose="020B0604020202020204" pitchFamily="34" charset="0"/>
              <a:ea typeface="ＤＦＧ平成丸ゴシック体W4" panose="020F0400000000000000" pitchFamily="50" charset="-128"/>
            </a:endParaRPr>
          </a:p>
        </p:txBody>
      </p:sp>
      <p:cxnSp>
        <p:nvCxnSpPr>
          <p:cNvPr id="85012" name="AutoShape 21"/>
          <p:cNvCxnSpPr>
            <a:cxnSpLocks noChangeShapeType="1"/>
            <a:stCxn id="84999" idx="5"/>
            <a:endCxn id="85011" idx="1"/>
          </p:cNvCxnSpPr>
          <p:nvPr/>
        </p:nvCxnSpPr>
        <p:spPr bwMode="auto">
          <a:xfrm>
            <a:off x="5076825" y="4978400"/>
            <a:ext cx="2260600" cy="16827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5013" name="Oval 22"/>
          <p:cNvSpPr>
            <a:spLocks noChangeArrowheads="1"/>
          </p:cNvSpPr>
          <p:nvPr/>
        </p:nvSpPr>
        <p:spPr bwMode="auto">
          <a:xfrm>
            <a:off x="5621338" y="4324350"/>
            <a:ext cx="1422400"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85014" name="AutoShape 23"/>
          <p:cNvSpPr>
            <a:spLocks noChangeArrowheads="1"/>
          </p:cNvSpPr>
          <p:nvPr/>
        </p:nvSpPr>
        <p:spPr bwMode="auto">
          <a:xfrm>
            <a:off x="4267200" y="3963988"/>
            <a:ext cx="1284288" cy="344487"/>
          </a:xfrm>
          <a:prstGeom prst="wedgeRoundRectCallout">
            <a:avLst>
              <a:gd name="adj1" fmla="val 62796"/>
              <a:gd name="adj2" fmla="val 109634"/>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言語</a:t>
            </a:r>
          </a:p>
        </p:txBody>
      </p:sp>
      <p:sp>
        <p:nvSpPr>
          <p:cNvPr id="85015" name="Oval 24"/>
          <p:cNvSpPr>
            <a:spLocks noChangeArrowheads="1"/>
          </p:cNvSpPr>
          <p:nvPr/>
        </p:nvSpPr>
        <p:spPr bwMode="auto">
          <a:xfrm>
            <a:off x="5621338" y="4900613"/>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C</a:t>
            </a:r>
          </a:p>
        </p:txBody>
      </p:sp>
      <p:sp>
        <p:nvSpPr>
          <p:cNvPr id="85016" name="AutoShape 25"/>
          <p:cNvSpPr>
            <a:spLocks noChangeArrowheads="1"/>
          </p:cNvSpPr>
          <p:nvPr/>
        </p:nvSpPr>
        <p:spPr bwMode="auto">
          <a:xfrm>
            <a:off x="4183063" y="5176838"/>
            <a:ext cx="1282700" cy="344487"/>
          </a:xfrm>
          <a:prstGeom prst="wedgeRoundRectCallout">
            <a:avLst>
              <a:gd name="adj1" fmla="val 75593"/>
              <a:gd name="adj2" fmla="val -34861"/>
              <a:gd name="adj3" fmla="val 16667"/>
            </a:avLst>
          </a:prstGeom>
          <a:solidFill>
            <a:schemeClr val="bg1"/>
          </a:solidFill>
          <a:ln w="12700">
            <a:solidFill>
              <a:srgbClr val="FF0000"/>
            </a:solidFill>
            <a:miter lim="800000"/>
            <a:headEnd type="none" w="sm" len="sm"/>
            <a:tailEnd type="none" w="sm" len="sm"/>
          </a:ln>
        </p:spPr>
        <p:txBody>
          <a:bodyPr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000">
                <a:latin typeface="ＤＦＧ平成丸ゴシック体W4" panose="020F0400000000000000" pitchFamily="50" charset="-128"/>
                <a:ea typeface="ＤＦＧ平成丸ゴシック体W4" panose="020F0400000000000000" pitchFamily="50" charset="-128"/>
              </a:rPr>
              <a:t>値</a:t>
            </a:r>
          </a:p>
        </p:txBody>
      </p:sp>
      <p:sp>
        <p:nvSpPr>
          <p:cNvPr id="85017" name="AutoShape 26"/>
          <p:cNvSpPr>
            <a:spLocks noChangeArrowheads="1"/>
          </p:cNvSpPr>
          <p:nvPr/>
        </p:nvSpPr>
        <p:spPr bwMode="auto">
          <a:xfrm>
            <a:off x="7337425" y="5513388"/>
            <a:ext cx="1903413" cy="436562"/>
          </a:xfrm>
          <a:prstGeom prst="roundRect">
            <a:avLst>
              <a:gd name="adj" fmla="val 16667"/>
            </a:avLst>
          </a:prstGeom>
          <a:solidFill>
            <a:srgbClr val="000080">
              <a:alpha val="34901"/>
            </a:srgbClr>
          </a:solidFill>
          <a:ln w="9525">
            <a:solidFill>
              <a:srgbClr val="969696"/>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丸ゴシック体W4" panose="020F0400000000000000" pitchFamily="50" charset="-128"/>
              </a:rPr>
              <a:t>en</a:t>
            </a:r>
          </a:p>
        </p:txBody>
      </p:sp>
      <p:sp>
        <p:nvSpPr>
          <p:cNvPr id="85018" name="AutoShape 27"/>
          <p:cNvSpPr>
            <a:spLocks noChangeArrowheads="1"/>
          </p:cNvSpPr>
          <p:nvPr/>
        </p:nvSpPr>
        <p:spPr bwMode="auto">
          <a:xfrm>
            <a:off x="7337425" y="6175375"/>
            <a:ext cx="5324475" cy="436563"/>
          </a:xfrm>
          <a:prstGeom prst="roundRect">
            <a:avLst>
              <a:gd name="adj" fmla="val 16667"/>
            </a:avLst>
          </a:prstGeom>
          <a:solidFill>
            <a:srgbClr val="000080">
              <a:alpha val="34901"/>
            </a:srgbClr>
          </a:solidFill>
          <a:ln w="9525">
            <a:solidFill>
              <a:srgbClr val="969696"/>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丸ゴシック体W4" panose="020F0400000000000000" pitchFamily="50" charset="-128"/>
              </a:rPr>
              <a:t> This is tea made by the xx company. </a:t>
            </a:r>
          </a:p>
        </p:txBody>
      </p:sp>
      <p:cxnSp>
        <p:nvCxnSpPr>
          <p:cNvPr id="85019" name="AutoShape 28"/>
          <p:cNvCxnSpPr>
            <a:cxnSpLocks noChangeShapeType="1"/>
            <a:stCxn id="85000" idx="7"/>
            <a:endCxn id="85017" idx="1"/>
          </p:cNvCxnSpPr>
          <p:nvPr/>
        </p:nvCxnSpPr>
        <p:spPr bwMode="auto">
          <a:xfrm flipV="1">
            <a:off x="5076825" y="5732463"/>
            <a:ext cx="2260600" cy="223837"/>
          </a:xfrm>
          <a:prstGeom prst="straightConnector1">
            <a:avLst/>
          </a:prstGeom>
          <a:noFill/>
          <a:ln w="9525">
            <a:solidFill>
              <a:srgbClr val="969696"/>
            </a:solidFill>
            <a:round/>
            <a:headEnd/>
            <a:tailEnd type="triangle" w="med" len="med"/>
          </a:ln>
          <a:extLst>
            <a:ext uri="{909E8E84-426E-40DD-AFC4-6F175D3DCCD1}">
              <a14:hiddenFill xmlns:a14="http://schemas.microsoft.com/office/drawing/2010/main">
                <a:noFill/>
              </a14:hiddenFill>
            </a:ext>
          </a:extLst>
        </p:spPr>
      </p:cxnSp>
      <p:cxnSp>
        <p:nvCxnSpPr>
          <p:cNvPr id="85020" name="AutoShape 29"/>
          <p:cNvCxnSpPr>
            <a:cxnSpLocks noChangeShapeType="1"/>
            <a:stCxn id="85000" idx="5"/>
            <a:endCxn id="85018" idx="1"/>
          </p:cNvCxnSpPr>
          <p:nvPr/>
        </p:nvCxnSpPr>
        <p:spPr bwMode="auto">
          <a:xfrm>
            <a:off x="5076825" y="6313488"/>
            <a:ext cx="2260600" cy="80962"/>
          </a:xfrm>
          <a:prstGeom prst="straightConnector1">
            <a:avLst/>
          </a:prstGeom>
          <a:noFill/>
          <a:ln w="9525">
            <a:solidFill>
              <a:srgbClr val="969696"/>
            </a:solidFill>
            <a:round/>
            <a:headEnd/>
            <a:tailEnd type="triangle" w="med" len="med"/>
          </a:ln>
          <a:extLst>
            <a:ext uri="{909E8E84-426E-40DD-AFC4-6F175D3DCCD1}">
              <a14:hiddenFill xmlns:a14="http://schemas.microsoft.com/office/drawing/2010/main">
                <a:noFill/>
              </a14:hiddenFill>
            </a:ext>
          </a:extLst>
        </p:spPr>
      </p:cxnSp>
      <p:sp>
        <p:nvSpPr>
          <p:cNvPr id="85021" name="Oval 30"/>
          <p:cNvSpPr>
            <a:spLocks noChangeArrowheads="1"/>
          </p:cNvSpPr>
          <p:nvPr/>
        </p:nvSpPr>
        <p:spPr bwMode="auto">
          <a:xfrm>
            <a:off x="5621338" y="5607050"/>
            <a:ext cx="1422400" cy="449263"/>
          </a:xfrm>
          <a:prstGeom prst="ellipse">
            <a:avLst/>
          </a:prstGeom>
          <a:solidFill>
            <a:srgbClr val="FF0000">
              <a:alpha val="34901"/>
            </a:srgbClr>
          </a:solidFill>
          <a:ln w="38100" cmpd="dbl">
            <a:solidFill>
              <a:srgbClr val="969696"/>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85022" name="Oval 31"/>
          <p:cNvSpPr>
            <a:spLocks noChangeArrowheads="1"/>
          </p:cNvSpPr>
          <p:nvPr/>
        </p:nvSpPr>
        <p:spPr bwMode="auto">
          <a:xfrm>
            <a:off x="5621338" y="6183313"/>
            <a:ext cx="1422400" cy="449262"/>
          </a:xfrm>
          <a:prstGeom prst="ellipse">
            <a:avLst/>
          </a:prstGeom>
          <a:solidFill>
            <a:srgbClr val="FF0000">
              <a:alpha val="34901"/>
            </a:srgbClr>
          </a:solidFill>
          <a:ln w="38100" cmpd="dbl">
            <a:solidFill>
              <a:srgbClr val="969696"/>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C</a:t>
            </a:r>
          </a:p>
        </p:txBody>
      </p:sp>
      <p:sp>
        <p:nvSpPr>
          <p:cNvPr id="85023" name="AutoShape 32"/>
          <p:cNvSpPr>
            <a:spLocks noChangeArrowheads="1"/>
          </p:cNvSpPr>
          <p:nvPr/>
        </p:nvSpPr>
        <p:spPr bwMode="auto">
          <a:xfrm>
            <a:off x="7337425" y="6813550"/>
            <a:ext cx="1903413" cy="436563"/>
          </a:xfrm>
          <a:prstGeom prst="roundRect">
            <a:avLst>
              <a:gd name="adj" fmla="val 16667"/>
            </a:avLst>
          </a:prstGeom>
          <a:solidFill>
            <a:srgbClr val="000080">
              <a:alpha val="34901"/>
            </a:srgbClr>
          </a:solidFill>
          <a:ln w="9525">
            <a:solidFill>
              <a:srgbClr val="969696"/>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丸ゴシック体W4" panose="020F0400000000000000" pitchFamily="50" charset="-128"/>
              </a:rPr>
              <a:t>ko</a:t>
            </a:r>
          </a:p>
        </p:txBody>
      </p:sp>
      <p:sp>
        <p:nvSpPr>
          <p:cNvPr id="85024" name="AutoShape 33"/>
          <p:cNvSpPr>
            <a:spLocks noChangeArrowheads="1"/>
          </p:cNvSpPr>
          <p:nvPr/>
        </p:nvSpPr>
        <p:spPr bwMode="auto">
          <a:xfrm>
            <a:off x="7337425" y="7475538"/>
            <a:ext cx="4186238" cy="436562"/>
          </a:xfrm>
          <a:prstGeom prst="roundRect">
            <a:avLst>
              <a:gd name="adj" fmla="val 16667"/>
            </a:avLst>
          </a:prstGeom>
          <a:solidFill>
            <a:srgbClr val="000080">
              <a:alpha val="34901"/>
            </a:srgbClr>
          </a:solidFill>
          <a:ln w="9525">
            <a:solidFill>
              <a:srgbClr val="969696"/>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ko-KR" altLang="en-US" sz="2400">
                <a:solidFill>
                  <a:schemeClr val="bg1"/>
                </a:solidFill>
                <a:latin typeface="Arial" panose="020B0604020202020204" pitchFamily="34" charset="0"/>
                <a:ea typeface="ＤＦＧ平成丸ゴシック体W4" panose="020F0400000000000000" pitchFamily="50" charset="-128"/>
              </a:rPr>
              <a:t> 이것은 </a:t>
            </a:r>
            <a:r>
              <a:rPr lang="en-US" altLang="ko-KR" sz="2400">
                <a:solidFill>
                  <a:schemeClr val="bg1"/>
                </a:solidFill>
                <a:latin typeface="Arial" panose="020B0604020202020204" pitchFamily="34" charset="0"/>
                <a:ea typeface="ＤＦＧ平成丸ゴシック体W4" panose="020F0400000000000000" pitchFamily="50" charset="-128"/>
              </a:rPr>
              <a:t>xx</a:t>
            </a:r>
            <a:r>
              <a:rPr lang="ko-KR" altLang="en-US" sz="2400">
                <a:solidFill>
                  <a:schemeClr val="bg1"/>
                </a:solidFill>
                <a:latin typeface="Arial" panose="020B0604020202020204" pitchFamily="34" charset="0"/>
                <a:ea typeface="ＤＦＧ平成丸ゴシック体W4" panose="020F0400000000000000" pitchFamily="50" charset="-128"/>
              </a:rPr>
              <a:t>사제의 차입니다</a:t>
            </a:r>
            <a:r>
              <a:rPr lang="en-US" altLang="ko-KR" sz="2400">
                <a:solidFill>
                  <a:schemeClr val="bg1"/>
                </a:solidFill>
                <a:latin typeface="Arial" panose="020B0604020202020204" pitchFamily="34" charset="0"/>
                <a:ea typeface="ＤＦＧ平成丸ゴシック体W4" panose="020F0400000000000000" pitchFamily="50" charset="-128"/>
              </a:rPr>
              <a:t>.</a:t>
            </a:r>
          </a:p>
        </p:txBody>
      </p:sp>
      <p:sp>
        <p:nvSpPr>
          <p:cNvPr id="85025" name="AutoShape 34"/>
          <p:cNvSpPr>
            <a:spLocks noChangeArrowheads="1"/>
          </p:cNvSpPr>
          <p:nvPr/>
        </p:nvSpPr>
        <p:spPr bwMode="auto">
          <a:xfrm>
            <a:off x="7337425" y="8121650"/>
            <a:ext cx="1903413" cy="436563"/>
          </a:xfrm>
          <a:prstGeom prst="roundRect">
            <a:avLst>
              <a:gd name="adj" fmla="val 16667"/>
            </a:avLst>
          </a:prstGeom>
          <a:solidFill>
            <a:srgbClr val="000080">
              <a:alpha val="34901"/>
            </a:srgbClr>
          </a:solidFill>
          <a:ln w="9525">
            <a:solidFill>
              <a:srgbClr val="969696"/>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丸ゴシック体W4" panose="020F0400000000000000" pitchFamily="50" charset="-128"/>
              </a:rPr>
              <a:t>zh-cn</a:t>
            </a:r>
          </a:p>
        </p:txBody>
      </p:sp>
      <p:sp>
        <p:nvSpPr>
          <p:cNvPr id="85026" name="AutoShape 35"/>
          <p:cNvSpPr>
            <a:spLocks noChangeArrowheads="1"/>
          </p:cNvSpPr>
          <p:nvPr/>
        </p:nvSpPr>
        <p:spPr bwMode="auto">
          <a:xfrm>
            <a:off x="7337425" y="8783638"/>
            <a:ext cx="3227388" cy="434975"/>
          </a:xfrm>
          <a:prstGeom prst="roundRect">
            <a:avLst>
              <a:gd name="adj" fmla="val 16667"/>
            </a:avLst>
          </a:prstGeom>
          <a:solidFill>
            <a:srgbClr val="000080">
              <a:alpha val="34901"/>
            </a:srgbClr>
          </a:solidFill>
          <a:ln w="9525">
            <a:solidFill>
              <a:srgbClr val="969696"/>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zh-CN" sz="2400">
                <a:solidFill>
                  <a:schemeClr val="bg1"/>
                </a:solidFill>
                <a:latin typeface="Arial" panose="020B0604020202020204" pitchFamily="34" charset="0"/>
                <a:ea typeface="ＤＦＧ平成丸ゴシック体W4" panose="020F0400000000000000" pitchFamily="50" charset="-128"/>
              </a:rPr>
              <a:t> </a:t>
            </a:r>
            <a:r>
              <a:rPr lang="zh-CN" altLang="en-US" sz="2400">
                <a:solidFill>
                  <a:schemeClr val="bg1"/>
                </a:solidFill>
                <a:latin typeface="Arial" panose="020B0604020202020204" pitchFamily="34" charset="0"/>
                <a:ea typeface="ＤＦＧ平成丸ゴシック体W4" panose="020F0400000000000000" pitchFamily="50" charset="-128"/>
              </a:rPr>
              <a:t>这是</a:t>
            </a:r>
            <a:r>
              <a:rPr lang="en-US" altLang="zh-CN" sz="2400">
                <a:solidFill>
                  <a:schemeClr val="bg1"/>
                </a:solidFill>
                <a:latin typeface="Arial" panose="020B0604020202020204" pitchFamily="34" charset="0"/>
                <a:ea typeface="ＤＦＧ平成丸ゴシック体W4" panose="020F0400000000000000" pitchFamily="50" charset="-128"/>
              </a:rPr>
              <a:t>xx</a:t>
            </a:r>
            <a:r>
              <a:rPr lang="zh-CN" altLang="en-US" sz="2400">
                <a:solidFill>
                  <a:schemeClr val="bg1"/>
                </a:solidFill>
                <a:latin typeface="Arial" panose="020B0604020202020204" pitchFamily="34" charset="0"/>
                <a:ea typeface="ＤＦＧ平成丸ゴシック体W4" panose="020F0400000000000000" pitchFamily="50" charset="-128"/>
              </a:rPr>
              <a:t>公司制的茶．</a:t>
            </a:r>
          </a:p>
        </p:txBody>
      </p:sp>
      <p:cxnSp>
        <p:nvCxnSpPr>
          <p:cNvPr id="85027" name="AutoShape 36"/>
          <p:cNvCxnSpPr>
            <a:cxnSpLocks noChangeShapeType="1"/>
            <a:stCxn id="85001" idx="7"/>
            <a:endCxn id="85023" idx="1"/>
          </p:cNvCxnSpPr>
          <p:nvPr/>
        </p:nvCxnSpPr>
        <p:spPr bwMode="auto">
          <a:xfrm flipV="1">
            <a:off x="5076825" y="7032625"/>
            <a:ext cx="2260600" cy="100013"/>
          </a:xfrm>
          <a:prstGeom prst="straightConnector1">
            <a:avLst/>
          </a:prstGeom>
          <a:noFill/>
          <a:ln w="9525">
            <a:solidFill>
              <a:srgbClr val="969696"/>
            </a:solidFill>
            <a:round/>
            <a:headEnd/>
            <a:tailEnd type="triangle" w="med" len="med"/>
          </a:ln>
          <a:extLst>
            <a:ext uri="{909E8E84-426E-40DD-AFC4-6F175D3DCCD1}">
              <a14:hiddenFill xmlns:a14="http://schemas.microsoft.com/office/drawing/2010/main">
                <a:noFill/>
              </a14:hiddenFill>
            </a:ext>
          </a:extLst>
        </p:spPr>
      </p:cxnSp>
      <p:cxnSp>
        <p:nvCxnSpPr>
          <p:cNvPr id="85028" name="AutoShape 37"/>
          <p:cNvCxnSpPr>
            <a:cxnSpLocks noChangeShapeType="1"/>
            <a:stCxn id="85001" idx="5"/>
            <a:endCxn id="85024" idx="1"/>
          </p:cNvCxnSpPr>
          <p:nvPr/>
        </p:nvCxnSpPr>
        <p:spPr bwMode="auto">
          <a:xfrm>
            <a:off x="5076825" y="7489825"/>
            <a:ext cx="2260600" cy="204788"/>
          </a:xfrm>
          <a:prstGeom prst="straightConnector1">
            <a:avLst/>
          </a:prstGeom>
          <a:noFill/>
          <a:ln w="9525">
            <a:solidFill>
              <a:srgbClr val="969696"/>
            </a:solidFill>
            <a:round/>
            <a:headEnd/>
            <a:tailEnd type="triangle" w="med" len="med"/>
          </a:ln>
          <a:extLst>
            <a:ext uri="{909E8E84-426E-40DD-AFC4-6F175D3DCCD1}">
              <a14:hiddenFill xmlns:a14="http://schemas.microsoft.com/office/drawing/2010/main">
                <a:noFill/>
              </a14:hiddenFill>
            </a:ext>
          </a:extLst>
        </p:spPr>
      </p:cxnSp>
      <p:cxnSp>
        <p:nvCxnSpPr>
          <p:cNvPr id="85029" name="AutoShape 38"/>
          <p:cNvCxnSpPr>
            <a:cxnSpLocks noChangeShapeType="1"/>
            <a:stCxn id="85002" idx="7"/>
            <a:endCxn id="85025" idx="1"/>
          </p:cNvCxnSpPr>
          <p:nvPr/>
        </p:nvCxnSpPr>
        <p:spPr bwMode="auto">
          <a:xfrm flipV="1">
            <a:off x="5076825" y="8340725"/>
            <a:ext cx="2260600" cy="142875"/>
          </a:xfrm>
          <a:prstGeom prst="straightConnector1">
            <a:avLst/>
          </a:prstGeom>
          <a:noFill/>
          <a:ln w="9525">
            <a:solidFill>
              <a:srgbClr val="969696"/>
            </a:solidFill>
            <a:round/>
            <a:headEnd/>
            <a:tailEnd type="triangle" w="med" len="med"/>
          </a:ln>
          <a:extLst>
            <a:ext uri="{909E8E84-426E-40DD-AFC4-6F175D3DCCD1}">
              <a14:hiddenFill xmlns:a14="http://schemas.microsoft.com/office/drawing/2010/main">
                <a:noFill/>
              </a14:hiddenFill>
            </a:ext>
          </a:extLst>
        </p:spPr>
      </p:cxnSp>
      <p:cxnSp>
        <p:nvCxnSpPr>
          <p:cNvPr id="85030" name="AutoShape 39"/>
          <p:cNvCxnSpPr>
            <a:cxnSpLocks noChangeShapeType="1"/>
            <a:stCxn id="85002" idx="5"/>
            <a:endCxn id="85026" idx="1"/>
          </p:cNvCxnSpPr>
          <p:nvPr/>
        </p:nvCxnSpPr>
        <p:spPr bwMode="auto">
          <a:xfrm>
            <a:off x="5076825" y="8840788"/>
            <a:ext cx="2260600" cy="160337"/>
          </a:xfrm>
          <a:prstGeom prst="straightConnector1">
            <a:avLst/>
          </a:prstGeom>
          <a:noFill/>
          <a:ln w="9525">
            <a:solidFill>
              <a:srgbClr val="969696"/>
            </a:solidFill>
            <a:round/>
            <a:headEnd/>
            <a:tailEnd type="triangle" w="med" len="med"/>
          </a:ln>
          <a:extLst>
            <a:ext uri="{909E8E84-426E-40DD-AFC4-6F175D3DCCD1}">
              <a14:hiddenFill xmlns:a14="http://schemas.microsoft.com/office/drawing/2010/main">
                <a:noFill/>
              </a14:hiddenFill>
            </a:ext>
          </a:extLst>
        </p:spPr>
      </p:cxnSp>
      <p:sp>
        <p:nvSpPr>
          <p:cNvPr id="85031" name="Oval 40"/>
          <p:cNvSpPr>
            <a:spLocks noChangeArrowheads="1"/>
          </p:cNvSpPr>
          <p:nvPr/>
        </p:nvSpPr>
        <p:spPr bwMode="auto">
          <a:xfrm>
            <a:off x="5619750" y="6872288"/>
            <a:ext cx="1422400" cy="449262"/>
          </a:xfrm>
          <a:prstGeom prst="ellipse">
            <a:avLst/>
          </a:prstGeom>
          <a:solidFill>
            <a:srgbClr val="FF0000">
              <a:alpha val="34901"/>
            </a:srgbClr>
          </a:solidFill>
          <a:ln w="38100" cmpd="dbl">
            <a:solidFill>
              <a:srgbClr val="969696"/>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85032" name="Oval 41"/>
          <p:cNvSpPr>
            <a:spLocks noChangeArrowheads="1"/>
          </p:cNvSpPr>
          <p:nvPr/>
        </p:nvSpPr>
        <p:spPr bwMode="auto">
          <a:xfrm>
            <a:off x="5619750" y="7448550"/>
            <a:ext cx="1422400" cy="449263"/>
          </a:xfrm>
          <a:prstGeom prst="ellipse">
            <a:avLst/>
          </a:prstGeom>
          <a:solidFill>
            <a:srgbClr val="FF0000">
              <a:alpha val="34901"/>
            </a:srgbClr>
          </a:solidFill>
          <a:ln w="38100" cmpd="dbl">
            <a:solidFill>
              <a:srgbClr val="969696"/>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C</a:t>
            </a:r>
          </a:p>
        </p:txBody>
      </p:sp>
      <p:sp>
        <p:nvSpPr>
          <p:cNvPr id="85033" name="Oval 42"/>
          <p:cNvSpPr>
            <a:spLocks noChangeArrowheads="1"/>
          </p:cNvSpPr>
          <p:nvPr/>
        </p:nvSpPr>
        <p:spPr bwMode="auto">
          <a:xfrm>
            <a:off x="5619750" y="8147050"/>
            <a:ext cx="1422400" cy="449263"/>
          </a:xfrm>
          <a:prstGeom prst="ellipse">
            <a:avLst/>
          </a:prstGeom>
          <a:solidFill>
            <a:srgbClr val="FF0000">
              <a:alpha val="34901"/>
            </a:srgbClr>
          </a:solidFill>
          <a:ln w="38100" cmpd="dbl">
            <a:solidFill>
              <a:srgbClr val="969696"/>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85034" name="Oval 43"/>
          <p:cNvSpPr>
            <a:spLocks noChangeArrowheads="1"/>
          </p:cNvSpPr>
          <p:nvPr/>
        </p:nvSpPr>
        <p:spPr bwMode="auto">
          <a:xfrm>
            <a:off x="5619750" y="8723313"/>
            <a:ext cx="1422400" cy="447675"/>
          </a:xfrm>
          <a:prstGeom prst="ellipse">
            <a:avLst/>
          </a:prstGeom>
          <a:solidFill>
            <a:srgbClr val="FF0000">
              <a:alpha val="34901"/>
            </a:srgbClr>
          </a:solidFill>
          <a:ln w="38100" cmpd="dbl">
            <a:solidFill>
              <a:srgbClr val="969696"/>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C</a:t>
            </a:r>
          </a:p>
        </p:txBody>
      </p:sp>
      <p:sp>
        <p:nvSpPr>
          <p:cNvPr id="85035" name="Oval 44"/>
          <p:cNvSpPr>
            <a:spLocks noChangeArrowheads="1"/>
          </p:cNvSpPr>
          <p:nvPr/>
        </p:nvSpPr>
        <p:spPr bwMode="auto">
          <a:xfrm>
            <a:off x="2090738" y="6289675"/>
            <a:ext cx="1422400" cy="447675"/>
          </a:xfrm>
          <a:prstGeom prst="ellipse">
            <a:avLst/>
          </a:prstGeom>
          <a:solidFill>
            <a:srgbClr val="FF0000">
              <a:alpha val="34901"/>
            </a:srgbClr>
          </a:solidFill>
          <a:ln w="38100" cmpd="dbl">
            <a:solidFill>
              <a:srgbClr val="969696"/>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85036" name="Oval 45"/>
          <p:cNvSpPr>
            <a:spLocks noChangeArrowheads="1"/>
          </p:cNvSpPr>
          <p:nvPr/>
        </p:nvSpPr>
        <p:spPr bwMode="auto">
          <a:xfrm>
            <a:off x="2084388" y="6859588"/>
            <a:ext cx="1422400" cy="449262"/>
          </a:xfrm>
          <a:prstGeom prst="ellipse">
            <a:avLst/>
          </a:prstGeom>
          <a:solidFill>
            <a:srgbClr val="FF0000">
              <a:alpha val="34901"/>
            </a:srgbClr>
          </a:solidFill>
          <a:ln w="38100" cmpd="dbl">
            <a:solidFill>
              <a:srgbClr val="969696"/>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85037" name="Oval 46"/>
          <p:cNvSpPr>
            <a:spLocks noChangeArrowheads="1"/>
          </p:cNvSpPr>
          <p:nvPr/>
        </p:nvSpPr>
        <p:spPr bwMode="auto">
          <a:xfrm>
            <a:off x="2090738" y="7686675"/>
            <a:ext cx="1422400" cy="447675"/>
          </a:xfrm>
          <a:prstGeom prst="ellipse">
            <a:avLst/>
          </a:prstGeom>
          <a:solidFill>
            <a:srgbClr val="FF0000">
              <a:alpha val="34901"/>
            </a:srgbClr>
          </a:solidFill>
          <a:ln w="38100" cmpd="dbl">
            <a:solidFill>
              <a:srgbClr val="969696"/>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85038" name="Oval 47"/>
          <p:cNvSpPr>
            <a:spLocks noChangeArrowheads="1"/>
          </p:cNvSpPr>
          <p:nvPr/>
        </p:nvSpPr>
        <p:spPr bwMode="auto">
          <a:xfrm>
            <a:off x="5611813" y="2640013"/>
            <a:ext cx="1306512" cy="534987"/>
          </a:xfrm>
          <a:prstGeom prst="ellipse">
            <a:avLst/>
          </a:prstGeom>
          <a:solidFill>
            <a:schemeClr val="bg2"/>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Arial" panose="020B0604020202020204" pitchFamily="34" charset="0"/>
                <a:ea typeface="ＤＦＧ平成ゴシック体W5" pitchFamily="50" charset="-128"/>
              </a:rPr>
              <a:t>？</a:t>
            </a:r>
          </a:p>
        </p:txBody>
      </p:sp>
      <p:cxnSp>
        <p:nvCxnSpPr>
          <p:cNvPr id="85039" name="AutoShape 48"/>
          <p:cNvCxnSpPr>
            <a:cxnSpLocks noChangeShapeType="1"/>
            <a:endCxn id="85038" idx="2"/>
          </p:cNvCxnSpPr>
          <p:nvPr/>
        </p:nvCxnSpPr>
        <p:spPr bwMode="auto">
          <a:xfrm>
            <a:off x="3432175" y="2895600"/>
            <a:ext cx="2179638" cy="127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5040" name="Oval 49"/>
          <p:cNvSpPr>
            <a:spLocks noChangeArrowheads="1"/>
          </p:cNvSpPr>
          <p:nvPr/>
        </p:nvSpPr>
        <p:spPr bwMode="auto">
          <a:xfrm>
            <a:off x="3716338" y="2657475"/>
            <a:ext cx="1420812"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A</a:t>
            </a:r>
          </a:p>
        </p:txBody>
      </p:sp>
      <p:sp>
        <p:nvSpPr>
          <p:cNvPr id="85041" name="AutoShape 50"/>
          <p:cNvSpPr>
            <a:spLocks noChangeArrowheads="1"/>
          </p:cNvSpPr>
          <p:nvPr/>
        </p:nvSpPr>
        <p:spPr bwMode="auto">
          <a:xfrm>
            <a:off x="8682038" y="2227263"/>
            <a:ext cx="1905000" cy="434975"/>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400">
                <a:solidFill>
                  <a:schemeClr val="bg1"/>
                </a:solidFill>
                <a:latin typeface="Arial" panose="020B0604020202020204" pitchFamily="34" charset="0"/>
                <a:ea typeface="ＤＦＧ平成丸ゴシック体W4" panose="020F0400000000000000" pitchFamily="50" charset="-128"/>
              </a:rPr>
              <a:t>ja</a:t>
            </a:r>
          </a:p>
        </p:txBody>
      </p:sp>
      <p:cxnSp>
        <p:nvCxnSpPr>
          <p:cNvPr id="85042" name="AutoShape 51"/>
          <p:cNvCxnSpPr>
            <a:cxnSpLocks noChangeShapeType="1"/>
            <a:stCxn id="85038" idx="7"/>
            <a:endCxn id="85041" idx="1"/>
          </p:cNvCxnSpPr>
          <p:nvPr/>
        </p:nvCxnSpPr>
        <p:spPr bwMode="auto">
          <a:xfrm flipV="1">
            <a:off x="6726238" y="2444750"/>
            <a:ext cx="1955800" cy="2730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5043" name="AutoShape 52"/>
          <p:cNvSpPr>
            <a:spLocks noChangeArrowheads="1"/>
          </p:cNvSpPr>
          <p:nvPr/>
        </p:nvSpPr>
        <p:spPr bwMode="auto">
          <a:xfrm>
            <a:off x="8682038" y="3019425"/>
            <a:ext cx="1804987" cy="481013"/>
          </a:xfrm>
          <a:prstGeom prst="roundRect">
            <a:avLst>
              <a:gd name="adj" fmla="val 16667"/>
            </a:avLst>
          </a:prstGeom>
          <a:solidFill>
            <a:schemeClr val="bg2"/>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ja-JP" altLang="en-US" sz="2800">
                <a:latin typeface="Arial" panose="020B0604020202020204" pitchFamily="34" charset="0"/>
                <a:ea typeface="ＤＦＧ平成ゴシック体W5" pitchFamily="50" charset="-128"/>
              </a:rPr>
              <a:t>？</a:t>
            </a:r>
          </a:p>
        </p:txBody>
      </p:sp>
      <p:cxnSp>
        <p:nvCxnSpPr>
          <p:cNvPr id="85044" name="AutoShape 53"/>
          <p:cNvCxnSpPr>
            <a:cxnSpLocks noChangeShapeType="1"/>
            <a:stCxn id="85038" idx="5"/>
            <a:endCxn id="85043" idx="1"/>
          </p:cNvCxnSpPr>
          <p:nvPr/>
        </p:nvCxnSpPr>
        <p:spPr bwMode="auto">
          <a:xfrm>
            <a:off x="6726238" y="3097213"/>
            <a:ext cx="1955800" cy="16351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5045" name="Oval 54"/>
          <p:cNvSpPr>
            <a:spLocks noChangeArrowheads="1"/>
          </p:cNvSpPr>
          <p:nvPr/>
        </p:nvSpPr>
        <p:spPr bwMode="auto">
          <a:xfrm>
            <a:off x="6989763" y="2387600"/>
            <a:ext cx="1422400" cy="449263"/>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B</a:t>
            </a:r>
          </a:p>
        </p:txBody>
      </p:sp>
      <p:sp>
        <p:nvSpPr>
          <p:cNvPr id="85046" name="Oval 55"/>
          <p:cNvSpPr>
            <a:spLocks noChangeArrowheads="1"/>
          </p:cNvSpPr>
          <p:nvPr/>
        </p:nvSpPr>
        <p:spPr bwMode="auto">
          <a:xfrm>
            <a:off x="6989763" y="2963863"/>
            <a:ext cx="1422400"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2000">
                <a:solidFill>
                  <a:schemeClr val="bg1"/>
                </a:solidFill>
                <a:latin typeface="Arial" panose="020B0604020202020204" pitchFamily="34" charset="0"/>
                <a:ea typeface="ＭＳ Ｐゴシック" panose="020B0600070205080204" pitchFamily="50" charset="-128"/>
              </a:rPr>
              <a:t>u</a:t>
            </a:r>
            <a:r>
              <a:rPr lang="en-US" altLang="ja-JP" sz="2000" baseline="-25000">
                <a:solidFill>
                  <a:schemeClr val="bg1"/>
                </a:solidFill>
                <a:latin typeface="Arial" panose="020B0604020202020204" pitchFamily="34" charset="0"/>
                <a:ea typeface="ＭＳ Ｐゴシック" panose="020B0600070205080204" pitchFamily="50" charset="-128"/>
              </a:rPr>
              <a:t>C</a:t>
            </a:r>
          </a:p>
        </p:txBody>
      </p:sp>
      <p:sp>
        <p:nvSpPr>
          <p:cNvPr id="85047" name="Text Box 56"/>
          <p:cNvSpPr txBox="1">
            <a:spLocks noChangeArrowheads="1"/>
          </p:cNvSpPr>
          <p:nvPr/>
        </p:nvSpPr>
        <p:spPr bwMode="auto">
          <a:xfrm>
            <a:off x="8991600" y="3605213"/>
            <a:ext cx="3989388" cy="511175"/>
          </a:xfrm>
          <a:prstGeom prst="rect">
            <a:avLst/>
          </a:prstGeom>
          <a:solidFill>
            <a:schemeClr val="bg2"/>
          </a:solidFill>
          <a:ln w="12700" cap="sq">
            <a:solidFill>
              <a:schemeClr val="tx1"/>
            </a:solidFill>
            <a:miter lim="800000"/>
            <a:headEnd type="none" w="sm" len="sm"/>
            <a:tailEnd type="none" w="sm" len="sm"/>
          </a:ln>
        </p:spPr>
        <p:txBody>
          <a:bodyPr lIns="-73260" tIns="66606" rIns="-73260" bIns="66606">
            <a:spAutoFit/>
          </a:bodyP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kumimoji="0" lang="ja-JP" altLang="en-US" sz="2400">
                <a:latin typeface="Times New Roman" panose="02020603050405020304" pitchFamily="18" charset="0"/>
                <a:ea typeface="ＭＳ 明朝" panose="02020609040205080304" pitchFamily="17" charset="-128"/>
              </a:rPr>
              <a:t> これは</a:t>
            </a:r>
            <a:r>
              <a:rPr kumimoji="0" lang="en-US" altLang="ja-JP" sz="2400">
                <a:latin typeface="Times New Roman" panose="02020603050405020304" pitchFamily="18" charset="0"/>
                <a:ea typeface="ＭＳ 明朝" panose="02020609040205080304" pitchFamily="17" charset="-128"/>
              </a:rPr>
              <a:t>xx</a:t>
            </a:r>
            <a:r>
              <a:rPr kumimoji="0" lang="ja-JP" altLang="en-US" sz="2400">
                <a:latin typeface="Times New Roman" panose="02020603050405020304" pitchFamily="18" charset="0"/>
                <a:ea typeface="ＭＳ 明朝" panose="02020609040205080304" pitchFamily="17" charset="-128"/>
              </a:rPr>
              <a:t>社製のお茶です．</a:t>
            </a:r>
          </a:p>
        </p:txBody>
      </p:sp>
      <p:cxnSp>
        <p:nvCxnSpPr>
          <p:cNvPr id="85048" name="AutoShape 57"/>
          <p:cNvCxnSpPr>
            <a:cxnSpLocks noChangeShapeType="1"/>
            <a:stCxn id="85043" idx="2"/>
            <a:endCxn id="85047" idx="0"/>
          </p:cNvCxnSpPr>
          <p:nvPr/>
        </p:nvCxnSpPr>
        <p:spPr bwMode="auto">
          <a:xfrm>
            <a:off x="9585325" y="3500438"/>
            <a:ext cx="1401763" cy="10477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5049" name="AutoShape 58"/>
          <p:cNvCxnSpPr>
            <a:cxnSpLocks noChangeShapeType="1"/>
            <a:stCxn id="85011" idx="0"/>
            <a:endCxn id="85047" idx="2"/>
          </p:cNvCxnSpPr>
          <p:nvPr/>
        </p:nvCxnSpPr>
        <p:spPr bwMode="auto">
          <a:xfrm flipV="1">
            <a:off x="9201150" y="4116388"/>
            <a:ext cx="1785938" cy="81121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81</a:t>
            </a:fld>
            <a:endParaRPr lang="en-US" altLang="ja-JP"/>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例</a:t>
            </a:r>
            <a:r>
              <a:rPr lang="en-US" altLang="ja-JP" smtClean="0">
                <a:latin typeface="Helvetica Neue Medium" pitchFamily="-1" charset="0"/>
                <a:ea typeface="ヒラギノ角ゴ ProN W6" panose="020B0600000000000000" pitchFamily="34" charset="-128"/>
              </a:rPr>
              <a:t>2: </a:t>
            </a:r>
            <a:r>
              <a:rPr lang="ja-JP" altLang="en-US" smtClean="0">
                <a:latin typeface="Helvetica Neue Medium" pitchFamily="-1" charset="0"/>
                <a:ea typeface="ヒラギノ角ゴ ProN W6" panose="020B0600000000000000" pitchFamily="34" charset="-128"/>
              </a:rPr>
              <a:t>街情報の検索例</a:t>
            </a:r>
          </a:p>
        </p:txBody>
      </p:sp>
      <p:pic>
        <p:nvPicPr>
          <p:cNvPr id="860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4588" y="1830388"/>
            <a:ext cx="5410200" cy="371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0" name="Oval 4"/>
          <p:cNvSpPr>
            <a:spLocks noChangeArrowheads="1"/>
          </p:cNvSpPr>
          <p:nvPr/>
        </p:nvSpPr>
        <p:spPr bwMode="auto">
          <a:xfrm>
            <a:off x="179388" y="5756275"/>
            <a:ext cx="1089025" cy="4445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ex:linkAB</a:t>
            </a:r>
            <a:endParaRPr lang="en-US" altLang="ja-JP" sz="1800" baseline="-25000">
              <a:latin typeface="Arial" panose="020B0604020202020204" pitchFamily="34" charset="0"/>
              <a:ea typeface="ＭＳ Ｐゴシック" panose="020B0600070205080204" pitchFamily="50" charset="-128"/>
            </a:endParaRPr>
          </a:p>
        </p:txBody>
      </p:sp>
      <p:sp>
        <p:nvSpPr>
          <p:cNvPr id="86021" name="Oval 6"/>
          <p:cNvSpPr>
            <a:spLocks noChangeArrowheads="1"/>
          </p:cNvSpPr>
          <p:nvPr/>
        </p:nvSpPr>
        <p:spPr bwMode="auto">
          <a:xfrm>
            <a:off x="3151188" y="5756275"/>
            <a:ext cx="1393825" cy="4445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ex:pointA</a:t>
            </a:r>
          </a:p>
        </p:txBody>
      </p:sp>
      <p:cxnSp>
        <p:nvCxnSpPr>
          <p:cNvPr id="86022" name="AutoShape 7"/>
          <p:cNvCxnSpPr>
            <a:cxnSpLocks noChangeShapeType="1"/>
            <a:stCxn id="86020" idx="6"/>
            <a:endCxn id="86021" idx="2"/>
          </p:cNvCxnSpPr>
          <p:nvPr/>
        </p:nvCxnSpPr>
        <p:spPr bwMode="auto">
          <a:xfrm>
            <a:off x="1268413" y="5978525"/>
            <a:ext cx="188277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6023" name="Oval 5"/>
          <p:cNvSpPr>
            <a:spLocks noChangeArrowheads="1"/>
          </p:cNvSpPr>
          <p:nvPr/>
        </p:nvSpPr>
        <p:spPr bwMode="auto">
          <a:xfrm>
            <a:off x="1474788" y="5726113"/>
            <a:ext cx="1303337"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solidFill>
                  <a:schemeClr val="bg1"/>
                </a:solidFill>
                <a:latin typeface="Arial" panose="020B0604020202020204" pitchFamily="34" charset="0"/>
                <a:ea typeface="ＭＳ Ｐゴシック" panose="020B0600070205080204" pitchFamily="50" charset="-128"/>
              </a:rPr>
              <a:t>ex:node</a:t>
            </a:r>
            <a:endParaRPr lang="en-US" altLang="ja-JP" sz="1800" baseline="-25000">
              <a:solidFill>
                <a:schemeClr val="bg1"/>
              </a:solidFill>
              <a:latin typeface="Arial" panose="020B0604020202020204" pitchFamily="34" charset="0"/>
              <a:ea typeface="ＭＳ Ｐゴシック" panose="020B0600070205080204" pitchFamily="50" charset="-128"/>
            </a:endParaRPr>
          </a:p>
        </p:txBody>
      </p:sp>
      <p:sp>
        <p:nvSpPr>
          <p:cNvPr id="86024" name="AutoShape 9"/>
          <p:cNvSpPr>
            <a:spLocks noChangeArrowheads="1"/>
          </p:cNvSpPr>
          <p:nvPr/>
        </p:nvSpPr>
        <p:spPr bwMode="auto">
          <a:xfrm>
            <a:off x="6580188" y="5759450"/>
            <a:ext cx="1676400" cy="381000"/>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solidFill>
                  <a:schemeClr val="bg1"/>
                </a:solidFill>
                <a:latin typeface="Arial" panose="020B0604020202020204" pitchFamily="34" charset="0"/>
                <a:ea typeface="ＤＦＧ平成丸ゴシック体W4" panose="020F0400000000000000" pitchFamily="50" charset="-128"/>
              </a:rPr>
              <a:t>35.658634</a:t>
            </a:r>
          </a:p>
        </p:txBody>
      </p:sp>
      <p:sp>
        <p:nvSpPr>
          <p:cNvPr id="86025" name="AutoShape 10"/>
          <p:cNvSpPr>
            <a:spLocks noChangeArrowheads="1"/>
          </p:cNvSpPr>
          <p:nvPr/>
        </p:nvSpPr>
        <p:spPr bwMode="auto">
          <a:xfrm>
            <a:off x="6580188" y="6213475"/>
            <a:ext cx="1676400" cy="381000"/>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solidFill>
                  <a:schemeClr val="bg1"/>
                </a:solidFill>
                <a:latin typeface="Arial" panose="020B0604020202020204" pitchFamily="34" charset="0"/>
                <a:ea typeface="ＤＦＧ平成丸ゴシック体W4" panose="020F0400000000000000" pitchFamily="50" charset="-128"/>
              </a:rPr>
              <a:t>139.745411</a:t>
            </a:r>
          </a:p>
        </p:txBody>
      </p:sp>
      <p:cxnSp>
        <p:nvCxnSpPr>
          <p:cNvPr id="86026" name="AutoShape 12"/>
          <p:cNvCxnSpPr>
            <a:cxnSpLocks noChangeShapeType="1"/>
            <a:stCxn id="86021" idx="6"/>
            <a:endCxn id="86024" idx="1"/>
          </p:cNvCxnSpPr>
          <p:nvPr/>
        </p:nvCxnSpPr>
        <p:spPr bwMode="auto">
          <a:xfrm flipV="1">
            <a:off x="4545013" y="5949950"/>
            <a:ext cx="2035175" cy="2857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6027" name="AutoShape 13"/>
          <p:cNvCxnSpPr>
            <a:cxnSpLocks noChangeShapeType="1"/>
            <a:stCxn id="86021" idx="5"/>
            <a:endCxn id="86025" idx="1"/>
          </p:cNvCxnSpPr>
          <p:nvPr/>
        </p:nvCxnSpPr>
        <p:spPr bwMode="auto">
          <a:xfrm rot="16200000" flipH="1">
            <a:off x="5326063" y="5149850"/>
            <a:ext cx="268287" cy="2239963"/>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86028" name="Oval 14"/>
          <p:cNvSpPr>
            <a:spLocks noChangeArrowheads="1"/>
          </p:cNvSpPr>
          <p:nvPr/>
        </p:nvSpPr>
        <p:spPr bwMode="auto">
          <a:xfrm>
            <a:off x="6580188" y="6762750"/>
            <a:ext cx="1546225" cy="50165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ex:xyzMusic</a:t>
            </a:r>
          </a:p>
        </p:txBody>
      </p:sp>
      <p:cxnSp>
        <p:nvCxnSpPr>
          <p:cNvPr id="86029" name="AutoShape 15"/>
          <p:cNvCxnSpPr>
            <a:cxnSpLocks noChangeShapeType="1"/>
            <a:stCxn id="86021" idx="5"/>
            <a:endCxn id="86028" idx="2"/>
          </p:cNvCxnSpPr>
          <p:nvPr/>
        </p:nvCxnSpPr>
        <p:spPr bwMode="auto">
          <a:xfrm rot="16200000" flipH="1">
            <a:off x="5021263" y="5454650"/>
            <a:ext cx="877887" cy="2239963"/>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86030" name="Oval 17"/>
          <p:cNvSpPr>
            <a:spLocks noChangeArrowheads="1"/>
          </p:cNvSpPr>
          <p:nvPr/>
        </p:nvSpPr>
        <p:spPr bwMode="auto">
          <a:xfrm>
            <a:off x="6580188" y="7296150"/>
            <a:ext cx="1981200" cy="50165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ex:abcDepartmentStore</a:t>
            </a:r>
          </a:p>
        </p:txBody>
      </p:sp>
      <p:cxnSp>
        <p:nvCxnSpPr>
          <p:cNvPr id="86031" name="AutoShape 19"/>
          <p:cNvCxnSpPr>
            <a:cxnSpLocks noChangeShapeType="1"/>
            <a:stCxn id="86021" idx="5"/>
            <a:endCxn id="86030" idx="2"/>
          </p:cNvCxnSpPr>
          <p:nvPr/>
        </p:nvCxnSpPr>
        <p:spPr bwMode="auto">
          <a:xfrm rot="16200000" flipH="1">
            <a:off x="4754563" y="5721350"/>
            <a:ext cx="1411287" cy="2239963"/>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86032" name="Oval 8"/>
          <p:cNvSpPr>
            <a:spLocks noChangeArrowheads="1"/>
          </p:cNvSpPr>
          <p:nvPr/>
        </p:nvSpPr>
        <p:spPr bwMode="auto">
          <a:xfrm>
            <a:off x="4675188" y="5716588"/>
            <a:ext cx="1531937" cy="4572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solidFill>
                  <a:schemeClr val="bg1"/>
                </a:solidFill>
                <a:latin typeface="Arial" panose="020B0604020202020204" pitchFamily="34" charset="0"/>
                <a:ea typeface="ＭＳ Ｐゴシック" panose="020B0600070205080204" pitchFamily="50" charset="-128"/>
              </a:rPr>
              <a:t>ex:latitude</a:t>
            </a:r>
            <a:endParaRPr lang="en-US" altLang="ja-JP" sz="1600" baseline="-25000">
              <a:solidFill>
                <a:schemeClr val="bg1"/>
              </a:solidFill>
              <a:latin typeface="Arial" panose="020B0604020202020204" pitchFamily="34" charset="0"/>
              <a:ea typeface="ＭＳ Ｐゴシック" panose="020B0600070205080204" pitchFamily="50" charset="-128"/>
            </a:endParaRPr>
          </a:p>
        </p:txBody>
      </p:sp>
      <p:sp>
        <p:nvSpPr>
          <p:cNvPr id="86033" name="Oval 11"/>
          <p:cNvSpPr>
            <a:spLocks noChangeArrowheads="1"/>
          </p:cNvSpPr>
          <p:nvPr/>
        </p:nvSpPr>
        <p:spPr bwMode="auto">
          <a:xfrm>
            <a:off x="4675188" y="6205538"/>
            <a:ext cx="1531937" cy="4572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solidFill>
                  <a:schemeClr val="bg1"/>
                </a:solidFill>
                <a:latin typeface="Arial" panose="020B0604020202020204" pitchFamily="34" charset="0"/>
                <a:ea typeface="ＭＳ Ｐゴシック" panose="020B0600070205080204" pitchFamily="50" charset="-128"/>
              </a:rPr>
              <a:t>ex:longitude</a:t>
            </a:r>
            <a:endParaRPr lang="en-US" altLang="ja-JP" sz="1600" baseline="-25000">
              <a:solidFill>
                <a:schemeClr val="bg1"/>
              </a:solidFill>
              <a:latin typeface="Arial" panose="020B0604020202020204" pitchFamily="34" charset="0"/>
              <a:ea typeface="ＭＳ Ｐゴシック" panose="020B0600070205080204" pitchFamily="50" charset="-128"/>
            </a:endParaRPr>
          </a:p>
        </p:txBody>
      </p:sp>
      <p:sp>
        <p:nvSpPr>
          <p:cNvPr id="86034" name="Oval 16"/>
          <p:cNvSpPr>
            <a:spLocks noChangeArrowheads="1"/>
          </p:cNvSpPr>
          <p:nvPr/>
        </p:nvSpPr>
        <p:spPr bwMode="auto">
          <a:xfrm>
            <a:off x="4675188" y="6784975"/>
            <a:ext cx="1531937" cy="4572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solidFill>
                  <a:schemeClr val="bg1"/>
                </a:solidFill>
                <a:latin typeface="Arial" panose="020B0604020202020204" pitchFamily="34" charset="0"/>
                <a:ea typeface="ＭＳ Ｐゴシック" panose="020B0600070205080204" pitchFamily="50" charset="-128"/>
              </a:rPr>
              <a:t>ex:nearestShop</a:t>
            </a:r>
            <a:endParaRPr lang="en-US" altLang="ja-JP" sz="1600" baseline="-25000">
              <a:solidFill>
                <a:schemeClr val="bg1"/>
              </a:solidFill>
              <a:latin typeface="Arial" panose="020B0604020202020204" pitchFamily="34" charset="0"/>
              <a:ea typeface="ＭＳ Ｐゴシック" panose="020B0600070205080204" pitchFamily="50" charset="-128"/>
            </a:endParaRPr>
          </a:p>
        </p:txBody>
      </p:sp>
      <p:sp>
        <p:nvSpPr>
          <p:cNvPr id="86035" name="Oval 18"/>
          <p:cNvSpPr>
            <a:spLocks noChangeArrowheads="1"/>
          </p:cNvSpPr>
          <p:nvPr/>
        </p:nvSpPr>
        <p:spPr bwMode="auto">
          <a:xfrm>
            <a:off x="4675188" y="7318375"/>
            <a:ext cx="1531937" cy="4572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solidFill>
                  <a:schemeClr val="bg1"/>
                </a:solidFill>
                <a:latin typeface="Arial" panose="020B0604020202020204" pitchFamily="34" charset="0"/>
                <a:ea typeface="ＭＳ Ｐゴシック" panose="020B0600070205080204" pitchFamily="50" charset="-128"/>
              </a:rPr>
              <a:t>ex:nearestShop</a:t>
            </a:r>
            <a:endParaRPr lang="en-US" altLang="ja-JP" sz="1600" baseline="-25000">
              <a:solidFill>
                <a:schemeClr val="bg1"/>
              </a:solidFill>
              <a:latin typeface="Arial" panose="020B0604020202020204" pitchFamily="34" charset="0"/>
              <a:ea typeface="ＭＳ Ｐゴシック" panose="020B0600070205080204" pitchFamily="50" charset="-128"/>
            </a:endParaRPr>
          </a:p>
        </p:txBody>
      </p:sp>
      <p:sp>
        <p:nvSpPr>
          <p:cNvPr id="86036" name="AutoShape 20"/>
          <p:cNvSpPr>
            <a:spLocks noChangeArrowheads="1"/>
          </p:cNvSpPr>
          <p:nvPr/>
        </p:nvSpPr>
        <p:spPr bwMode="auto">
          <a:xfrm>
            <a:off x="10591800" y="6823075"/>
            <a:ext cx="1676400" cy="381000"/>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solidFill>
                  <a:schemeClr val="bg1"/>
                </a:solidFill>
                <a:latin typeface="Arial" panose="020B0604020202020204" pitchFamily="34" charset="0"/>
                <a:ea typeface="ＤＦＧ平成丸ゴシック体W4" panose="020F0400000000000000" pitchFamily="50" charset="-128"/>
              </a:rPr>
              <a:t>XYZ Music</a:t>
            </a:r>
          </a:p>
        </p:txBody>
      </p:sp>
      <p:cxnSp>
        <p:nvCxnSpPr>
          <p:cNvPr id="86037" name="AutoShape 21"/>
          <p:cNvCxnSpPr>
            <a:cxnSpLocks noChangeShapeType="1"/>
            <a:stCxn id="86028" idx="6"/>
            <a:endCxn id="86036" idx="1"/>
          </p:cNvCxnSpPr>
          <p:nvPr/>
        </p:nvCxnSpPr>
        <p:spPr bwMode="auto">
          <a:xfrm>
            <a:off x="8126413" y="7013575"/>
            <a:ext cx="2465387"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6038" name="AutoShape 22"/>
          <p:cNvSpPr>
            <a:spLocks noChangeArrowheads="1"/>
          </p:cNvSpPr>
          <p:nvPr/>
        </p:nvSpPr>
        <p:spPr bwMode="auto">
          <a:xfrm>
            <a:off x="10591800" y="7356475"/>
            <a:ext cx="2084388" cy="381000"/>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solidFill>
                  <a:schemeClr val="bg1"/>
                </a:solidFill>
                <a:latin typeface="Arial" panose="020B0604020202020204" pitchFamily="34" charset="0"/>
                <a:ea typeface="ＤＦＧ平成丸ゴシック体W4" panose="020F0400000000000000" pitchFamily="50" charset="-128"/>
              </a:rPr>
              <a:t>ABC Department Store</a:t>
            </a:r>
          </a:p>
        </p:txBody>
      </p:sp>
      <p:cxnSp>
        <p:nvCxnSpPr>
          <p:cNvPr id="86039" name="AutoShape 23"/>
          <p:cNvCxnSpPr>
            <a:cxnSpLocks noChangeShapeType="1"/>
            <a:stCxn id="86030" idx="6"/>
            <a:endCxn id="86038" idx="1"/>
          </p:cNvCxnSpPr>
          <p:nvPr/>
        </p:nvCxnSpPr>
        <p:spPr bwMode="auto">
          <a:xfrm>
            <a:off x="8561388" y="7546975"/>
            <a:ext cx="2030412"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6040" name="Oval 24"/>
          <p:cNvSpPr>
            <a:spLocks noChangeArrowheads="1"/>
          </p:cNvSpPr>
          <p:nvPr/>
        </p:nvSpPr>
        <p:spPr bwMode="auto">
          <a:xfrm>
            <a:off x="8789988" y="7316788"/>
            <a:ext cx="1531937" cy="4572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solidFill>
                  <a:schemeClr val="bg1"/>
                </a:solidFill>
                <a:latin typeface="Arial" panose="020B0604020202020204" pitchFamily="34" charset="0"/>
                <a:ea typeface="ＭＳ Ｐゴシック" panose="020B0600070205080204" pitchFamily="50" charset="-128"/>
              </a:rPr>
              <a:t>ex:name</a:t>
            </a:r>
            <a:endParaRPr lang="en-US" altLang="ja-JP" sz="1600" baseline="-25000">
              <a:solidFill>
                <a:schemeClr val="bg1"/>
              </a:solidFill>
              <a:latin typeface="Arial" panose="020B0604020202020204" pitchFamily="34" charset="0"/>
              <a:ea typeface="ＭＳ Ｐゴシック" panose="020B0600070205080204" pitchFamily="50" charset="-128"/>
            </a:endParaRPr>
          </a:p>
        </p:txBody>
      </p:sp>
      <p:sp>
        <p:nvSpPr>
          <p:cNvPr id="86041" name="Oval 25"/>
          <p:cNvSpPr>
            <a:spLocks noChangeArrowheads="1"/>
          </p:cNvSpPr>
          <p:nvPr/>
        </p:nvSpPr>
        <p:spPr bwMode="auto">
          <a:xfrm>
            <a:off x="10618788" y="7850188"/>
            <a:ext cx="1981200" cy="50165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latin typeface="Arial" panose="020B0604020202020204" pitchFamily="34" charset="0"/>
                <a:ea typeface="ＭＳ Ｐゴシック" panose="020B0600070205080204" pitchFamily="50" charset="-128"/>
              </a:rPr>
              <a:t>ex:toiletForDisabled</a:t>
            </a:r>
          </a:p>
        </p:txBody>
      </p:sp>
      <p:cxnSp>
        <p:nvCxnSpPr>
          <p:cNvPr id="86042" name="AutoShape 26"/>
          <p:cNvCxnSpPr>
            <a:cxnSpLocks noChangeShapeType="1"/>
            <a:stCxn id="86030" idx="5"/>
            <a:endCxn id="86041" idx="2"/>
          </p:cNvCxnSpPr>
          <p:nvPr/>
        </p:nvCxnSpPr>
        <p:spPr bwMode="auto">
          <a:xfrm rot="16200000" flipH="1">
            <a:off x="9256713" y="6738937"/>
            <a:ext cx="376238" cy="2347913"/>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86043" name="Oval 27"/>
          <p:cNvSpPr>
            <a:spLocks noChangeArrowheads="1"/>
          </p:cNvSpPr>
          <p:nvPr/>
        </p:nvSpPr>
        <p:spPr bwMode="auto">
          <a:xfrm>
            <a:off x="8789988" y="7850188"/>
            <a:ext cx="1531937" cy="4572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400">
                <a:solidFill>
                  <a:schemeClr val="bg1"/>
                </a:solidFill>
                <a:latin typeface="Arial" panose="020B0604020202020204" pitchFamily="34" charset="0"/>
                <a:ea typeface="ＭＳ Ｐゴシック" panose="020B0600070205080204" pitchFamily="50" charset="-128"/>
              </a:rPr>
              <a:t>ex:spatialFactory</a:t>
            </a:r>
            <a:endParaRPr lang="en-US" altLang="ja-JP" sz="1400" baseline="-25000">
              <a:solidFill>
                <a:schemeClr val="bg1"/>
              </a:solidFill>
              <a:latin typeface="Arial" panose="020B0604020202020204" pitchFamily="34" charset="0"/>
              <a:ea typeface="ＭＳ Ｐゴシック" panose="020B0600070205080204" pitchFamily="50" charset="-128"/>
            </a:endParaRPr>
          </a:p>
        </p:txBody>
      </p:sp>
      <p:sp>
        <p:nvSpPr>
          <p:cNvPr id="86044" name="Oval 28"/>
          <p:cNvSpPr>
            <a:spLocks noChangeArrowheads="1"/>
          </p:cNvSpPr>
          <p:nvPr/>
        </p:nvSpPr>
        <p:spPr bwMode="auto">
          <a:xfrm>
            <a:off x="3151188" y="8162925"/>
            <a:ext cx="1393825" cy="444500"/>
          </a:xfrm>
          <a:prstGeom prst="ellipse">
            <a:avLst/>
          </a:prstGeom>
          <a:solidFill>
            <a:srgbClr val="00CC66"/>
          </a:solidFill>
          <a:ln w="9525">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latin typeface="Arial" panose="020B0604020202020204" pitchFamily="34" charset="0"/>
                <a:ea typeface="ＭＳ Ｐゴシック" panose="020B0600070205080204" pitchFamily="50" charset="-128"/>
              </a:rPr>
              <a:t>ex:pointB</a:t>
            </a:r>
          </a:p>
        </p:txBody>
      </p:sp>
      <p:sp>
        <p:nvSpPr>
          <p:cNvPr id="86045" name="AutoShape 29"/>
          <p:cNvSpPr>
            <a:spLocks noChangeArrowheads="1"/>
          </p:cNvSpPr>
          <p:nvPr/>
        </p:nvSpPr>
        <p:spPr bwMode="auto">
          <a:xfrm>
            <a:off x="6580188" y="8166100"/>
            <a:ext cx="1676400" cy="381000"/>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solidFill>
                  <a:schemeClr val="bg1"/>
                </a:solidFill>
                <a:latin typeface="Arial" panose="020B0604020202020204" pitchFamily="34" charset="0"/>
                <a:ea typeface="ＤＦＧ平成丸ゴシック体W4" panose="020F0400000000000000" pitchFamily="50" charset="-128"/>
              </a:rPr>
              <a:t>35.658311</a:t>
            </a:r>
          </a:p>
        </p:txBody>
      </p:sp>
      <p:sp>
        <p:nvSpPr>
          <p:cNvPr id="86046" name="AutoShape 30"/>
          <p:cNvSpPr>
            <a:spLocks noChangeArrowheads="1"/>
          </p:cNvSpPr>
          <p:nvPr/>
        </p:nvSpPr>
        <p:spPr bwMode="auto">
          <a:xfrm>
            <a:off x="6580188" y="8620125"/>
            <a:ext cx="1676400" cy="381000"/>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solidFill>
                  <a:schemeClr val="bg1"/>
                </a:solidFill>
                <a:latin typeface="Arial" panose="020B0604020202020204" pitchFamily="34" charset="0"/>
                <a:ea typeface="ＤＦＧ平成丸ゴシック体W4" panose="020F0400000000000000" pitchFamily="50" charset="-128"/>
              </a:rPr>
              <a:t>139.745616</a:t>
            </a:r>
          </a:p>
        </p:txBody>
      </p:sp>
      <p:cxnSp>
        <p:nvCxnSpPr>
          <p:cNvPr id="86047" name="AutoShape 31"/>
          <p:cNvCxnSpPr>
            <a:cxnSpLocks noChangeShapeType="1"/>
            <a:stCxn id="86044" idx="6"/>
            <a:endCxn id="86045" idx="1"/>
          </p:cNvCxnSpPr>
          <p:nvPr/>
        </p:nvCxnSpPr>
        <p:spPr bwMode="auto">
          <a:xfrm flipV="1">
            <a:off x="4545013" y="8356600"/>
            <a:ext cx="2035175" cy="2857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6048" name="AutoShape 32"/>
          <p:cNvCxnSpPr>
            <a:cxnSpLocks noChangeShapeType="1"/>
            <a:stCxn id="86044" idx="5"/>
            <a:endCxn id="86046" idx="1"/>
          </p:cNvCxnSpPr>
          <p:nvPr/>
        </p:nvCxnSpPr>
        <p:spPr bwMode="auto">
          <a:xfrm rot="16200000" flipH="1">
            <a:off x="5326063" y="7556500"/>
            <a:ext cx="268287" cy="2239963"/>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86049" name="Oval 33"/>
          <p:cNvSpPr>
            <a:spLocks noChangeArrowheads="1"/>
          </p:cNvSpPr>
          <p:nvPr/>
        </p:nvSpPr>
        <p:spPr bwMode="auto">
          <a:xfrm>
            <a:off x="4675188" y="8123238"/>
            <a:ext cx="1531937" cy="4572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solidFill>
                  <a:schemeClr val="bg1"/>
                </a:solidFill>
                <a:latin typeface="Arial" panose="020B0604020202020204" pitchFamily="34" charset="0"/>
                <a:ea typeface="ＭＳ Ｐゴシック" panose="020B0600070205080204" pitchFamily="50" charset="-128"/>
              </a:rPr>
              <a:t>ex:latitude</a:t>
            </a:r>
            <a:endParaRPr lang="en-US" altLang="ja-JP" sz="1600" baseline="-25000">
              <a:solidFill>
                <a:schemeClr val="bg1"/>
              </a:solidFill>
              <a:latin typeface="Arial" panose="020B0604020202020204" pitchFamily="34" charset="0"/>
              <a:ea typeface="ＭＳ Ｐゴシック" panose="020B0600070205080204" pitchFamily="50" charset="-128"/>
            </a:endParaRPr>
          </a:p>
        </p:txBody>
      </p:sp>
      <p:sp>
        <p:nvSpPr>
          <p:cNvPr id="86050" name="Oval 34"/>
          <p:cNvSpPr>
            <a:spLocks noChangeArrowheads="1"/>
          </p:cNvSpPr>
          <p:nvPr/>
        </p:nvSpPr>
        <p:spPr bwMode="auto">
          <a:xfrm>
            <a:off x="4675188" y="8612188"/>
            <a:ext cx="1531937" cy="457200"/>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600">
                <a:solidFill>
                  <a:schemeClr val="bg1"/>
                </a:solidFill>
                <a:latin typeface="Arial" panose="020B0604020202020204" pitchFamily="34" charset="0"/>
                <a:ea typeface="ＭＳ Ｐゴシック" panose="020B0600070205080204" pitchFamily="50" charset="-128"/>
              </a:rPr>
              <a:t>ex:longitude</a:t>
            </a:r>
            <a:endParaRPr lang="en-US" altLang="ja-JP" sz="1600" baseline="-25000">
              <a:solidFill>
                <a:schemeClr val="bg1"/>
              </a:solidFill>
              <a:latin typeface="Arial" panose="020B0604020202020204" pitchFamily="34" charset="0"/>
              <a:ea typeface="ＭＳ Ｐゴシック" panose="020B0600070205080204" pitchFamily="50" charset="-128"/>
            </a:endParaRPr>
          </a:p>
        </p:txBody>
      </p:sp>
      <p:cxnSp>
        <p:nvCxnSpPr>
          <p:cNvPr id="86051" name="AutoShape 35"/>
          <p:cNvCxnSpPr>
            <a:cxnSpLocks noChangeShapeType="1"/>
            <a:stCxn id="86020" idx="5"/>
            <a:endCxn id="86044" idx="2"/>
          </p:cNvCxnSpPr>
          <p:nvPr/>
        </p:nvCxnSpPr>
        <p:spPr bwMode="auto">
          <a:xfrm rot="16200000" flipH="1">
            <a:off x="1005682" y="6239669"/>
            <a:ext cx="2249487" cy="2041525"/>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86052" name="Oval 36"/>
          <p:cNvSpPr>
            <a:spLocks noChangeArrowheads="1"/>
          </p:cNvSpPr>
          <p:nvPr/>
        </p:nvSpPr>
        <p:spPr bwMode="auto">
          <a:xfrm>
            <a:off x="1550988" y="8154988"/>
            <a:ext cx="1303337"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solidFill>
                  <a:schemeClr val="bg1"/>
                </a:solidFill>
                <a:latin typeface="Arial" panose="020B0604020202020204" pitchFamily="34" charset="0"/>
                <a:ea typeface="ＭＳ Ｐゴシック" panose="020B0600070205080204" pitchFamily="50" charset="-128"/>
              </a:rPr>
              <a:t>ex:node</a:t>
            </a:r>
            <a:endParaRPr lang="en-US" altLang="ja-JP" sz="1800" baseline="-25000">
              <a:solidFill>
                <a:schemeClr val="bg1"/>
              </a:solidFill>
              <a:latin typeface="Arial" panose="020B0604020202020204" pitchFamily="34" charset="0"/>
              <a:ea typeface="ＭＳ Ｐゴシック" panose="020B0600070205080204" pitchFamily="50" charset="-128"/>
            </a:endParaRPr>
          </a:p>
        </p:txBody>
      </p:sp>
      <p:sp>
        <p:nvSpPr>
          <p:cNvPr id="86053" name="AutoShape 37"/>
          <p:cNvSpPr>
            <a:spLocks noChangeArrowheads="1"/>
          </p:cNvSpPr>
          <p:nvPr/>
        </p:nvSpPr>
        <p:spPr bwMode="auto">
          <a:xfrm>
            <a:off x="3151188" y="8993188"/>
            <a:ext cx="990600" cy="381000"/>
          </a:xfrm>
          <a:prstGeom prst="roundRect">
            <a:avLst>
              <a:gd name="adj" fmla="val 16667"/>
            </a:avLst>
          </a:prstGeom>
          <a:solidFill>
            <a:srgbClr val="000080"/>
          </a:solidFill>
          <a:ln w="9525">
            <a:solidFill>
              <a:schemeClr val="tx1"/>
            </a:solidFill>
            <a:round/>
            <a:headEnd type="none" w="sm" len="sm"/>
            <a:tailEnd type="none" w="sm" len="sm"/>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solidFill>
                  <a:schemeClr val="bg1"/>
                </a:solidFill>
                <a:latin typeface="Arial" panose="020B0604020202020204" pitchFamily="34" charset="0"/>
                <a:ea typeface="ＤＦＧ平成丸ゴシック体W4" panose="020F0400000000000000" pitchFamily="50" charset="-128"/>
              </a:rPr>
              <a:t>34.5</a:t>
            </a:r>
          </a:p>
        </p:txBody>
      </p:sp>
      <p:cxnSp>
        <p:nvCxnSpPr>
          <p:cNvPr id="86054" name="AutoShape 38"/>
          <p:cNvCxnSpPr>
            <a:cxnSpLocks noChangeShapeType="1"/>
            <a:stCxn id="86020" idx="5"/>
            <a:endCxn id="86053" idx="1"/>
          </p:cNvCxnSpPr>
          <p:nvPr/>
        </p:nvCxnSpPr>
        <p:spPr bwMode="auto">
          <a:xfrm rot="16200000" flipH="1">
            <a:off x="606426" y="6638925"/>
            <a:ext cx="3048000" cy="2041525"/>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86055" name="Oval 39"/>
          <p:cNvSpPr>
            <a:spLocks noChangeArrowheads="1"/>
          </p:cNvSpPr>
          <p:nvPr/>
        </p:nvSpPr>
        <p:spPr bwMode="auto">
          <a:xfrm>
            <a:off x="1474788" y="8958263"/>
            <a:ext cx="1303337" cy="449262"/>
          </a:xfrm>
          <a:prstGeom prst="ellipse">
            <a:avLst/>
          </a:prstGeom>
          <a:solidFill>
            <a:srgbClr val="FF0000"/>
          </a:solidFill>
          <a:ln w="38100" cmpd="dbl">
            <a:solidFill>
              <a:schemeClr val="tx1"/>
            </a:solidFill>
            <a:round/>
            <a:headEnd/>
            <a:tailEnd/>
          </a:ln>
        </p:spPr>
        <p:txBody>
          <a:bodyPr wrap="none" anchor="ctr"/>
          <a:lstStyle>
            <a:lvl1pPr algn="l" eaLnBrk="0" hangingPunct="0">
              <a:spcBef>
                <a:spcPct val="20000"/>
              </a:spcBef>
              <a:buClr>
                <a:srgbClr val="7F7F7F"/>
              </a:buClr>
              <a:buFont typeface="ＤＦ平成ゴシック体W7" panose="020B0400000000000000" pitchFamily="50" charset="-128"/>
              <a:buChar char="▶"/>
              <a:defRPr kumimoji="1" sz="3600">
                <a:solidFill>
                  <a:schemeClr val="tx1"/>
                </a:solidFill>
                <a:latin typeface="Helvetica Neue Medium" pitchFamily="-1" charset="0"/>
                <a:ea typeface="ヒラギノ角ゴ Pro W6" pitchFamily="-1" charset="-128"/>
                <a:cs typeface="ＤＦＧ平成ゴシック体W7" panose="020B0400000000000000" pitchFamily="50" charset="-128"/>
              </a:defRPr>
            </a:lvl1pPr>
            <a:lvl2pPr marL="742950" indent="-285750" algn="l" eaLnBrk="0" hangingPunct="0">
              <a:spcBef>
                <a:spcPct val="20000"/>
              </a:spcBef>
              <a:buClr>
                <a:srgbClr val="7F7F7F"/>
              </a:buClr>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cs typeface="ＤＦＧ平成ゴシック体W7" panose="020B0400000000000000" pitchFamily="50" charset="-128"/>
              </a:defRPr>
            </a:lvl2pPr>
            <a:lvl3pPr marL="1143000" indent="-228600" algn="l" eaLnBrk="0" hangingPunct="0">
              <a:spcBef>
                <a:spcPct val="20000"/>
              </a:spcBef>
              <a:buClr>
                <a:schemeClr val="tx2"/>
              </a:buClr>
              <a:buFont typeface="Times" panose="02020603050405020304" pitchFamily="18" charset="0"/>
              <a:buChar char="–"/>
              <a:defRPr kumimoji="1" sz="24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3pPr>
            <a:lvl4pPr marL="1600200" indent="-228600" algn="l" eaLnBrk="0" hangingPunct="0">
              <a:spcBef>
                <a:spcPct val="20000"/>
              </a:spcBef>
              <a:buFont typeface="Arial" panose="020B0604020202020204" pitchFamily="34" charset="0"/>
              <a:buChar char="•"/>
              <a:defRPr kumimoji="1" sz="2000">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4pPr>
            <a:lvl5pPr marL="2057400" indent="-228600" algn="l" eaLnBrk="0" hangingPunct="0">
              <a:spcBef>
                <a:spcPct val="20000"/>
              </a:spcBef>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5pPr>
            <a:lvl6pPr marL="25146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6pPr>
            <a:lvl7pPr marL="29718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7pPr>
            <a:lvl8pPr marL="34290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8pPr>
            <a:lvl9pPr marL="3886200" indent="-228600" eaLnBrk="0" fontAlgn="base" hangingPunct="0">
              <a:spcBef>
                <a:spcPct val="20000"/>
              </a:spcBef>
              <a:spcAft>
                <a:spcPct val="0"/>
              </a:spcAft>
              <a:buClr>
                <a:schemeClr val="accent2"/>
              </a:buClr>
              <a:defRPr kumimoji="1">
                <a:solidFill>
                  <a:schemeClr val="tx1"/>
                </a:solidFill>
                <a:latin typeface="Arial" panose="020B0604020202020204" pitchFamily="34" charset="0"/>
                <a:ea typeface="ＭＳ Ｐゴシック" panose="020B0600070205080204" pitchFamily="50" charset="-128"/>
                <a:cs typeface="ＤＦＧ華康ゴシック体W5" panose="020B0400000000000000" pitchFamily="50" charset="-128"/>
              </a:defRPr>
            </a:lvl9pPr>
          </a:lstStyle>
          <a:p>
            <a:pPr algn="ctr" eaLnBrk="1" hangingPunct="1">
              <a:spcBef>
                <a:spcPct val="0"/>
              </a:spcBef>
              <a:buClrTx/>
              <a:buFontTx/>
              <a:buNone/>
            </a:pPr>
            <a:r>
              <a:rPr lang="en-US" altLang="ja-JP" sz="1800">
                <a:solidFill>
                  <a:schemeClr val="bg1"/>
                </a:solidFill>
                <a:latin typeface="Arial" panose="020B0604020202020204" pitchFamily="34" charset="0"/>
                <a:ea typeface="ＭＳ Ｐゴシック" panose="020B0600070205080204" pitchFamily="50" charset="-128"/>
              </a:rPr>
              <a:t>ex:length</a:t>
            </a:r>
          </a:p>
        </p:txBody>
      </p:sp>
      <p:sp>
        <p:nvSpPr>
          <p:cNvPr id="2" name="スライド番号プレースホルダー 1"/>
          <p:cNvSpPr>
            <a:spLocks noGrp="1"/>
          </p:cNvSpPr>
          <p:nvPr>
            <p:ph type="sldNum" sz="quarter" idx="10"/>
          </p:nvPr>
        </p:nvSpPr>
        <p:spPr/>
        <p:txBody>
          <a:bodyPr/>
          <a:lstStyle/>
          <a:p>
            <a:fld id="{743CA580-7CA0-41F5-9712-01F77397220E}" type="slidenum">
              <a:rPr lang="en-US" altLang="ja-JP" smtClean="0"/>
              <a:pPr/>
              <a:t>82</a:t>
            </a:fld>
            <a:endParaRPr lang="en-US" altLang="ja-JP"/>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Notation3</a:t>
            </a:r>
            <a:r>
              <a:rPr lang="ja-JP" altLang="en-US" smtClean="0">
                <a:latin typeface="Helvetica Neue Medium" pitchFamily="-1" charset="0"/>
                <a:ea typeface="ヒラギノ角ゴ ProN W6" panose="020B0600000000000000" pitchFamily="34" charset="-128"/>
              </a:rPr>
              <a:t>形式表現によるシリアライズ</a:t>
            </a:r>
          </a:p>
        </p:txBody>
      </p:sp>
      <p:sp>
        <p:nvSpPr>
          <p:cNvPr id="87043" name="Rectangle 3"/>
          <p:cNvSpPr>
            <a:spLocks noGrp="1" noChangeArrowheads="1"/>
          </p:cNvSpPr>
          <p:nvPr>
            <p:ph type="body" idx="1"/>
          </p:nvPr>
        </p:nvSpPr>
        <p:spPr/>
        <p:txBody>
          <a:bodyPr/>
          <a:lstStyle/>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@prefix ucode: …</a:t>
            </a:r>
          </a:p>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ex:pointA ex:latitude “35.658634” .</a:t>
            </a:r>
          </a:p>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ex:pointA ex:longitude “139.745411” .</a:t>
            </a:r>
          </a:p>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ex:pointB ex:latitude “35.658311” .</a:t>
            </a:r>
          </a:p>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ex:pointB ex:longitude “139.765616” .</a:t>
            </a:r>
          </a:p>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ex:linkAB ex:node ex:pointA .</a:t>
            </a:r>
          </a:p>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ex:linkAB ex:node ex:pointB .</a:t>
            </a:r>
          </a:p>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ex:linkAB ex:length “34.5” .</a:t>
            </a:r>
          </a:p>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ex:pointA ex:nearestShop ex:abcDepartmentStore .</a:t>
            </a:r>
          </a:p>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ex:pointA ex:nearestShop ex:xyzMusic .</a:t>
            </a:r>
          </a:p>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ex:abcDepartmentStore ex:name “ABC Department Store” .</a:t>
            </a:r>
          </a:p>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ex:xyzMusic ex:name “XYZ Music” .</a:t>
            </a:r>
          </a:p>
          <a:p>
            <a:pPr lvl="1">
              <a:buFont typeface="Wingdings" panose="05000000000000000000" pitchFamily="2" charset="2"/>
              <a:buNone/>
            </a:pPr>
            <a:r>
              <a:rPr lang="en-US" altLang="ja-JP" sz="2400" smtClean="0">
                <a:latin typeface="Arial" panose="020B0604020202020204" pitchFamily="34" charset="0"/>
                <a:ea typeface="ＭＳ Ｐゴシック" panose="020B0600070205080204" pitchFamily="50" charset="-128"/>
              </a:rPr>
              <a:t>ex:abcDepartmentStore ex:spatialFacility ex:toiletForDisabled .</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83</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街情報の</a:t>
            </a:r>
            <a:r>
              <a:rPr lang="en-US" altLang="ja-JP" smtClean="0">
                <a:latin typeface="Helvetica Neue Medium" pitchFamily="-1" charset="0"/>
                <a:ea typeface="ヒラギノ角ゴ ProN W6" panose="020B0600000000000000" pitchFamily="34" charset="-128"/>
              </a:rPr>
              <a:t>ucR</a:t>
            </a:r>
            <a:r>
              <a:rPr lang="ja-JP" altLang="en-US" smtClean="0">
                <a:latin typeface="Helvetica Neue Medium" pitchFamily="-1" charset="0"/>
                <a:ea typeface="ヒラギノ角ゴ ProN W6" panose="020B0600000000000000" pitchFamily="34" charset="-128"/>
              </a:rPr>
              <a:t>パターンマッチ検索 </a:t>
            </a:r>
            <a:r>
              <a:rPr lang="en-US" altLang="ja-JP" smtClean="0">
                <a:latin typeface="Helvetica Neue Medium" pitchFamily="-1" charset="0"/>
                <a:ea typeface="ヒラギノ角ゴ ProN W6" panose="020B0600000000000000" pitchFamily="34" charset="-128"/>
              </a:rPr>
              <a:t>(SPARQL</a:t>
            </a:r>
            <a:r>
              <a:rPr lang="ja-JP" altLang="en-US" smtClean="0">
                <a:latin typeface="Helvetica Neue Medium" pitchFamily="-1" charset="0"/>
                <a:ea typeface="ヒラギノ角ゴ ProN W6" panose="020B0600000000000000" pitchFamily="34" charset="-128"/>
              </a:rPr>
              <a:t>風</a:t>
            </a:r>
            <a:r>
              <a:rPr lang="en-US" altLang="ja-JP" smtClean="0">
                <a:latin typeface="Helvetica Neue Medium" pitchFamily="-1" charset="0"/>
                <a:ea typeface="ヒラギノ角ゴ ProN W6" panose="020B0600000000000000" pitchFamily="34" charset="-128"/>
              </a:rPr>
              <a:t>)</a:t>
            </a:r>
          </a:p>
        </p:txBody>
      </p:sp>
      <p:sp>
        <p:nvSpPr>
          <p:cNvPr id="88067"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認識された</a:t>
            </a:r>
            <a:r>
              <a:rPr lang="en-US" altLang="ja-JP" smtClean="0">
                <a:latin typeface="Helvetica Neue Medium" pitchFamily="-1" charset="0"/>
                <a:ea typeface="ヒラギノ角ゴ Pro W6" pitchFamily="-1" charset="-128"/>
              </a:rPr>
              <a:t>ucode</a:t>
            </a:r>
            <a:r>
              <a:rPr lang="ja-JP" altLang="en-US" smtClean="0">
                <a:latin typeface="Helvetica Neue Medium" pitchFamily="-1" charset="0"/>
                <a:ea typeface="ヒラギノ角ゴ Pro W6" pitchFamily="-1" charset="-128"/>
              </a:rPr>
              <a:t>の近くにある店舗の名前を検索</a:t>
            </a:r>
          </a:p>
          <a:p>
            <a:pPr lvl="1">
              <a:buFont typeface="Wingdings" panose="05000000000000000000" pitchFamily="2" charset="2"/>
              <a:buNone/>
            </a:pPr>
            <a:r>
              <a:rPr lang="en-US" altLang="ja-JP" smtClean="0">
                <a:latin typeface="Arial" panose="020B0604020202020204" pitchFamily="34" charset="0"/>
                <a:ea typeface="ＭＳ Ｐゴシック" panose="020B0600070205080204" pitchFamily="50" charset="-128"/>
              </a:rPr>
              <a:t>	SELECT ?y WHERE {</a:t>
            </a:r>
            <a:br>
              <a:rPr lang="en-US" altLang="ja-JP" smtClean="0">
                <a:latin typeface="Arial" panose="020B0604020202020204" pitchFamily="34" charset="0"/>
                <a:ea typeface="ＭＳ Ｐゴシック" panose="020B0600070205080204" pitchFamily="50" charset="-128"/>
              </a:rPr>
            </a:br>
            <a:r>
              <a:rPr lang="en-US" altLang="ja-JP" smtClean="0">
                <a:latin typeface="Arial" panose="020B0604020202020204" pitchFamily="34" charset="0"/>
                <a:ea typeface="ＭＳ Ｐゴシック" panose="020B0600070205080204" pitchFamily="50" charset="-128"/>
              </a:rPr>
              <a:t>?this ex:nearestShop ?x .</a:t>
            </a:r>
            <a:br>
              <a:rPr lang="en-US" altLang="ja-JP" smtClean="0">
                <a:latin typeface="Arial" panose="020B0604020202020204" pitchFamily="34" charset="0"/>
                <a:ea typeface="ＭＳ Ｐゴシック" panose="020B0600070205080204" pitchFamily="50" charset="-128"/>
              </a:rPr>
            </a:br>
            <a:r>
              <a:rPr lang="en-US" altLang="ja-JP" smtClean="0">
                <a:latin typeface="Arial" panose="020B0604020202020204" pitchFamily="34" charset="0"/>
                <a:ea typeface="ＭＳ Ｐゴシック" panose="020B0600070205080204" pitchFamily="50" charset="-128"/>
              </a:rPr>
              <a:t>?x ex:name ?y .</a:t>
            </a:r>
            <a:br>
              <a:rPr lang="en-US" altLang="ja-JP" smtClean="0">
                <a:latin typeface="Arial" panose="020B0604020202020204" pitchFamily="34" charset="0"/>
                <a:ea typeface="ＭＳ Ｐゴシック" panose="020B0600070205080204" pitchFamily="50" charset="-128"/>
              </a:rPr>
            </a:br>
            <a:r>
              <a:rPr lang="en-US" altLang="ja-JP" smtClean="0">
                <a:latin typeface="Arial" panose="020B0604020202020204" pitchFamily="34" charset="0"/>
                <a:ea typeface="ＭＳ Ｐゴシック" panose="020B0600070205080204" pitchFamily="50" charset="-128"/>
              </a:rPr>
              <a:t>}</a:t>
            </a:r>
          </a:p>
          <a:p>
            <a:r>
              <a:rPr lang="ja-JP" altLang="en-US" smtClean="0">
                <a:latin typeface="Helvetica Neue Medium" pitchFamily="-1" charset="0"/>
                <a:ea typeface="ヒラギノ角ゴ Pro W6" pitchFamily="-1" charset="-128"/>
              </a:rPr>
              <a:t>身体障碍者用トイレのある、近くの店舗名を検索</a:t>
            </a:r>
          </a:p>
          <a:p>
            <a:pPr lvl="1">
              <a:buFont typeface="Wingdings" panose="05000000000000000000" pitchFamily="2" charset="2"/>
              <a:buNone/>
            </a:pPr>
            <a:r>
              <a:rPr lang="en-US" altLang="ja-JP" smtClean="0">
                <a:latin typeface="Arial" panose="020B0604020202020204" pitchFamily="34" charset="0"/>
                <a:ea typeface="ＭＳ Ｐゴシック" panose="020B0600070205080204" pitchFamily="50" charset="-128"/>
              </a:rPr>
              <a:t>	SELECT ?y WHERE {</a:t>
            </a:r>
            <a:br>
              <a:rPr lang="en-US" altLang="ja-JP" smtClean="0">
                <a:latin typeface="Arial" panose="020B0604020202020204" pitchFamily="34" charset="0"/>
                <a:ea typeface="ＭＳ Ｐゴシック" panose="020B0600070205080204" pitchFamily="50" charset="-128"/>
              </a:rPr>
            </a:br>
            <a:r>
              <a:rPr lang="en-US" altLang="ja-JP" smtClean="0">
                <a:latin typeface="Arial" panose="020B0604020202020204" pitchFamily="34" charset="0"/>
                <a:ea typeface="ＭＳ Ｐゴシック" panose="020B0600070205080204" pitchFamily="50" charset="-128"/>
              </a:rPr>
              <a:t>?this ex:nearestShop ?x .</a:t>
            </a:r>
            <a:br>
              <a:rPr lang="en-US" altLang="ja-JP" smtClean="0">
                <a:latin typeface="Arial" panose="020B0604020202020204" pitchFamily="34" charset="0"/>
                <a:ea typeface="ＭＳ Ｐゴシック" panose="020B0600070205080204" pitchFamily="50" charset="-128"/>
              </a:rPr>
            </a:br>
            <a:r>
              <a:rPr lang="en-US" altLang="ja-JP" smtClean="0">
                <a:latin typeface="Arial" panose="020B0604020202020204" pitchFamily="34" charset="0"/>
                <a:ea typeface="ＭＳ Ｐゴシック" panose="020B0600070205080204" pitchFamily="50" charset="-128"/>
              </a:rPr>
              <a:t>?x ex:name ?y .</a:t>
            </a:r>
            <a:br>
              <a:rPr lang="en-US" altLang="ja-JP" smtClean="0">
                <a:latin typeface="Arial" panose="020B0604020202020204" pitchFamily="34" charset="0"/>
                <a:ea typeface="ＭＳ Ｐゴシック" panose="020B0600070205080204" pitchFamily="50" charset="-128"/>
              </a:rPr>
            </a:br>
            <a:r>
              <a:rPr lang="en-US" altLang="ja-JP" smtClean="0">
                <a:latin typeface="Arial" panose="020B0604020202020204" pitchFamily="34" charset="0"/>
                <a:ea typeface="ＭＳ Ｐゴシック" panose="020B0600070205080204" pitchFamily="50" charset="-128"/>
              </a:rPr>
              <a:t>?x ex:spatialFacility ex:toiletForDisabled .</a:t>
            </a:r>
            <a:br>
              <a:rPr lang="en-US" altLang="ja-JP" smtClean="0">
                <a:latin typeface="Arial" panose="020B0604020202020204" pitchFamily="34" charset="0"/>
                <a:ea typeface="ＭＳ Ｐゴシック" panose="020B0600070205080204" pitchFamily="50" charset="-128"/>
              </a:rPr>
            </a:br>
            <a:r>
              <a:rPr lang="en-US" altLang="ja-JP" smtClean="0">
                <a:latin typeface="Arial" panose="020B0604020202020204" pitchFamily="34" charset="0"/>
                <a:ea typeface="ＭＳ Ｐゴシック" panose="020B0600070205080204" pitchFamily="50" charset="-128"/>
              </a:rPr>
              <a:t>}</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84</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US" altLang="ja-JP" smtClean="0">
                <a:latin typeface="Helvetica Neue Medium" pitchFamily="-1" charset="0"/>
                <a:ea typeface="ヒラギノ角ゴ ProN W6" panose="020B0600000000000000" pitchFamily="34" charset="-128"/>
              </a:rPr>
              <a:t>【</a:t>
            </a:r>
            <a:r>
              <a:rPr lang="ja-JP" altLang="en-US" smtClean="0">
                <a:latin typeface="Helvetica Neue Medium" pitchFamily="-1" charset="0"/>
                <a:ea typeface="ヒラギノ角ゴ ProN W6" panose="020B0600000000000000" pitchFamily="34" charset="-128"/>
              </a:rPr>
              <a:t>発展</a:t>
            </a:r>
            <a:r>
              <a:rPr lang="en-US" altLang="ja-JP" smtClean="0">
                <a:latin typeface="Helvetica Neue Medium" pitchFamily="-1" charset="0"/>
                <a:ea typeface="ヒラギノ角ゴ ProN W6" panose="020B0600000000000000" pitchFamily="34" charset="-128"/>
              </a:rPr>
              <a:t>】 ucR</a:t>
            </a:r>
            <a:r>
              <a:rPr lang="ja-JP" altLang="en-US" smtClean="0">
                <a:latin typeface="Helvetica Neue Medium" pitchFamily="-1" charset="0"/>
                <a:ea typeface="ヒラギノ角ゴ ProN W6" panose="020B0600000000000000" pitchFamily="34" charset="-128"/>
              </a:rPr>
              <a:t>で行いたいコンテキスト依存検索</a:t>
            </a:r>
          </a:p>
        </p:txBody>
      </p:sp>
      <p:sp>
        <p:nvSpPr>
          <p:cNvPr id="89091" name="Rectangle 3"/>
          <p:cNvSpPr>
            <a:spLocks noGrp="1" noChangeArrowheads="1"/>
          </p:cNvSpPr>
          <p:nvPr>
            <p:ph type="body" idx="1"/>
          </p:nvPr>
        </p:nvSpPr>
        <p:spPr/>
        <p:txBody>
          <a:bodyPr/>
          <a:lstStyle/>
          <a:p>
            <a:r>
              <a:rPr lang="ja-JP" altLang="en-US" smtClean="0">
                <a:latin typeface="Helvetica Neue Medium" pitchFamily="-1" charset="0"/>
                <a:ea typeface="ヒラギノ角ゴ Pro W6" pitchFamily="-1" charset="-128"/>
              </a:rPr>
              <a:t>「普段」は最短距離の道を、「雨の日」は地下道経由の道を、「休日」は歩行者天国になっている地上の大通り経由のルートを案内する。</a:t>
            </a:r>
          </a:p>
          <a:p>
            <a:r>
              <a:rPr lang="ja-JP" altLang="en-US" smtClean="0">
                <a:latin typeface="Helvetica Neue Medium" pitchFamily="-1" charset="0"/>
                <a:ea typeface="ヒラギノ角ゴ Pro W6" pitchFamily="-1" charset="-128"/>
              </a:rPr>
              <a:t>「普段」は最短距離のエスカレータへ、「車椅子の人」にはエレベータを誘導。</a:t>
            </a:r>
          </a:p>
          <a:p>
            <a:r>
              <a:rPr lang="ja-JP" altLang="en-US" smtClean="0">
                <a:latin typeface="Helvetica Neue Medium" pitchFamily="-1" charset="0"/>
                <a:ea typeface="ヒラギノ角ゴ Pro W6" pitchFamily="-1" charset="-128"/>
              </a:rPr>
              <a:t>現在開いていて、ここから</a:t>
            </a:r>
            <a:r>
              <a:rPr lang="en-US" altLang="ja-JP" smtClean="0">
                <a:latin typeface="Helvetica Neue Medium" pitchFamily="-1" charset="0"/>
                <a:ea typeface="ヒラギノ角ゴ Pro W6" pitchFamily="-1" charset="-128"/>
              </a:rPr>
              <a:t>3</a:t>
            </a:r>
            <a:r>
              <a:rPr lang="ja-JP" altLang="en-US" smtClean="0">
                <a:latin typeface="Helvetica Neue Medium" pitchFamily="-1" charset="0"/>
                <a:ea typeface="ヒラギノ角ゴ Pro W6" pitchFamily="-1" charset="-128"/>
              </a:rPr>
              <a:t>分以内で行けて、入場料が</a:t>
            </a:r>
            <a:r>
              <a:rPr lang="en-US" altLang="ja-JP" smtClean="0">
                <a:latin typeface="Helvetica Neue Medium" pitchFamily="-1" charset="0"/>
                <a:ea typeface="ヒラギノ角ゴ Pro W6" pitchFamily="-1" charset="-128"/>
              </a:rPr>
              <a:t>2,000</a:t>
            </a:r>
            <a:r>
              <a:rPr lang="ja-JP" altLang="en-US" smtClean="0">
                <a:latin typeface="Helvetica Neue Medium" pitchFamily="-1" charset="0"/>
                <a:ea typeface="ヒラギノ角ゴ Pro W6" pitchFamily="-1" charset="-128"/>
              </a:rPr>
              <a:t>円以下の観光施設はどこ？</a:t>
            </a:r>
          </a:p>
        </p:txBody>
      </p:sp>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85</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ctrTitle"/>
          </p:nvPr>
        </p:nvSpPr>
        <p:spPr>
          <a:xfrm>
            <a:off x="976313" y="3049588"/>
            <a:ext cx="11055350" cy="1519237"/>
          </a:xfrm>
        </p:spPr>
        <p:txBody>
          <a:bodyPr/>
          <a:lstStyle/>
          <a:p>
            <a:r>
              <a:rPr lang="ja-JP" altLang="en-US" smtClean="0">
                <a:latin typeface="Helvetica Neue Medium" pitchFamily="-1" charset="0"/>
                <a:ea typeface="ヒラギノ角ゴ ProN W6" panose="020B0600000000000000" pitchFamily="34" charset="-128"/>
                <a:cs typeface="ＤＦＧ平成ゴシック体W7" panose="020B0400000000000000" pitchFamily="50" charset="-128"/>
              </a:rPr>
              <a:t>付録</a:t>
            </a:r>
            <a: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t>: </a:t>
            </a:r>
            <a:r>
              <a:rPr lang="ja-JP" altLang="en-US" smtClean="0">
                <a:latin typeface="Helvetica Neue Medium" pitchFamily="-1" charset="0"/>
                <a:ea typeface="ヒラギノ角ゴ ProN W6" panose="020B0600000000000000" pitchFamily="34" charset="-128"/>
                <a:cs typeface="ＤＦＧ平成ゴシック体W7" panose="020B0400000000000000" pitchFamily="50" charset="-128"/>
              </a:rPr>
              <a:t>論理</a:t>
            </a:r>
            <a: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t>ucode</a:t>
            </a:r>
            <a:r>
              <a:rPr lang="ja-JP" altLang="en-US" smtClean="0">
                <a:latin typeface="Helvetica Neue Medium" pitchFamily="-1" charset="0"/>
                <a:ea typeface="ヒラギノ角ゴ ProN W6" panose="020B0600000000000000" pitchFamily="34" charset="-128"/>
                <a:cs typeface="ＤＦＧ平成ゴシック体W7" panose="020B0400000000000000" pitchFamily="50" charset="-128"/>
              </a:rPr>
              <a:t>の</a:t>
            </a:r>
            <a: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t/>
            </a:r>
            <a:br>
              <a:rPr lang="en-US" altLang="ja-JP" smtClean="0">
                <a:latin typeface="Helvetica Neue Medium" pitchFamily="-1" charset="0"/>
                <a:ea typeface="ヒラギノ角ゴ ProN W6" panose="020B0600000000000000" pitchFamily="34" charset="-128"/>
                <a:cs typeface="ＤＦＧ平成ゴシック体W7" panose="020B0400000000000000" pitchFamily="50" charset="-128"/>
              </a:rPr>
            </a:br>
            <a:r>
              <a:rPr lang="ja-JP" altLang="en-US" smtClean="0">
                <a:latin typeface="Helvetica Neue Medium" pitchFamily="-1" charset="0"/>
                <a:ea typeface="ヒラギノ角ゴ ProN W6" panose="020B0600000000000000" pitchFamily="34" charset="-128"/>
                <a:cs typeface="ＤＦＧ平成ゴシック体W7" panose="020B0400000000000000" pitchFamily="50" charset="-128"/>
              </a:rPr>
              <a:t>ボキャブラリ</a:t>
            </a:r>
          </a:p>
        </p:txBody>
      </p:sp>
      <p:sp>
        <p:nvSpPr>
          <p:cNvPr id="90115" name="サブタイトル 4"/>
          <p:cNvSpPr>
            <a:spLocks noGrp="1"/>
          </p:cNvSpPr>
          <p:nvPr>
            <p:ph type="subTitle" sz="quarter" idx="1"/>
          </p:nvPr>
        </p:nvSpPr>
        <p:spPr/>
        <p:txBody>
          <a:bodyPr/>
          <a:lstStyle/>
          <a:p>
            <a:pPr>
              <a:buFont typeface="ＤＦ平成ゴシック体W7" panose="020B0400000000000000" pitchFamily="50" charset="-128"/>
              <a:buNone/>
            </a:pPr>
            <a:endParaRPr lang="ja-JP" altLang="en-US" smtClean="0">
              <a:latin typeface="Helvetica Neue Condensed Bold" charset="-128"/>
              <a:ea typeface="ヒラギノ角ゴ Pro W6" pitchFamily="-1" charset="-128"/>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8"/>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（基本クラス・インスタンス）</a:t>
            </a:r>
          </a:p>
        </p:txBody>
      </p:sp>
      <p:graphicFrame>
        <p:nvGraphicFramePr>
          <p:cNvPr id="552024" name="Group 88"/>
          <p:cNvGraphicFramePr>
            <a:graphicFrameLocks noGrp="1"/>
          </p:cNvGraphicFramePr>
          <p:nvPr>
            <p:ph idx="1"/>
          </p:nvPr>
        </p:nvGraphicFramePr>
        <p:xfrm>
          <a:off x="381000" y="2143125"/>
          <a:ext cx="11533188" cy="7289807"/>
        </p:xfrm>
        <a:graphic>
          <a:graphicData uri="http://schemas.openxmlformats.org/drawingml/2006/table">
            <a:tbl>
              <a:tblPr/>
              <a:tblGrid>
                <a:gridCol w="4446588"/>
                <a:gridCol w="2209800"/>
                <a:gridCol w="4876800"/>
              </a:tblGrid>
              <a:tr h="45719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Osaka" pitchFamily="-1" charset="-128"/>
                        </a:rPr>
                        <a:t>ucode</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alias</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意味</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0-FFFD-E-0000000000000000000000-0001</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uc:Entity</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エンティティクラス</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0-FFFD-E-0000000000000000000000-0002</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uc:RealEntity</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実空間に存在するもの</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0-FFFD-E-0000000000000000000000-0003</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uc:VirtualEntity</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それ以外のもの</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0-FFFD-E-0000000000000000000000-0004</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uc:Content</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コンテンツ・情報財</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0-FFFD-E-0000000000000000000000-0005</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uc:Person</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人</a:t>
                      </a:r>
                      <a:r>
                        <a:rPr kumimoji="1" lang="en-US" altLang="ja-JP" sz="1800" b="0" i="0" u="none" strike="noStrike" cap="none" normalizeH="0" baseline="0" smtClean="0">
                          <a:ln>
                            <a:noFill/>
                          </a:ln>
                          <a:solidFill>
                            <a:schemeClr val="tx1"/>
                          </a:solidFill>
                          <a:effectLst/>
                          <a:latin typeface="Arial" pitchFamily="34" charset="0"/>
                          <a:ea typeface="Osaka" pitchFamily="-1" charset="-128"/>
                        </a:rPr>
                        <a:t>(FOAF</a:t>
                      </a:r>
                      <a:r>
                        <a:rPr kumimoji="1" lang="ja-JP" altLang="en-US" sz="1800" b="0" i="0" u="none" strike="noStrike" cap="none" normalizeH="0" baseline="0" smtClean="0">
                          <a:ln>
                            <a:noFill/>
                          </a:ln>
                          <a:solidFill>
                            <a:schemeClr val="tx1"/>
                          </a:solidFill>
                          <a:effectLst/>
                          <a:latin typeface="Arial" pitchFamily="34" charset="0"/>
                          <a:ea typeface="Osaka" pitchFamily="-1" charset="-128"/>
                        </a:rPr>
                        <a:t>の</a:t>
                      </a:r>
                      <a:r>
                        <a:rPr kumimoji="1" lang="en-US" altLang="ja-JP" sz="1800" b="0" i="0" u="none" strike="noStrike" cap="none" normalizeH="0" baseline="0" smtClean="0">
                          <a:ln>
                            <a:noFill/>
                          </a:ln>
                          <a:solidFill>
                            <a:schemeClr val="tx1"/>
                          </a:solidFill>
                          <a:effectLst/>
                          <a:latin typeface="Arial" pitchFamily="34" charset="0"/>
                          <a:ea typeface="Osaka" pitchFamily="-1" charset="-128"/>
                        </a:rPr>
                        <a:t>foaf:Person</a:t>
                      </a:r>
                      <a:r>
                        <a:rPr kumimoji="1" lang="ja-JP" altLang="en-US" sz="1800" b="0" i="0" u="none" strike="noStrike" cap="none" normalizeH="0" baseline="0" smtClean="0">
                          <a:ln>
                            <a:noFill/>
                          </a:ln>
                          <a:solidFill>
                            <a:schemeClr val="tx1"/>
                          </a:solidFill>
                          <a:effectLst/>
                          <a:latin typeface="Arial" pitchFamily="34" charset="0"/>
                          <a:ea typeface="Osaka" pitchFamily="-1" charset="-128"/>
                        </a:rPr>
                        <a:t>と同じ</a:t>
                      </a:r>
                      <a:r>
                        <a:rPr kumimoji="1" lang="en-US" altLang="ja-JP" sz="1800" b="0" i="0" u="none" strike="noStrike" cap="none" normalizeH="0" baseline="0" smtClean="0">
                          <a:ln>
                            <a:noFill/>
                          </a:ln>
                          <a:solidFill>
                            <a:schemeClr val="tx1"/>
                          </a:solidFill>
                          <a:effectLst/>
                          <a:latin typeface="Arial" pitchFamily="34" charset="0"/>
                          <a:ea typeface="Osaka" pitchFamily="-1" charset="-128"/>
                        </a:rPr>
                        <a:t>)</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0-FFFD-E-0000000000000000000000-0006</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uc:RealThing</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実空間に存在し形のある、人以外のモノ</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0-FFFD-E-0000000000000000000000-0007</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uc:SpatialThing</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実空間の場所</a:t>
                      </a:r>
                      <a:r>
                        <a:rPr kumimoji="1" lang="en-US" altLang="ja-JP" sz="1800" b="0" i="0" u="none" strike="noStrike" cap="none" normalizeH="0" baseline="0" smtClean="0">
                          <a:ln>
                            <a:noFill/>
                          </a:ln>
                          <a:solidFill>
                            <a:schemeClr val="tx1"/>
                          </a:solidFill>
                          <a:effectLst/>
                          <a:latin typeface="Arial" pitchFamily="34" charset="0"/>
                          <a:ea typeface="Osaka" pitchFamily="-1" charset="-128"/>
                        </a:rPr>
                        <a:t>(W3C</a:t>
                      </a:r>
                      <a:r>
                        <a:rPr kumimoji="1" lang="ja-JP" altLang="en-US" sz="1800" b="0" i="0" u="none" strike="noStrike" cap="none" normalizeH="0" baseline="0" smtClean="0">
                          <a:ln>
                            <a:noFill/>
                          </a:ln>
                          <a:solidFill>
                            <a:schemeClr val="tx1"/>
                          </a:solidFill>
                          <a:effectLst/>
                          <a:latin typeface="Arial" pitchFamily="34" charset="0"/>
                          <a:ea typeface="Osaka" pitchFamily="-1" charset="-128"/>
                        </a:rPr>
                        <a:t>の</a:t>
                      </a:r>
                      <a:r>
                        <a:rPr kumimoji="1" lang="en-US" altLang="ja-JP" sz="1800" b="0" i="0" u="none" strike="noStrike" cap="none" normalizeH="0" baseline="0" smtClean="0">
                          <a:ln>
                            <a:noFill/>
                          </a:ln>
                          <a:solidFill>
                            <a:schemeClr val="tx1"/>
                          </a:solidFill>
                          <a:effectLst/>
                          <a:latin typeface="Arial" pitchFamily="34" charset="0"/>
                          <a:ea typeface="Osaka" pitchFamily="-1" charset="-128"/>
                        </a:rPr>
                        <a:t>geo:SpatialThing</a:t>
                      </a:r>
                      <a:r>
                        <a:rPr kumimoji="1" lang="ja-JP" altLang="en-US" sz="1800" b="0" i="0" u="none" strike="noStrike" cap="none" normalizeH="0" baseline="0" smtClean="0">
                          <a:ln>
                            <a:noFill/>
                          </a:ln>
                          <a:solidFill>
                            <a:schemeClr val="tx1"/>
                          </a:solidFill>
                          <a:effectLst/>
                          <a:latin typeface="Arial" pitchFamily="34" charset="0"/>
                          <a:ea typeface="Osaka" pitchFamily="-1" charset="-128"/>
                        </a:rPr>
                        <a:t>と同じ</a:t>
                      </a:r>
                      <a:r>
                        <a:rPr kumimoji="1" lang="en-US" altLang="ja-JP" sz="1800" b="0" i="0" u="none" strike="noStrike" cap="none" normalizeH="0" baseline="0" smtClean="0">
                          <a:ln>
                            <a:noFill/>
                          </a:ln>
                          <a:solidFill>
                            <a:schemeClr val="tx1"/>
                          </a:solidFill>
                          <a:effectLst/>
                          <a:latin typeface="Arial" pitchFamily="34" charset="0"/>
                          <a:ea typeface="Osaka" pitchFamily="-1" charset="-128"/>
                        </a:rPr>
                        <a:t>)</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0-FFFD-E-0000000000000000000000-0008</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uc:Concept</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概念</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0-FFFD-E-0000000000000000000000-0009</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uc:Class</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クラスのクラス</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0-FFFD-E-0000000000000000000000-000A</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uc:Relation</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関係</a:t>
                      </a:r>
                      <a:r>
                        <a:rPr kumimoji="1" lang="en-US" altLang="ja-JP" sz="1800" b="0" i="0" u="none" strike="noStrike" cap="none" normalizeH="0" baseline="0" smtClean="0">
                          <a:ln>
                            <a:noFill/>
                          </a:ln>
                          <a:solidFill>
                            <a:schemeClr val="tx1"/>
                          </a:solidFill>
                          <a:effectLst/>
                          <a:latin typeface="Arial" pitchFamily="34" charset="0"/>
                          <a:ea typeface="Osaka" pitchFamily="-1" charset="-128"/>
                        </a:rPr>
                        <a:t>(RDF</a:t>
                      </a:r>
                      <a:r>
                        <a:rPr kumimoji="1" lang="ja-JP" altLang="en-US" sz="1800" b="0" i="0" u="none" strike="noStrike" cap="none" normalizeH="0" baseline="0" smtClean="0">
                          <a:ln>
                            <a:noFill/>
                          </a:ln>
                          <a:solidFill>
                            <a:schemeClr val="tx1"/>
                          </a:solidFill>
                          <a:effectLst/>
                          <a:latin typeface="Arial" pitchFamily="34" charset="0"/>
                          <a:ea typeface="Osaka" pitchFamily="-1" charset="-128"/>
                        </a:rPr>
                        <a:t>の</a:t>
                      </a:r>
                      <a:r>
                        <a:rPr kumimoji="1" lang="en-US" altLang="ja-JP" sz="1800" b="0" i="0" u="none" strike="noStrike" cap="none" normalizeH="0" baseline="0" smtClean="0">
                          <a:ln>
                            <a:noFill/>
                          </a:ln>
                          <a:solidFill>
                            <a:schemeClr val="tx1"/>
                          </a:solidFill>
                          <a:effectLst/>
                          <a:latin typeface="Arial" pitchFamily="34" charset="0"/>
                          <a:ea typeface="Osaka" pitchFamily="-1" charset="-128"/>
                        </a:rPr>
                        <a:t>rdf:Property</a:t>
                      </a:r>
                      <a:r>
                        <a:rPr kumimoji="1" lang="ja-JP" altLang="en-US" sz="1800" b="0" i="0" u="none" strike="noStrike" cap="none" normalizeH="0" baseline="0" smtClean="0">
                          <a:ln>
                            <a:noFill/>
                          </a:ln>
                          <a:solidFill>
                            <a:schemeClr val="tx1"/>
                          </a:solidFill>
                          <a:effectLst/>
                          <a:latin typeface="Arial" pitchFamily="34" charset="0"/>
                          <a:ea typeface="Osaka" pitchFamily="-1" charset="-128"/>
                        </a:rPr>
                        <a:t>と同じ</a:t>
                      </a:r>
                      <a:r>
                        <a:rPr kumimoji="1" lang="en-US" altLang="ja-JP" sz="1800" b="0" i="0" u="none" strike="noStrike" cap="none" normalizeH="0" baseline="0" smtClean="0">
                          <a:ln>
                            <a:noFill/>
                          </a:ln>
                          <a:solidFill>
                            <a:schemeClr val="tx1"/>
                          </a:solidFill>
                          <a:effectLst/>
                          <a:latin typeface="Arial" pitchFamily="34" charset="0"/>
                          <a:ea typeface="Osaka" pitchFamily="-1" charset="-128"/>
                        </a:rPr>
                        <a:t>)</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0-FFFD-E-0000000000000000000001-0001</a:t>
                      </a:r>
                      <a:endParaRPr kumimoji="1" lang="ja-JP" altLang="en-US" sz="1800" b="0" i="0" u="none" strike="noStrike" cap="none" normalizeH="0" baseline="0" dirty="0" smtClean="0">
                        <a:ln>
                          <a:noFill/>
                        </a:ln>
                        <a:solidFill>
                          <a:schemeClr val="tx1"/>
                        </a:solidFill>
                        <a:effectLst/>
                        <a:latin typeface="Trebuchet MS" pitchFamily="34" charset="0"/>
                        <a:ea typeface="Osaka" pitchFamily="-1" charset="-128"/>
                      </a:endParaRP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rdf:Statement</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ucR unit (statement)</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0-FFFD-E-0000000000000000000001-0002</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rdf:Bag</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順番を問わないコンテナ</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0-FFFD-E-0000000000000000000001-0003</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rdf:Seq</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順番を持つコンテナ</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0-FFFD-E-0000000000000000000001-0004</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rdf:Alt</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代替表現のコンテナ</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0-FFFD-E-0000000000000000000001-0005</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rdf:List</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コレクションのリストノードクラス</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703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0-FFFD-E-0000000000000000000001-0006</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rdf:nil</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Osaka" pitchFamily="-1" charset="-128"/>
                        </a:rPr>
                        <a:t>リストの終端</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87</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（基本関係）</a:t>
            </a:r>
          </a:p>
        </p:txBody>
      </p:sp>
      <p:graphicFrame>
        <p:nvGraphicFramePr>
          <p:cNvPr id="554061" name="Group 77"/>
          <p:cNvGraphicFramePr>
            <a:graphicFrameLocks noGrp="1"/>
          </p:cNvGraphicFramePr>
          <p:nvPr>
            <p:ph idx="1"/>
          </p:nvPr>
        </p:nvGraphicFramePr>
        <p:xfrm>
          <a:off x="381000" y="2143125"/>
          <a:ext cx="12268200" cy="7315200"/>
        </p:xfrm>
        <a:graphic>
          <a:graphicData uri="http://schemas.openxmlformats.org/drawingml/2006/table">
            <a:tbl>
              <a:tblPr/>
              <a:tblGrid>
                <a:gridCol w="4598988"/>
                <a:gridCol w="3200400"/>
                <a:gridCol w="4468812"/>
              </a:tblGrid>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dirty="0" smtClean="0">
                          <a:ln>
                            <a:noFill/>
                          </a:ln>
                          <a:solidFill>
                            <a:schemeClr val="tx1"/>
                          </a:solidFill>
                          <a:effectLst/>
                          <a:latin typeface="Arial" pitchFamily="34" charset="0"/>
                          <a:ea typeface="Osaka" pitchFamily="-1" charset="-128"/>
                        </a:rPr>
                        <a:t>ucode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alias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意味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uc:relation</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（一般的な）関係</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uc:alias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別名</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uc:length</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長さ</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uc:mass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質量</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uc:time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時間</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uc:currency</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金額</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uc:area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面積</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uc:volume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体積</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uc:electricalCurrent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電流</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uc:voltage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電圧</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0-FFFD-E-0000000000000000000000-800B</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uc:luminousIntensity</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光度</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0-FFFD-E-0000000000000000000000-800C</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uc:temperature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温度</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0-FFFD-E-0000000000000000000000-800D</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uc:humidity</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湿度</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uc:airPressure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気圧</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920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0-FFFD-E-0000000000000000000000-800F</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uc:weather</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chemeClr val="tx1"/>
                          </a:solidFill>
                          <a:effectLst/>
                          <a:latin typeface="Arial" pitchFamily="34" charset="0"/>
                          <a:ea typeface="Osaka" pitchFamily="-1" charset="-128"/>
                        </a:rPr>
                        <a:t>天候</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88</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（基本関係）</a:t>
            </a:r>
          </a:p>
        </p:txBody>
      </p:sp>
      <p:graphicFrame>
        <p:nvGraphicFramePr>
          <p:cNvPr id="555053" name="Group 45"/>
          <p:cNvGraphicFramePr>
            <a:graphicFrameLocks noGrp="1"/>
          </p:cNvGraphicFramePr>
          <p:nvPr>
            <p:ph idx="1"/>
          </p:nvPr>
        </p:nvGraphicFramePr>
        <p:xfrm>
          <a:off x="381000" y="2143125"/>
          <a:ext cx="12268200" cy="4114800"/>
        </p:xfrm>
        <a:graphic>
          <a:graphicData uri="http://schemas.openxmlformats.org/drawingml/2006/table">
            <a:tbl>
              <a:tblPr/>
              <a:tblGrid>
                <a:gridCol w="4446588"/>
                <a:gridCol w="2667000"/>
                <a:gridCol w="5154612"/>
              </a:tblGrid>
              <a:tr h="2016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dirty="0" smtClean="0">
                          <a:ln>
                            <a:noFill/>
                          </a:ln>
                          <a:solidFill>
                            <a:schemeClr val="tx1"/>
                          </a:solidFill>
                          <a:effectLst/>
                          <a:latin typeface="Arial" pitchFamily="34" charset="0"/>
                          <a:ea typeface="Osaka" pitchFamily="-1" charset="-128"/>
                        </a:rPr>
                        <a:t>ucode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alias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意味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20320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0-FFFD-D-FFFFFFFFFFFFFFFFFF-xxxxxxxx</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rdf:_1, rdf:_2, …</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コンテナのメンバ</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0-FFFD-E-0000000000000000000001-8001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rdf:type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エンティティのクラス</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320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0-FFFD-E-0000000000000000000001-8002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rdf:first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コレクションの最初の要素</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0-FFFD-E-0000000000000000000001-8003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rdf:rest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コレクションの残りの要素</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320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0-FFFD-E-0000000000000000000001-8004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rdf:value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主たる値</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0-FFFD-E-0000000000000000000001-8005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rdf:subject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具体化された文の主語</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320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0-FFFD-E-0000000000000000000001-8006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rdf:predicate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Arial" pitchFamily="34" charset="0"/>
                          <a:ea typeface="Osaka" pitchFamily="-1" charset="-128"/>
                        </a:rPr>
                        <a:t>具体化された文の述語</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0161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0-FFFD-E-0000000000000000000001-8007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rdf:object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chemeClr val="tx1"/>
                          </a:solidFill>
                          <a:effectLst/>
                          <a:latin typeface="Arial" pitchFamily="34" charset="0"/>
                          <a:ea typeface="Osaka" pitchFamily="-1" charset="-128"/>
                        </a:rPr>
                        <a:t>具体化された文の目的語</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89</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smtClean="0"/>
              <a:t>トロンフォーラムの坂村会長が</a:t>
            </a:r>
            <a:br>
              <a:rPr kumimoji="1" lang="ja-JP" altLang="en-US" dirty="0" smtClean="0"/>
            </a:br>
            <a:r>
              <a:rPr lang="en-US" altLang="ja-JP" dirty="0" smtClean="0"/>
              <a:t>ITU150</a:t>
            </a:r>
            <a:r>
              <a:rPr lang="ja-JP" altLang="en-US" dirty="0" smtClean="0"/>
              <a:t>周年賞を受賞</a:t>
            </a:r>
            <a:endParaRPr kumimoji="1" lang="ja-JP" altLang="en-US" dirty="0"/>
          </a:p>
        </p:txBody>
      </p:sp>
      <p:pic>
        <p:nvPicPr>
          <p:cNvPr id="4" name="コンテンツ プレースホルダー 3"/>
          <p:cNvPicPr>
            <a:picLocks noGrp="1" noChangeAspect="1"/>
          </p:cNvPicPr>
          <p:nvPr>
            <p:ph idx="1"/>
          </p:nvPr>
        </p:nvPicPr>
        <p:blipFill>
          <a:blip r:embed="rId3"/>
          <a:stretch>
            <a:fillRect/>
          </a:stretch>
        </p:blipFill>
        <p:spPr>
          <a:xfrm>
            <a:off x="381000" y="2391815"/>
            <a:ext cx="12268200" cy="6611444"/>
          </a:xfrm>
          <a:prstGeom prst="rect">
            <a:avLst/>
          </a:prstGeom>
        </p:spPr>
      </p:pic>
      <p:sp>
        <p:nvSpPr>
          <p:cNvPr id="5" name="テキスト ボックス 4"/>
          <p:cNvSpPr txBox="1"/>
          <p:nvPr/>
        </p:nvSpPr>
        <p:spPr>
          <a:xfrm>
            <a:off x="4598987" y="8974464"/>
            <a:ext cx="4043094" cy="523220"/>
          </a:xfrm>
          <a:prstGeom prst="rect">
            <a:avLst/>
          </a:prstGeom>
          <a:noFill/>
        </p:spPr>
        <p:txBody>
          <a:bodyPr wrap="none" rtlCol="0">
            <a:spAutoFit/>
          </a:bodyPr>
          <a:lstStyle/>
          <a:p>
            <a:r>
              <a:rPr kumimoji="1" lang="en-US" altLang="ja-JP" dirty="0" smtClean="0">
                <a:latin typeface="Arial" panose="020B0604020202020204" pitchFamily="34" charset="0"/>
                <a:cs typeface="Arial" panose="020B0604020202020204" pitchFamily="34" charset="0"/>
              </a:rPr>
              <a:t>http://itu150.org/awards/</a:t>
            </a:r>
            <a:endParaRPr kumimoji="1" lang="ja-JP" altLang="en-US" dirty="0">
              <a:latin typeface="Arial" panose="020B0604020202020204" pitchFamily="34" charset="0"/>
              <a:cs typeface="Arial" panose="020B0604020202020204" pitchFamily="34" charset="0"/>
            </a:endParaRPr>
          </a:p>
        </p:txBody>
      </p:sp>
      <p:sp>
        <p:nvSpPr>
          <p:cNvPr id="3" name="スライド番号プレースホルダー 2"/>
          <p:cNvSpPr>
            <a:spLocks noGrp="1"/>
          </p:cNvSpPr>
          <p:nvPr>
            <p:ph type="sldNum" sz="quarter" idx="10"/>
          </p:nvPr>
        </p:nvSpPr>
        <p:spPr/>
        <p:txBody>
          <a:bodyPr/>
          <a:lstStyle/>
          <a:p>
            <a:fld id="{58E33679-7E3A-467C-8B3E-968315820F87}" type="slidenum">
              <a:rPr lang="en-US" altLang="ja-JP" smtClean="0"/>
              <a:pPr/>
              <a:t>9</a:t>
            </a:fld>
            <a:endParaRPr lang="en-US" altLang="ja-JP"/>
          </a:p>
        </p:txBody>
      </p:sp>
    </p:spTree>
    <p:extLst>
      <p:ext uri="{BB962C8B-B14F-4D97-AF65-F5344CB8AC3E}">
        <p14:creationId xmlns:p14="http://schemas.microsoft.com/office/powerpoint/2010/main" val="71012256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関係</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（基本的情報に対する関係）</a:t>
            </a:r>
          </a:p>
        </p:txBody>
      </p:sp>
      <p:graphicFrame>
        <p:nvGraphicFramePr>
          <p:cNvPr id="556086" name="Group 54"/>
          <p:cNvGraphicFramePr>
            <a:graphicFrameLocks noGrp="1"/>
          </p:cNvGraphicFramePr>
          <p:nvPr>
            <p:ph idx="1"/>
          </p:nvPr>
        </p:nvGraphicFramePr>
        <p:xfrm>
          <a:off x="381000" y="2143125"/>
          <a:ext cx="12268200" cy="4665661"/>
        </p:xfrm>
        <a:graphic>
          <a:graphicData uri="http://schemas.openxmlformats.org/drawingml/2006/table">
            <a:tbl>
              <a:tblPr/>
              <a:tblGrid>
                <a:gridCol w="4522788"/>
                <a:gridCol w="1801812"/>
                <a:gridCol w="5943600"/>
              </a:tblGrid>
              <a:tr h="38425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Osaka" pitchFamily="-1" charset="-128"/>
                        </a:rPr>
                        <a:t>ucode</a:t>
                      </a:r>
                    </a:p>
                  </a:txBody>
                  <a:tcPr marT="54951" marB="5495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alias</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意味</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65861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0-FFFD-E-0000000000000000000002-8001</a:t>
                      </a:r>
                    </a:p>
                  </a:txBody>
                  <a:tcPr marT="54951" marB="5495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dc:contributor</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エンティティの内容に寄与している（人や組織，サービスなどの）エンティティの責任表記．</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932973">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0-FFFD-E-0000000000000000000002-8002</a:t>
                      </a:r>
                    </a:p>
                  </a:txBody>
                  <a:tcPr marT="54951" marB="5495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dc:coverage</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エンティティの範囲もしくは対象．場所（地名，緯度経度）、時間区分（時代、日付、期間）、管轄区分（管理責任者名）などの分類．</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425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0-FFFD-E-0000000000000000000002-8003</a:t>
                      </a:r>
                    </a:p>
                  </a:txBody>
                  <a:tcPr marT="54951" marB="5495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dc:creator</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エンティティの提供責任者名称（リテラル）</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425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0-FFFD-E-0000000000000000000002-8004</a:t>
                      </a:r>
                    </a:p>
                  </a:txBody>
                  <a:tcPr marT="54951" marB="5495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dc:date</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エンティティに関する主要な事象のあった日</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425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0-FFFD-E-0000000000000000000002-8005</a:t>
                      </a:r>
                    </a:p>
                  </a:txBody>
                  <a:tcPr marT="54951" marB="5495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dc:description</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エンティティの説明文（リテラル）</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425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0-FFFD-E-0000000000000000000002-8006</a:t>
                      </a:r>
                    </a:p>
                  </a:txBody>
                  <a:tcPr marT="54951" marB="5495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dc:format</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フォーマットを</a:t>
                      </a:r>
                      <a:r>
                        <a:rPr kumimoji="1" lang="en-US" altLang="ja-JP" sz="1800" b="0" i="0" u="none" strike="noStrike" cap="none" normalizeH="0" baseline="0" smtClean="0">
                          <a:ln>
                            <a:noFill/>
                          </a:ln>
                          <a:solidFill>
                            <a:schemeClr val="tx1"/>
                          </a:solidFill>
                          <a:effectLst/>
                          <a:latin typeface="Arial" pitchFamily="34" charset="0"/>
                          <a:ea typeface="Osaka" pitchFamily="-1" charset="-128"/>
                        </a:rPr>
                        <a:t>mime </a:t>
                      </a:r>
                      <a:r>
                        <a:rPr kumimoji="1" lang="ja-JP" altLang="en-US" sz="1800" b="0" i="0" u="none" strike="noStrike" cap="none" normalizeH="0" baseline="0" smtClean="0">
                          <a:ln>
                            <a:noFill/>
                          </a:ln>
                          <a:solidFill>
                            <a:schemeClr val="tx1"/>
                          </a:solidFill>
                          <a:effectLst/>
                          <a:latin typeface="Arial" pitchFamily="34" charset="0"/>
                          <a:ea typeface="Osaka" pitchFamily="-1" charset="-128"/>
                        </a:rPr>
                        <a:t>タイプで記述する（リテラル）</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425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0-FFFD-E-0000000000000000000002-8007</a:t>
                      </a:r>
                    </a:p>
                  </a:txBody>
                  <a:tcPr marT="54951" marB="5495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dc:identifier</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あるコンテクストにおける、リソースへの曖昧さのない参照。</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425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0-FFFD-E-0000000000000000000002-8008</a:t>
                      </a:r>
                    </a:p>
                  </a:txBody>
                  <a:tcPr marT="54951" marB="5495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dc:language</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エンティティの対象言語（リテラル：言語コード）</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425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0-FFFD-E-0000000000000000000002-8009</a:t>
                      </a:r>
                    </a:p>
                  </a:txBody>
                  <a:tcPr marT="54951" marB="54951"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dc:publisher</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Osaka" pitchFamily="-1" charset="-128"/>
                        </a:rPr>
                        <a:t>このリソースを利用可能にしているエンティティの責任表記．</a:t>
                      </a:r>
                    </a:p>
                  </a:txBody>
                  <a:tcPr marT="54951" marB="5495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90</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関係</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（基本的情報に対する関係）</a:t>
            </a:r>
          </a:p>
        </p:txBody>
      </p:sp>
      <p:graphicFrame>
        <p:nvGraphicFramePr>
          <p:cNvPr id="557094" name="Group 38"/>
          <p:cNvGraphicFramePr>
            <a:graphicFrameLocks noGrp="1"/>
          </p:cNvGraphicFramePr>
          <p:nvPr>
            <p:ph idx="1"/>
          </p:nvPr>
        </p:nvGraphicFramePr>
        <p:xfrm>
          <a:off x="381000" y="2143125"/>
          <a:ext cx="12268200" cy="2962320"/>
        </p:xfrm>
        <a:graphic>
          <a:graphicData uri="http://schemas.openxmlformats.org/drawingml/2006/table">
            <a:tbl>
              <a:tblPr/>
              <a:tblGrid>
                <a:gridCol w="4522788"/>
                <a:gridCol w="1752600"/>
                <a:gridCol w="5992812"/>
              </a:tblGrid>
              <a:tr h="383994">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Osaka" pitchFamily="-1" charset="-128"/>
                        </a:rPr>
                        <a:t>ucode</a:t>
                      </a:r>
                    </a:p>
                  </a:txBody>
                  <a:tcPr marT="54840" marB="5484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alias</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意味</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383994">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0-FFFD-E-0000000000000000000002-800A</a:t>
                      </a:r>
                    </a:p>
                  </a:txBody>
                  <a:tcPr marT="54840" marB="5484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dc:relation</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関連するリソースへの参照．</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3994">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0-FFFD-E-0000000000000000000002-800B</a:t>
                      </a:r>
                    </a:p>
                  </a:txBody>
                  <a:tcPr marT="54840" marB="5484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dc:rights</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エンティティの権利に関する情報．</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3994">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0-FFFD-E-0000000000000000000002-800C</a:t>
                      </a:r>
                    </a:p>
                  </a:txBody>
                  <a:tcPr marT="54840" marB="5484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dc:source</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リソースの派生元リソースへの参照．</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3994">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0-FFFD-E-0000000000000000000002-800D</a:t>
                      </a:r>
                    </a:p>
                  </a:txBody>
                  <a:tcPr marT="54840" marB="5484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dc:subject</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エンティティの分類（観光，店舗，案内 など）</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83994">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0-FFFD-E-0000000000000000000002-800E</a:t>
                      </a:r>
                    </a:p>
                  </a:txBody>
                  <a:tcPr marT="54840" marB="5484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dc:title</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エンティティの名称（リテラル）</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5830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0-FFFD-E-0000000000000000000002-800F</a:t>
                      </a:r>
                    </a:p>
                  </a:txBody>
                  <a:tcPr marT="54840" marB="54840" anchor="ctr" horzOverflow="overflow">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dc:type</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Osaka" pitchFamily="-1" charset="-128"/>
                        </a:rPr>
                        <a:t>エンティティの内容・性質・ジャンル（カテゴリ・機能・分野，コンテンツサービスなど）</a:t>
                      </a:r>
                    </a:p>
                  </a:txBody>
                  <a:tcPr marT="54840" marB="5484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91</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（場所に関するクラス・インスタンス）</a:t>
            </a:r>
          </a:p>
        </p:txBody>
      </p:sp>
      <p:graphicFrame>
        <p:nvGraphicFramePr>
          <p:cNvPr id="558159" name="Group 79"/>
          <p:cNvGraphicFramePr>
            <a:graphicFrameLocks noGrp="1"/>
          </p:cNvGraphicFramePr>
          <p:nvPr>
            <p:ph idx="1"/>
          </p:nvPr>
        </p:nvGraphicFramePr>
        <p:xfrm>
          <a:off x="381000" y="2143125"/>
          <a:ext cx="12268200" cy="5851616"/>
        </p:xfrm>
        <a:graphic>
          <a:graphicData uri="http://schemas.openxmlformats.org/drawingml/2006/table">
            <a:tbl>
              <a:tblPr/>
              <a:tblGrid>
                <a:gridCol w="4581525"/>
                <a:gridCol w="1998663"/>
                <a:gridCol w="5688012"/>
              </a:tblGrid>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Osaka" pitchFamily="-1" charset="-128"/>
                        </a:rPr>
                        <a:t>ucode</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alias</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意味</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0-FFFD-E-0000000000000000000008-0001</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ug:Point</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地点情報クラス</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0-FFFD-E-0000000000000000000008-0002</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ug:TinyPoint</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簡易緯度経度高度</a:t>
                      </a:r>
                      <a:r>
                        <a:rPr kumimoji="1" lang="en-US" altLang="ja-JP" sz="1800" b="0" i="0" u="none" strike="noStrike" cap="none" normalizeH="0" baseline="0" smtClean="0">
                          <a:ln>
                            <a:noFill/>
                          </a:ln>
                          <a:solidFill>
                            <a:schemeClr val="tx1"/>
                          </a:solidFill>
                          <a:effectLst/>
                          <a:latin typeface="Arial" pitchFamily="34" charset="0"/>
                          <a:ea typeface="Osaka" pitchFamily="-1" charset="-128"/>
                        </a:rPr>
                        <a:t>ucode</a:t>
                      </a:r>
                      <a:r>
                        <a:rPr kumimoji="1" lang="ja-JP" altLang="en-US" sz="1800" b="0" i="0" u="none" strike="noStrike" cap="none" normalizeH="0" baseline="0" smtClean="0">
                          <a:ln>
                            <a:noFill/>
                          </a:ln>
                          <a:solidFill>
                            <a:schemeClr val="tx1"/>
                          </a:solidFill>
                          <a:effectLst/>
                          <a:latin typeface="Arial" pitchFamily="34" charset="0"/>
                          <a:ea typeface="Osaka" pitchFamily="-1" charset="-128"/>
                        </a:rPr>
                        <a:t>（</a:t>
                      </a:r>
                      <a:r>
                        <a:rPr kumimoji="1" lang="en-US" altLang="ja-JP" sz="1800" b="0" i="0" u="none" strike="noStrike" cap="none" normalizeH="0" baseline="0" smtClean="0">
                          <a:ln>
                            <a:noFill/>
                          </a:ln>
                          <a:solidFill>
                            <a:schemeClr val="tx1"/>
                          </a:solidFill>
                          <a:effectLst/>
                          <a:latin typeface="Arial" pitchFamily="34" charset="0"/>
                          <a:ea typeface="Osaka" pitchFamily="-1" charset="-128"/>
                        </a:rPr>
                        <a:t>ucodeURI</a:t>
                      </a:r>
                      <a:r>
                        <a:rPr kumimoji="1" lang="ja-JP" altLang="en-US" sz="1800" b="0" i="0" u="none" strike="noStrike" cap="none" normalizeH="0" baseline="0" smtClean="0">
                          <a:ln>
                            <a:noFill/>
                          </a:ln>
                          <a:solidFill>
                            <a:schemeClr val="tx1"/>
                          </a:solidFill>
                          <a:effectLst/>
                          <a:latin typeface="Arial" pitchFamily="34" charset="0"/>
                          <a:ea typeface="Osaka" pitchFamily="-1" charset="-128"/>
                        </a:rPr>
                        <a:t>）型エンティティ</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0-FFFD-E-0000000000000000000008-0003</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ug:Poi</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関心地点クラス</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0-FFFD-E-0000000000000000000008-0004</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ug:Category</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地物のカテゴリのクラス</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0-FFFD-E-0000000000000000000008-0005</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ug:Facility</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任意の施設</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0-FFFD-E-0000000000000000000008-0006</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ug:Station</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駅</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0-FFFD-E-0000000000000000000008-0007</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ug:PublicOffice</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役所・役場</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0-FFFD-E-0000000000000000000008-0008</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ug:PoliceStation</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警察</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0-FFFD-E-0000000000000000000008-0009</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ug:FireStation</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消防</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0-FFFD-E-0000000000000000000008-000A</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ug:Banking</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金融</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0-FFFD-E-0000000000000000000008-000B</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ug:PostOffice</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郵便</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0-FFFD-E-0000000000000000000008-000C</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ug:Hospital</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医療</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0-FFFD-E-0000000000000000000008-000D</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ug:Welfare</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福祉</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0-FFFD-E-0000000000000000000008-000E</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ug:Education</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Arial" pitchFamily="34" charset="0"/>
                          <a:ea typeface="Osaka" pitchFamily="-1" charset="-128"/>
                        </a:rPr>
                        <a:t>教育</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0-FFFD-E-0000000000000000000008-000F</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ug:Research</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Arial" pitchFamily="34" charset="0"/>
                          <a:ea typeface="Osaka" pitchFamily="-1" charset="-128"/>
                        </a:rPr>
                        <a:t>研究</a:t>
                      </a:r>
                    </a:p>
                  </a:txBody>
                  <a:tcPr marT="45703" marB="4570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92</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 </a:t>
            </a:r>
            <a:r>
              <a:rPr lang="ja-JP" altLang="en-US" smtClean="0">
                <a:latin typeface="Helvetica Neue Medium" pitchFamily="-1" charset="0"/>
                <a:ea typeface="ヒラギノ角ゴ ProN W6" panose="020B0600000000000000" pitchFamily="34" charset="-128"/>
              </a:rPr>
              <a:t>（場所に関するクラス・インスタンス）</a:t>
            </a:r>
          </a:p>
        </p:txBody>
      </p:sp>
      <p:graphicFrame>
        <p:nvGraphicFramePr>
          <p:cNvPr id="560210" name="Group 82"/>
          <p:cNvGraphicFramePr>
            <a:graphicFrameLocks noGrp="1"/>
          </p:cNvGraphicFramePr>
          <p:nvPr>
            <p:ph idx="1"/>
          </p:nvPr>
        </p:nvGraphicFramePr>
        <p:xfrm>
          <a:off x="381000" y="2143125"/>
          <a:ext cx="12268200" cy="6218243"/>
        </p:xfrm>
        <a:graphic>
          <a:graphicData uri="http://schemas.openxmlformats.org/drawingml/2006/table">
            <a:tbl>
              <a:tblPr/>
              <a:tblGrid>
                <a:gridCol w="4581525"/>
                <a:gridCol w="2444750"/>
                <a:gridCol w="5241925"/>
              </a:tblGrid>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Osaka" pitchFamily="-1" charset="-128"/>
                        </a:rPr>
                        <a:t>ucode</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alias</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意味</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0-FFFD-E-0000000000000000000008-0010</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ug:Shop</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物販</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0-FFFD-E-0000000000000000000008-0011</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ug:Cookshop</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飲食</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0-FFFD-E-0000000000000000000008-0012</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ug:Culture</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文化</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0-FFFD-E-0000000000000000000008-0013</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ug:Sightseeing</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観光</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0-FFFD-E-0000000000000000000008-0014</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ug:Leisure</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レジャー施設</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0-FFFD-E-0000000000000000000008-0015</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ug:Park</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公園</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0-FFFD-E-0000000000000000000008-0016</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ug:Transport</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公共交通機関</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0-FFFD-E-0000000000000000000008-0017</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ug:Service</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サービス</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0-FFFD-E-0000000000000000000008-0018</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ug:Common</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共通施設</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0-FFFD-E-0000000000000000000008-0019</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ug:Parking</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駐車場</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0-FFFD-E-0000000000000000000008-001A</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ug:Toilet</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トイレ</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0-FFFD-E-0000000000000000000008-001B</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ug:Elevator</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エレベータ</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0-FFFD-E-0000000000000000000008-001C</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ug:Stairs</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階段</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0-FFFD-E-0000000000000000000008-001D</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ug:Escalator</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エスカレータ</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0-FFFD-E-0000000000000000000008-001E</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ug:Passage</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廊下</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0-FFFD-E-0000000000000000000008-001F</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ug:Slope</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Osaka" pitchFamily="-1" charset="-128"/>
                        </a:rPr>
                        <a:t>スロープ</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93</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 </a:t>
            </a:r>
            <a:r>
              <a:rPr lang="ja-JP" altLang="en-US" smtClean="0">
                <a:latin typeface="Helvetica Neue Medium" pitchFamily="-1" charset="0"/>
                <a:ea typeface="ヒラギノ角ゴ ProN W6" panose="020B0600000000000000" pitchFamily="34" charset="-128"/>
              </a:rPr>
              <a:t>（場所に関するクラス・インスタンス）</a:t>
            </a:r>
          </a:p>
        </p:txBody>
      </p:sp>
      <p:graphicFrame>
        <p:nvGraphicFramePr>
          <p:cNvPr id="562260" name="Group 84"/>
          <p:cNvGraphicFramePr>
            <a:graphicFrameLocks noGrp="1"/>
          </p:cNvGraphicFramePr>
          <p:nvPr>
            <p:ph idx="1"/>
          </p:nvPr>
        </p:nvGraphicFramePr>
        <p:xfrm>
          <a:off x="381000" y="2143125"/>
          <a:ext cx="12268200" cy="6218243"/>
        </p:xfrm>
        <a:graphic>
          <a:graphicData uri="http://schemas.openxmlformats.org/drawingml/2006/table">
            <a:tbl>
              <a:tblPr/>
              <a:tblGrid>
                <a:gridCol w="4581525"/>
                <a:gridCol w="3217863"/>
                <a:gridCol w="4468812"/>
              </a:tblGrid>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Osaka" pitchFamily="-1" charset="-128"/>
                        </a:rPr>
                        <a:t>ucode</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alias</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意味</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0-FFFD-E-0000000000000000000008-0020</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ug:UpDownRank</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段差</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0-FFFD-E-0000000000000000000008-0021</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ug:Travolator</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動く歩道</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0-FFFD-E-0000000000000000000008-0022</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ug:Railway</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鉄道</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0-FFFD-E-0000000000000000000008-0023</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ug:BusRoute</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バス</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バス運行路</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0-FFFD-E-0000000000000000000008-0024</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ug:SeaRoute</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船</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船舶航路</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0-FFFD-E-0000000000000000000008-0025</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ug:Airline</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航空機</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空路</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0-FFFD-E-0000000000000000000008-0026</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ug:TaxiRoute</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タクシー</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0-FFFD-E-0000000000000000000008-0027</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ug:Sidewalk</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歩道</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0-FFFD-E-0000000000000000000008-0028</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ug:Manway</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歩行者専用道路</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0-FFFD-E-0000000000000000000008-0029</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ug:NoSidewalkRoad</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歩道無し道路</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0-FFFD-E-0000000000000000000008-002A</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ug:ZebraZone</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歩道横断部</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0-FFFD-E-0000000000000000000008-002B</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ug:Footbridge</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歩道橋</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0-FFFD-E-0000000000000000000008-002C</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ug:Underpass</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地下道</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0-FFFD-E-0000000000000000000008-002D</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ug:RailroadCrossing</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踏み切り</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0-FFFD-E-0000000000000000000008-002E</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ug:Wicket</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改札口</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79">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0-FFFD-E-0000000000000000000008-002F</a:t>
                      </a:r>
                    </a:p>
                  </a:txBody>
                  <a:tcPr marT="45722" marB="45722"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ug:GettingOnPosition</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Osaka" pitchFamily="-1" charset="-128"/>
                        </a:rPr>
                        <a:t>乗車位置</a:t>
                      </a:r>
                    </a:p>
                  </a:txBody>
                  <a:tcPr marT="45722" marB="4572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94</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 </a:t>
            </a:r>
            <a:r>
              <a:rPr lang="ja-JP" altLang="en-US" smtClean="0">
                <a:latin typeface="Helvetica Neue Medium" pitchFamily="-1" charset="0"/>
                <a:ea typeface="ヒラギノ角ゴ ProN W6" panose="020B0600000000000000" pitchFamily="34" charset="-128"/>
              </a:rPr>
              <a:t>（場所に関するクラス・インスタンス）</a:t>
            </a:r>
          </a:p>
        </p:txBody>
      </p:sp>
      <p:graphicFrame>
        <p:nvGraphicFramePr>
          <p:cNvPr id="564287" name="Group 63"/>
          <p:cNvGraphicFramePr>
            <a:graphicFrameLocks noGrp="1"/>
          </p:cNvGraphicFramePr>
          <p:nvPr>
            <p:ph idx="1"/>
          </p:nvPr>
        </p:nvGraphicFramePr>
        <p:xfrm>
          <a:off x="381000" y="2143125"/>
          <a:ext cx="12268200" cy="5486400"/>
        </p:xfrm>
        <a:graphic>
          <a:graphicData uri="http://schemas.openxmlformats.org/drawingml/2006/table">
            <a:tbl>
              <a:tblPr/>
              <a:tblGrid>
                <a:gridCol w="4581525"/>
                <a:gridCol w="2901950"/>
                <a:gridCol w="4784725"/>
              </a:tblGrid>
              <a:tr h="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dirty="0" smtClean="0">
                          <a:ln>
                            <a:noFill/>
                          </a:ln>
                          <a:solidFill>
                            <a:schemeClr val="tx1"/>
                          </a:solidFill>
                          <a:effectLst/>
                          <a:latin typeface="Arial" pitchFamily="34" charset="0"/>
                          <a:ea typeface="Osaka" pitchFamily="-1" charset="-128"/>
                        </a:rPr>
                        <a:t>ucode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alias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ＭＳ Ｐゴシック" pitchFamily="50" charset="-128"/>
                          <a:ea typeface="Osaka" pitchFamily="-1" charset="-128"/>
                        </a:rPr>
                        <a:t>意味</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0-FFFD-E-0000000000000000000008-0030</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ug:BusStop</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ＭＳ Ｐゴシック" pitchFamily="50" charset="-128"/>
                          <a:ea typeface="Osaka" pitchFamily="-1" charset="-128"/>
                        </a:rPr>
                        <a:t>バス停</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0-FFFD-E-0000000000000000000008-0031</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ug:TaxiStand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ＭＳ Ｐゴシック" pitchFamily="50" charset="-128"/>
                          <a:ea typeface="Osaka" pitchFamily="-1" charset="-128"/>
                        </a:rPr>
                        <a:t>タクシー乗り場</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0-FFFD-E-0000000000000000000008-0032</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ug:Gateway</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ＭＳ Ｐゴシック" pitchFamily="50" charset="-128"/>
                          <a:ea typeface="Osaka" pitchFamily="-1" charset="-128"/>
                        </a:rPr>
                        <a:t>出入り口</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0-FFFD-E-0000000000000000000008-0033</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ug:HostSite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ＭＳ Ｐゴシック" pitchFamily="50" charset="-128"/>
                          <a:ea typeface="Osaka" pitchFamily="-1" charset="-128"/>
                        </a:rPr>
                        <a:t>設置物の位置</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0-FFFD-E-0000000000000000000008-0034</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ug:Platform</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ＭＳ Ｐゴシック" pitchFamily="50" charset="-128"/>
                          <a:ea typeface="Osaka" pitchFamily="-1" charset="-128"/>
                        </a:rPr>
                        <a:t>プラットホーム</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0-FFFD-E-0000000000000000000008-0035</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ug:Node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ＭＳ Ｐゴシック" pitchFamily="50" charset="-128"/>
                          <a:ea typeface="Osaka" pitchFamily="-1" charset="-128"/>
                        </a:rPr>
                        <a:t>空間ネットワークのノード</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0-FFFD-E-0000000000000000000008-0036</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ug:Link</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ＭＳ Ｐゴシック" pitchFamily="50" charset="-128"/>
                          <a:ea typeface="Osaka" pitchFamily="-1" charset="-128"/>
                        </a:rPr>
                        <a:t>空間ネットワークのリンク</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0-FFFD-E-0000000000000000000008-0037</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ug:Entrance</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ＭＳ Ｐゴシック" pitchFamily="50" charset="-128"/>
                          <a:ea typeface="Osaka" pitchFamily="-1" charset="-128"/>
                        </a:rPr>
                        <a:t>一方通行の入り口</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0-FFFD-E-0000000000000000000008-0038</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ug:Exit</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ＭＳ Ｐゴシック" pitchFamily="50" charset="-128"/>
                          <a:ea typeface="Osaka" pitchFamily="-1" charset="-128"/>
                        </a:rPr>
                        <a:t>一方通行の出口</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0-FFFD-E-0000000000000000000008-0039</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ug:Upstairs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smtClean="0">
                          <a:ln>
                            <a:noFill/>
                          </a:ln>
                          <a:solidFill>
                            <a:schemeClr val="tx1"/>
                          </a:solidFill>
                          <a:effectLst/>
                          <a:latin typeface="ＭＳ Ｐゴシック" pitchFamily="50" charset="-128"/>
                          <a:ea typeface="Osaka" pitchFamily="-1" charset="-128"/>
                        </a:rPr>
                        <a:t>リンクの昇り方向</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0-FFFD-E-0000000000000000000008-003A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2400" b="0" i="0" u="none" strike="noStrike" cap="none" normalizeH="0" baseline="0" smtClean="0">
                          <a:ln>
                            <a:noFill/>
                          </a:ln>
                          <a:solidFill>
                            <a:schemeClr val="tx1"/>
                          </a:solidFill>
                          <a:effectLst/>
                          <a:latin typeface="Arial" pitchFamily="34" charset="0"/>
                          <a:ea typeface="Osaka" pitchFamily="-1" charset="-128"/>
                        </a:rPr>
                        <a:t>ug:Downstairs</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2400" b="0" i="0" u="none" strike="noStrike" cap="none" normalizeH="0" baseline="0" dirty="0" smtClean="0">
                          <a:ln>
                            <a:noFill/>
                          </a:ln>
                          <a:solidFill>
                            <a:schemeClr val="tx1"/>
                          </a:solidFill>
                          <a:effectLst/>
                          <a:latin typeface="ＭＳ Ｐゴシック" pitchFamily="50" charset="-128"/>
                          <a:ea typeface="Osaka" pitchFamily="-1" charset="-128"/>
                        </a:rPr>
                        <a:t>リンクの下り方向</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95</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（場所に関するクラス・インスタンス）</a:t>
            </a:r>
          </a:p>
        </p:txBody>
      </p:sp>
      <p:graphicFrame>
        <p:nvGraphicFramePr>
          <p:cNvPr id="566355" name="Group 83"/>
          <p:cNvGraphicFramePr>
            <a:graphicFrameLocks noGrp="1"/>
          </p:cNvGraphicFramePr>
          <p:nvPr>
            <p:ph idx="1"/>
          </p:nvPr>
        </p:nvGraphicFramePr>
        <p:xfrm>
          <a:off x="381000" y="2143125"/>
          <a:ext cx="12268200" cy="5918272"/>
        </p:xfrm>
        <a:graphic>
          <a:graphicData uri="http://schemas.openxmlformats.org/drawingml/2006/table">
            <a:tbl>
              <a:tblPr/>
              <a:tblGrid>
                <a:gridCol w="4675188"/>
                <a:gridCol w="2971800"/>
                <a:gridCol w="4621212"/>
              </a:tblGrid>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Osaka" pitchFamily="-1" charset="-128"/>
                        </a:rPr>
                        <a:t>ucode</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alias</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意味</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0-FFFD-E-0000000000000000000009-0001</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spac:Accessibility</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地物の持つ空間アクセシビリティのクラス</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0-FFFD-E-0000000000000000000009-0002</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spac:MoverType</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利用者種別のクラス</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0-FFFD-E-0000000000000000000009-0003</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spac:Walker</a:t>
                      </a: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歩行者</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0-FFFD-E-0000000000000000000009-0004</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spac:WheeledLuggage</a:t>
                      </a: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タイヤ付き手荷物</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0-FFFD-E-0000000000000000000009-0005</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spac:Aged</a:t>
                      </a: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高齢者</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0-FFFD-E-0000000000000000000009-0006</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spac:VisuallyHandicapped</a:t>
                      </a: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視覚障害者</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0-FFFD-E-0000000000000000000009-0007</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spac:WheelChair</a:t>
                      </a: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車椅子</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0-FFFD-E-0000000000000000000009-0008</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spac:GuideDog</a:t>
                      </a: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盲導犬</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0-FFFD-E-0000000000000000000009-0009</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歩行補助車（シルバーカー）</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0-FFFD-E-0000000000000000000009-000A</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spac:Perambulator</a:t>
                      </a: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ベビーカー</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0-FFFD-E-0000000000000000000009-000B</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電動三輪車・電動カート</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0-FFFD-E-0000000000000000000009-000C</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spac:Assistant</a:t>
                      </a: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空間アクセシビリティを向上させる物のクラス</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0-FFFD-E-0000000000000000000009-000D</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連続誘導ブロック</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0-FFFD-E-0000000000000000000009-000E</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断続誘導ブロック</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9888">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0-FFFD-E-0000000000000000000009-000F</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T="47786" marB="4778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Osaka" pitchFamily="-1" charset="-128"/>
                        </a:rPr>
                        <a:t>車椅子対応施設</a:t>
                      </a:r>
                    </a:p>
                  </a:txBody>
                  <a:tcPr marT="47786" marB="4778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96</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（場所に関するクラス・インスタンス）</a:t>
            </a:r>
          </a:p>
        </p:txBody>
      </p:sp>
      <p:graphicFrame>
        <p:nvGraphicFramePr>
          <p:cNvPr id="568408" name="Group 88"/>
          <p:cNvGraphicFramePr>
            <a:graphicFrameLocks noGrp="1"/>
          </p:cNvGraphicFramePr>
          <p:nvPr>
            <p:ph idx="1"/>
          </p:nvPr>
        </p:nvGraphicFramePr>
        <p:xfrm>
          <a:off x="381000" y="2143125"/>
          <a:ext cx="12268200" cy="6492873"/>
        </p:xfrm>
        <a:graphic>
          <a:graphicData uri="http://schemas.openxmlformats.org/drawingml/2006/table">
            <a:tbl>
              <a:tblPr/>
              <a:tblGrid>
                <a:gridCol w="4446587"/>
                <a:gridCol w="2819401"/>
                <a:gridCol w="5002212"/>
              </a:tblGrid>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Osaka" pitchFamily="-1" charset="-128"/>
                        </a:rPr>
                        <a:t>ucode</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alias</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意味</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0-FFFD-E-0000000000000000000009-0010</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視覚障害者対応施設</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0-FFFD-E-0000000000000000000009-0011</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車椅子対応電話機</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0-FFFD-E-0000000000000000000009-0012</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青信号延長機能</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0-FFFD-E-0000000000000000000009-0013</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歩行者用信号機</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0-FFFD-E-0000000000000000000009-0014</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屋根（雨よけ）</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0-FFFD-E-0000000000000000000009-0015</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en-US" altLang="ja-JP" sz="1800" b="0" i="0" u="none" strike="noStrike" cap="none" normalizeH="0" baseline="0" smtClean="0">
                        <a:ln>
                          <a:noFill/>
                        </a:ln>
                        <a:solidFill>
                          <a:schemeClr val="tx1"/>
                        </a:solidFill>
                        <a:effectLst/>
                        <a:latin typeface="Arial" pitchFamily="34" charset="0"/>
                        <a:ea typeface="Osaka" pitchFamily="-1" charset="-128"/>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車椅子対応</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FAX</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0-FFFD-E-0000000000000000000009-0016</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誘導チャイム</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0-FFFD-E-0000000000000000000009-0017</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施設専属の介助者</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0137">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0-FFFD-E-0000000000000000000009-0018</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spac:Barrier</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空間アクセシビリティを低下させる物（障害物）のクラス</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0-FFFD-E-0000000000000000000009-0019</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spac:Bump</a:t>
                      </a: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段差</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0-FFFD-E-0000000000000000000009-001A</a:t>
                      </a:r>
                      <a:endParaRPr kumimoji="1" lang="ja-JP" altLang="en-US" sz="1800" b="0" i="0" u="none" strike="noStrike" cap="none" normalizeH="0" baseline="0" dirty="0" smtClean="0">
                        <a:ln>
                          <a:noFill/>
                        </a:ln>
                        <a:solidFill>
                          <a:schemeClr val="tx1"/>
                        </a:solidFill>
                        <a:effectLst/>
                        <a:latin typeface="Trebuchet MS" pitchFamily="34" charset="0"/>
                        <a:ea typeface="Osaka" pitchFamily="-1" charset="-128"/>
                      </a:endParaRP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spac:SmallBump</a:t>
                      </a: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小段差</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0-FFFD-E-0000000000000000000009-001B</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spac:MiddleBump</a:t>
                      </a: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中段差</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0-FFFD-E-0000000000000000000009-001C</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spac:LargeBump</a:t>
                      </a: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大段差</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0-FFFD-E-0000000000000000000009-001D</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spac:Motorway</a:t>
                      </a: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車道</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0-FFFD-E-0000000000000000000009-001E</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spac:Gutter</a:t>
                      </a: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側溝</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796">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0-FFFD-E-0000000000000000000009-001F</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spac:RailwayTrack</a:t>
                      </a:r>
                    </a:p>
                  </a:txBody>
                  <a:tcPr marT="45728" marB="45728"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Osaka" pitchFamily="-1" charset="-128"/>
                        </a:rPr>
                        <a:t>軌道</a:t>
                      </a:r>
                    </a:p>
                  </a:txBody>
                  <a:tcPr marT="45728" marB="45728"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97</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（場所に関するクラス・インスタンス）</a:t>
            </a:r>
          </a:p>
        </p:txBody>
      </p:sp>
      <p:graphicFrame>
        <p:nvGraphicFramePr>
          <p:cNvPr id="570424" name="Group 56"/>
          <p:cNvGraphicFramePr>
            <a:graphicFrameLocks noGrp="1"/>
          </p:cNvGraphicFramePr>
          <p:nvPr>
            <p:ph idx="1"/>
          </p:nvPr>
        </p:nvGraphicFramePr>
        <p:xfrm>
          <a:off x="381000" y="2143125"/>
          <a:ext cx="12268200" cy="3676700"/>
        </p:xfrm>
        <a:graphic>
          <a:graphicData uri="http://schemas.openxmlformats.org/drawingml/2006/table">
            <a:tbl>
              <a:tblPr/>
              <a:tblGrid>
                <a:gridCol w="4446587"/>
                <a:gridCol w="4191001"/>
                <a:gridCol w="3630612"/>
              </a:tblGrid>
              <a:tr h="365721">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Osaka" pitchFamily="-1" charset="-128"/>
                        </a:rPr>
                        <a:t>ucode</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alias</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意味</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367881">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0-FFFD-E-0000000000000000000009-0020</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spac:Slope</a:t>
                      </a:r>
                    </a:p>
                  </a:txBody>
                  <a:tcPr marL="90000" marR="90000" marT="46783" marB="467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スロープ</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7881">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0-FFFD-E-0000000000000000000009-0021</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L="90000" marR="90000" marT="46783" marB="467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進行方向スロープ</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7881">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0-FFFD-E-0000000000000000000009-0022</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endParaRPr kumimoji="1" lang="ja-JP" altLang="en-US" sz="1800" b="0" i="0" u="none" strike="noStrike" cap="none" normalizeH="0" baseline="0" smtClean="0">
                        <a:ln>
                          <a:noFill/>
                        </a:ln>
                        <a:solidFill>
                          <a:schemeClr val="tx1"/>
                        </a:solidFill>
                        <a:effectLst/>
                        <a:latin typeface="Arial" pitchFamily="34" charset="0"/>
                        <a:ea typeface="Osaka" pitchFamily="-1" charset="-128"/>
                      </a:endParaRPr>
                    </a:p>
                  </a:txBody>
                  <a:tcPr marL="90000" marR="90000" marT="46783" marB="467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横方向スロープ</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7881">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0-FFFD-E-0000000000000000000009-0023</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spac:MeshedGutter</a:t>
                      </a:r>
                    </a:p>
                  </a:txBody>
                  <a:tcPr marL="90000" marR="90000" marT="46783" marB="467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メッシュ状側溝蓋</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7881">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0-FFFD-E-0000000000000000000009-0024</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spac:Wall</a:t>
                      </a:r>
                    </a:p>
                  </a:txBody>
                  <a:tcPr marL="90000" marR="90000" marT="46783" marB="467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壁</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7881">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0-FFFD-E-0000000000000000000009-0025</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spac:Pole</a:t>
                      </a:r>
                    </a:p>
                  </a:txBody>
                  <a:tcPr marL="90000" marR="90000" marT="46783" marB="467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電柱</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7881">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0-FFFD-E-0000000000000000000009-0026</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spac:BumpingPost</a:t>
                      </a:r>
                    </a:p>
                  </a:txBody>
                  <a:tcPr marL="90000" marR="90000" marT="46783" marB="467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車止め</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7881">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0-FFFD-E-0000000000000000000009-0027</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spac:OnStreetParking</a:t>
                      </a:r>
                    </a:p>
                  </a:txBody>
                  <a:tcPr marL="90000" marR="90000" marT="46783" marB="467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路上駐車自動車</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7881">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Osaka" pitchFamily="-1" charset="-128"/>
                        </a:rPr>
                        <a:t>0-FFFD-E-0000000000000000000009-0028</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just" defTabSz="1138238" rtl="0" eaLnBrk="1" fontAlgn="t"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spac:OnStreetBicycleParking</a:t>
                      </a:r>
                    </a:p>
                  </a:txBody>
                  <a:tcPr marL="90000" marR="90000" marT="46783" marB="4678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Osaka" pitchFamily="-1" charset="-128"/>
                        </a:rPr>
                        <a:t>路上駐車自転車</a:t>
                      </a:r>
                    </a:p>
                  </a:txBody>
                  <a:tcPr marT="45703" marB="4570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98</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r>
              <a:rPr lang="ja-JP" altLang="en-US" smtClean="0">
                <a:latin typeface="Helvetica Neue Medium" pitchFamily="-1" charset="0"/>
                <a:ea typeface="ヒラギノ角ゴ ProN W6" panose="020B0600000000000000" pitchFamily="34" charset="-128"/>
              </a:rPr>
              <a:t>論理</a:t>
            </a:r>
            <a:r>
              <a:rPr lang="en-US" altLang="ja-JP" smtClean="0">
                <a:latin typeface="Helvetica Neue Medium" pitchFamily="-1" charset="0"/>
                <a:ea typeface="ヒラギノ角ゴ ProN W6" panose="020B0600000000000000" pitchFamily="34" charset="-128"/>
              </a:rPr>
              <a:t>ucode</a:t>
            </a:r>
            <a:r>
              <a:rPr lang="ja-JP" altLang="en-US" smtClean="0">
                <a:latin typeface="Helvetica Neue Medium" pitchFamily="-1" charset="0"/>
                <a:ea typeface="ヒラギノ角ゴ ProN W6" panose="020B0600000000000000" pitchFamily="34" charset="-128"/>
              </a:rPr>
              <a:t>（場所の関係）</a:t>
            </a:r>
          </a:p>
        </p:txBody>
      </p:sp>
      <p:graphicFrame>
        <p:nvGraphicFramePr>
          <p:cNvPr id="572484" name="Group 68"/>
          <p:cNvGraphicFramePr>
            <a:graphicFrameLocks noGrp="1"/>
          </p:cNvGraphicFramePr>
          <p:nvPr>
            <p:ph idx="1"/>
          </p:nvPr>
        </p:nvGraphicFramePr>
        <p:xfrm>
          <a:off x="381000" y="2143125"/>
          <a:ext cx="12268200" cy="5635742"/>
        </p:xfrm>
        <a:graphic>
          <a:graphicData uri="http://schemas.openxmlformats.org/drawingml/2006/table">
            <a:tbl>
              <a:tblPr/>
              <a:tblGrid>
                <a:gridCol w="4522787"/>
                <a:gridCol w="1676401"/>
                <a:gridCol w="6069012"/>
              </a:tblGrid>
              <a:tr h="370207">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Arial" pitchFamily="34" charset="0"/>
                          <a:ea typeface="Osaka" pitchFamily="-1" charset="-128"/>
                        </a:rPr>
                        <a:t>ucode</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alias</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意味</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bg2"/>
                    </a:solidFill>
                  </a:tcPr>
                </a:tc>
              </a:tr>
              <a:tr h="6445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0-FFFD-E-0000000000000000000008-8001</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ug:place</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そのエンティティの地理的な場所に関する情報を記述するための関係</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0207">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0-FFFD-E-0000000000000000000008-8002</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ug:iso6709</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拡張</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ISO6709</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記法によって表現された緯度・経度値</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0207">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0-FFFD-E-0000000000000000000008-8003</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ug:address</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住居表示に基づく住所</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45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0-FFFD-E-0000000000000000000008-8004</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ug:floor</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階数．地下</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1</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階は</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-1</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，半地下は</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-0.5</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，地上</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1</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階は</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1</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，中</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2</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階は</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1.5</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など．</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0207">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0-FFFD-E-0000000000000000000008-8005</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ug:title</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その場所が持つ固有名称，施設の固有名詞など．</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0207">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0-FFFD-E-0000000000000000000008-8006</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ug:radius</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誤差円（球）の半径を</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[m]</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単位で記述したもの．</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0207">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0-FFFD-E-0000000000000000000008-8007</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ug:linkTo</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接続するノードエンティティ</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44520">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0-FFFD-E-0000000000000000000008-8008</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ug:sameAs</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ug:Link</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タイプのエンティティを</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ug:linkTo</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リレーションを具体化したエンティティに関連付ける</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0207">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0-FFFD-E-0000000000000000000008-8009</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ug:length</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リンクの長さ．値の単位は</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[m]</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を推奨する．</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0207">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0-FFFD-E-0000000000000000000008-800A</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ug:direction</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リンクの方向．値は北を</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0</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として右回りの</a:t>
                      </a:r>
                      <a:r>
                        <a:rPr kumimoji="1" lang="en-US" altLang="ja-JP" sz="1800" b="0" i="0" u="none" strike="noStrike" cap="none" normalizeH="0" baseline="0" smtClean="0">
                          <a:ln>
                            <a:noFill/>
                          </a:ln>
                          <a:solidFill>
                            <a:schemeClr val="tx1"/>
                          </a:solidFill>
                          <a:effectLst/>
                          <a:latin typeface="ＭＳ Ｐゴシック" pitchFamily="50" charset="-128"/>
                          <a:ea typeface="Osaka" pitchFamily="-1" charset="-128"/>
                        </a:rPr>
                        <a:t>[deg]</a:t>
                      </a: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を推奨．</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0207">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0-FFFD-E-0000000000000000000008-800B</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ug:hasPart</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smtClean="0">
                          <a:ln>
                            <a:noFill/>
                          </a:ln>
                          <a:solidFill>
                            <a:schemeClr val="tx1"/>
                          </a:solidFill>
                          <a:effectLst/>
                          <a:latin typeface="ＭＳ Ｐゴシック" pitchFamily="50" charset="-128"/>
                          <a:ea typeface="Osaka" pitchFamily="-1" charset="-128"/>
                        </a:rPr>
                        <a:t>地物は，目的語の地物を部分として持つ．</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0207">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dirty="0" smtClean="0">
                          <a:ln>
                            <a:noFill/>
                          </a:ln>
                          <a:solidFill>
                            <a:schemeClr val="tx1"/>
                          </a:solidFill>
                          <a:effectLst/>
                          <a:latin typeface="Trebuchet MS" pitchFamily="34" charset="0"/>
                          <a:ea typeface="ＭＳ ゴシック" pitchFamily="49" charset="-128"/>
                          <a:cs typeface="Osaka" pitchFamily="-1" charset="-128"/>
                        </a:rPr>
                        <a:t>0-FFFD-E-0000000000000000000008-800C</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en-US" altLang="ja-JP" sz="1800" b="0" i="0" u="none" strike="noStrike" cap="none" normalizeH="0" baseline="0" smtClean="0">
                          <a:ln>
                            <a:noFill/>
                          </a:ln>
                          <a:solidFill>
                            <a:schemeClr val="tx1"/>
                          </a:solidFill>
                          <a:effectLst/>
                          <a:latin typeface="Arial" pitchFamily="34" charset="0"/>
                          <a:ea typeface="Osaka" pitchFamily="-1" charset="-128"/>
                        </a:rPr>
                        <a:t>ug:isPartOf</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571500" marR="0" lvl="0" indent="-571500" algn="l" defTabSz="1138238" rtl="0" eaLnBrk="1" fontAlgn="ctr" latinLnBrk="0" hangingPunct="1">
                        <a:lnSpc>
                          <a:spcPct val="100000"/>
                        </a:lnSpc>
                        <a:spcBef>
                          <a:spcPct val="0"/>
                        </a:spcBef>
                        <a:spcAft>
                          <a:spcPct val="0"/>
                        </a:spcAft>
                        <a:buClrTx/>
                        <a:buSzTx/>
                        <a:buFontTx/>
                        <a:buNone/>
                        <a:tabLst/>
                      </a:pPr>
                      <a:r>
                        <a:rPr kumimoji="1" lang="ja-JP" altLang="en-US" sz="1800" b="0" i="0" u="none" strike="noStrike" cap="none" normalizeH="0" baseline="0" dirty="0" smtClean="0">
                          <a:ln>
                            <a:noFill/>
                          </a:ln>
                          <a:solidFill>
                            <a:schemeClr val="tx1"/>
                          </a:solidFill>
                          <a:effectLst/>
                          <a:latin typeface="ＭＳ Ｐゴシック" pitchFamily="50" charset="-128"/>
                          <a:ea typeface="Osaka" pitchFamily="-1" charset="-128"/>
                        </a:rPr>
                        <a:t>地物は，目的語の地物の一部である．</a:t>
                      </a:r>
                    </a:p>
                  </a:txBody>
                  <a:tcPr marT="47947" marB="4794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 name="スライド番号プレースホルダー 1"/>
          <p:cNvSpPr>
            <a:spLocks noGrp="1"/>
          </p:cNvSpPr>
          <p:nvPr>
            <p:ph type="sldNum" sz="quarter" idx="10"/>
          </p:nvPr>
        </p:nvSpPr>
        <p:spPr/>
        <p:txBody>
          <a:bodyPr/>
          <a:lstStyle/>
          <a:p>
            <a:fld id="{58E33679-7E3A-467C-8B3E-968315820F87}" type="slidenum">
              <a:rPr lang="en-US" altLang="ja-JP" smtClean="0"/>
              <a:pPr/>
              <a:t>99</a:t>
            </a:fld>
            <a:endParaRPr lang="en-US" altLang="ja-JP"/>
          </a:p>
        </p:txBody>
      </p:sp>
      <p:sp>
        <p:nvSpPr>
          <p:cNvPr id="3" name="フッター プレースホルダー 2"/>
          <p:cNvSpPr>
            <a:spLocks noGrp="1"/>
          </p:cNvSpPr>
          <p:nvPr>
            <p:ph type="ftr" sz="quarter" idx="4294967295"/>
          </p:nvPr>
        </p:nvSpPr>
        <p:spPr>
          <a:xfrm>
            <a:off x="8616950" y="301625"/>
            <a:ext cx="4391025" cy="311150"/>
          </a:xfrm>
        </p:spPr>
        <p:txBody>
          <a:bodyPr/>
          <a:lstStyle/>
          <a:p>
            <a:endParaRPr kumimoji="1" lang="ja-JP"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ﾌﾟﾛｼﾞｪｸﾄの概要 (標準)">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ﾌﾟﾛｼﾞｪｸﾄの概要 (標準)">
      <a:majorFont>
        <a:latin typeface="Verdana"/>
        <a:ea typeface="ＤＦＧ平成ゴシック体W7"/>
        <a:cs typeface="ＤＦＧ平成ゴシック体W7"/>
      </a:majorFont>
      <a:minorFont>
        <a:latin typeface="ＤＦＧ平成ゴシック体W7"/>
        <a:ea typeface="ＤＦＧ平成ゴシック体W7"/>
        <a:cs typeface="ＤＦＧ平成ゴシック体W7"/>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lnDef>
  </a:objectDefaults>
  <a:extraClrSchemeLst>
    <a:extraClrScheme>
      <a:clrScheme name="ﾌﾟﾛｼﾞｪｸﾄの概要 (標準)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ﾌﾟﾛｼﾞｪｸﾄの概要 (標準)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ﾌﾟﾛｼﾞｪｸﾄの概要 (標準)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資料</Template>
  <TotalTime>0</TotalTime>
  <Words>12878</Words>
  <Application>Microsoft Office PowerPoint</Application>
  <PresentationFormat>ユーザー設定</PresentationFormat>
  <Paragraphs>2808</Paragraphs>
  <Slides>166</Slides>
  <Notes>164</Notes>
  <HiddenSlides>0</HiddenSlides>
  <MMClips>0</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166</vt:i4>
      </vt:variant>
    </vt:vector>
  </HeadingPairs>
  <TitlesOfParts>
    <vt:vector size="168" baseType="lpstr">
      <vt:lpstr>ﾌﾟﾛｼﾞｪｸﾄの概要 (標準)</vt:lpstr>
      <vt:lpstr>Image</vt:lpstr>
      <vt:lpstr>講座1 uID基礎セミナー</vt:lpstr>
      <vt:lpstr>本講座の目的</vt:lpstr>
      <vt:lpstr>1. 背景 ユビキタス、IoT、M2M</vt:lpstr>
      <vt:lpstr>組込みからユビキタスへ</vt:lpstr>
      <vt:lpstr>M2M Communication</vt:lpstr>
      <vt:lpstr>トロンプロジェクト</vt:lpstr>
      <vt:lpstr>IoT （Internet of Things）</vt:lpstr>
      <vt:lpstr>ITU Internet Reports 2005: The Internet of Things</vt:lpstr>
      <vt:lpstr>トロンフォーラムの坂村会長が ITU150周年賞を受賞</vt:lpstr>
      <vt:lpstr>一兆個の機器がネットワークにつながる時代に Trillions of Connected Devices</vt:lpstr>
      <vt:lpstr>IoT Architecture</vt:lpstr>
      <vt:lpstr>ユビキタスコンピューティング環境</vt:lpstr>
      <vt:lpstr>ユビキタス場所情報システムのイメージ</vt:lpstr>
      <vt:lpstr>実世界情報基盤</vt:lpstr>
      <vt:lpstr>状況認識（Context-Awareness）とは？</vt:lpstr>
      <vt:lpstr>状況認識を実現するためには？</vt:lpstr>
      <vt:lpstr>ユビキタスIDセンター</vt:lpstr>
      <vt:lpstr>トロンフォーラム／ユビキタスIDセンター</vt:lpstr>
      <vt:lpstr>2. ユビキタスID アーキテクチャの基礎</vt:lpstr>
      <vt:lpstr>ユビキタスIDアーキテクチャとは: 定義</vt:lpstr>
      <vt:lpstr>ユビキタスIDアーキテクチャとは: 特徴</vt:lpstr>
      <vt:lpstr>ユビキタスIDアーキテクチャ （ITU-T Rec. H.621）</vt:lpstr>
      <vt:lpstr>ucode</vt:lpstr>
      <vt:lpstr>ucodeは全世界共通の物品番号</vt:lpstr>
      <vt:lpstr>ucodeは全世界共通の場所番号</vt:lpstr>
      <vt:lpstr>ucode</vt:lpstr>
      <vt:lpstr>ucode</vt:lpstr>
      <vt:lpstr>ucodeの構造</vt:lpstr>
      <vt:lpstr>ucode map (128 bit長)</vt:lpstr>
      <vt:lpstr>現在のucodeの割当運用</vt:lpstr>
      <vt:lpstr>論理ucode（ucRボキャブラリ）の付与体系</vt:lpstr>
      <vt:lpstr>ucodeタグ</vt:lpstr>
      <vt:lpstr>ucodeタグとその分類基準</vt:lpstr>
      <vt:lpstr>インタフェースカテゴリ（Interface Category）</vt:lpstr>
      <vt:lpstr>セキュリティクラス（Security Class）</vt:lpstr>
      <vt:lpstr>ucodeとucodeタグの違い</vt:lpstr>
      <vt:lpstr>ucode認定タグ</vt:lpstr>
      <vt:lpstr>代表的なucodeタグ</vt:lpstr>
      <vt:lpstr>Code 128</vt:lpstr>
      <vt:lpstr>Code 128とは？ （Wikipediaより）</vt:lpstr>
      <vt:lpstr>Code 128へのucodeエンコード方式</vt:lpstr>
      <vt:lpstr>Code 128のエンコード例</vt:lpstr>
      <vt:lpstr>ucodeQR （QRコード）</vt:lpstr>
      <vt:lpstr>QRコード</vt:lpstr>
      <vt:lpstr>ucodeQR</vt:lpstr>
      <vt:lpstr>ucodeQRのエンコード方式</vt:lpstr>
      <vt:lpstr>ISO/IEC 18000 準拠のRFID</vt:lpstr>
      <vt:lpstr>ISO/IEC 18000とは？</vt:lpstr>
      <vt:lpstr>ISO/IEC 18000準拠タグへのucode格納方法</vt:lpstr>
      <vt:lpstr>NFC準拠スマートカード</vt:lpstr>
      <vt:lpstr>NFCとは？</vt:lpstr>
      <vt:lpstr>NFCタグへのucode格納方法</vt:lpstr>
      <vt:lpstr>NFCタグへのucode格納方法（フォーマット）</vt:lpstr>
      <vt:lpstr>（簡易）ucode解決</vt:lpstr>
      <vt:lpstr>ucode解決とは</vt:lpstr>
      <vt:lpstr>ucode解決の仕組み</vt:lpstr>
      <vt:lpstr>ucode解決処理の世界分散</vt:lpstr>
      <vt:lpstr>ucodeの分散管理</vt:lpstr>
      <vt:lpstr>分散管理された索引データの検索</vt:lpstr>
      <vt:lpstr>uID 2.0 ucRによる実世界表現</vt:lpstr>
      <vt:lpstr>ucode関係モデル（ucRモデル）</vt:lpstr>
      <vt:lpstr>ucode関係モデルの一般的な特長</vt:lpstr>
      <vt:lpstr>ucode関係モデル（ucRモデル）</vt:lpstr>
      <vt:lpstr>ucodeの分類</vt:lpstr>
      <vt:lpstr>ucR unit（定義）</vt:lpstr>
      <vt:lpstr>ucR unitの例(1)</vt:lpstr>
      <vt:lpstr>ucR unitの例(2)</vt:lpstr>
      <vt:lpstr>ucR unitの例(3)</vt:lpstr>
      <vt:lpstr>ucR graph</vt:lpstr>
      <vt:lpstr>ucR graphの例(1)</vt:lpstr>
      <vt:lpstr>ucR graphの例(2)</vt:lpstr>
      <vt:lpstr>ucR graphの例(3)</vt:lpstr>
      <vt:lpstr>ucRによる実世界記述</vt:lpstr>
      <vt:lpstr>例1: 簡単な地理情報のucR表現</vt:lpstr>
      <vt:lpstr>ucodeの定義とucRのグラフ表現</vt:lpstr>
      <vt:lpstr>XML形式によるucRシリアライズの例</vt:lpstr>
      <vt:lpstr>例2: 簡単な製品情報のucR表現</vt:lpstr>
      <vt:lpstr>ucodeの定義とucRのグラフ表現</vt:lpstr>
      <vt:lpstr>XML形式によるucRシリアライズの例</vt:lpstr>
      <vt:lpstr>ucRデータベースの検索</vt:lpstr>
      <vt:lpstr>例1: お茶製品情報の検索</vt:lpstr>
      <vt:lpstr>例2: 街情報の検索例</vt:lpstr>
      <vt:lpstr>Notation3形式表現によるシリアライズ</vt:lpstr>
      <vt:lpstr>街情報のucRパターンマッチ検索 (SPARQL風)</vt:lpstr>
      <vt:lpstr>【発展】 ucRで行いたいコンテキスト依存検索</vt:lpstr>
      <vt:lpstr>付録: 論理ucodeの ボキャブラリ</vt:lpstr>
      <vt:lpstr>論理ucode（基本クラス・インスタンス）</vt:lpstr>
      <vt:lpstr>論理ucode（基本関係）</vt:lpstr>
      <vt:lpstr>論理ucode（基本関係）</vt:lpstr>
      <vt:lpstr>関係ucode（基本的情報に対する関係）</vt:lpstr>
      <vt:lpstr>関係ucode（基本的情報に対する関係）</vt:lpstr>
      <vt:lpstr>論理ucode（場所に関するクラス・インスタンス）</vt:lpstr>
      <vt:lpstr>論理ucode （場所に関するクラス・インスタンス）</vt:lpstr>
      <vt:lpstr>論理ucode （場所に関するクラス・インスタンス）</vt:lpstr>
      <vt:lpstr>論理ucode （場所に関するクラス・インスタンス）</vt:lpstr>
      <vt:lpstr>論理ucode（場所に関するクラス・インスタンス）</vt:lpstr>
      <vt:lpstr>論理ucode（場所に関するクラス・インスタンス）</vt:lpstr>
      <vt:lpstr>論理ucode（場所に関するクラス・インスタンス）</vt:lpstr>
      <vt:lpstr>論理ucode（場所の関係）</vt:lpstr>
      <vt:lpstr>論理ucode（場所の関係）</vt:lpstr>
      <vt:lpstr>論理ucode（その他の関係）</vt:lpstr>
      <vt:lpstr>論理ucode（その他の関係）</vt:lpstr>
      <vt:lpstr>2. 業務システムへの uIDアーキテクチャ導入</vt:lpstr>
      <vt:lpstr>ucodeを入手するには？</vt:lpstr>
      <vt:lpstr>ucodeの入手法</vt:lpstr>
      <vt:lpstr>ucodeプロバイダ</vt:lpstr>
      <vt:lpstr>ucode運用管理の基礎</vt:lpstr>
      <vt:lpstr>用語の定義</vt:lpstr>
      <vt:lpstr>ucodeのライフサイクル</vt:lpstr>
      <vt:lpstr>ucode空間を分割する仕組み</vt:lpstr>
      <vt:lpstr>割当・再割当・発行手続きによる ucode空間分割</vt:lpstr>
      <vt:lpstr>ucode管理に関与するプレイヤ</vt:lpstr>
      <vt:lpstr>ucode管理に関与するプレイヤ</vt:lpstr>
      <vt:lpstr>ucode利用手続き (1) 割当</vt:lpstr>
      <vt:lpstr>2種類のタグ</vt:lpstr>
      <vt:lpstr>割当手続き</vt:lpstr>
      <vt:lpstr>割当の手順(通常割当）</vt:lpstr>
      <vt:lpstr>割当の手順(領域指定割当）</vt:lpstr>
      <vt:lpstr>ucode利用手続き (2) 発行</vt:lpstr>
      <vt:lpstr>発行手続き</vt:lpstr>
      <vt:lpstr>発行手続きによるucode解決エントリの設定</vt:lpstr>
      <vt:lpstr>ユビキタスID技術の 業務システム利用事例</vt:lpstr>
      <vt:lpstr>東京ユビキタス計画銀座</vt:lpstr>
      <vt:lpstr>東京ユビキタス計画銀座：測位用インフラ</vt:lpstr>
      <vt:lpstr>東京ユビキタス計画銀座：情報サービス</vt:lpstr>
      <vt:lpstr>銀座ガイドシステム（東京都）</vt:lpstr>
      <vt:lpstr>都庁ユビキタスガイド／東京都</vt:lpstr>
      <vt:lpstr>ユビキタス・アートツアー／東京ミッドタウン</vt:lpstr>
      <vt:lpstr>読谷ユビキタスガイド／沖縄県読谷村</vt:lpstr>
      <vt:lpstr>津和野町ユビキタス観光ガイド「ユビナビ」</vt:lpstr>
      <vt:lpstr>住宅履歴管理「いえかるて」</vt:lpstr>
      <vt:lpstr>住宅備品のトレーサビリティ／ベターリビング</vt:lpstr>
      <vt:lpstr>上野まちナビ／東京都上野動物園</vt:lpstr>
      <vt:lpstr>浜離宮恩賜公園「ユビキタス庭園ガイドシステム」</vt:lpstr>
      <vt:lpstr>デジタルサイネージシステム「Let’s サイネージ」</vt:lpstr>
      <vt:lpstr>ミヤ観光おもてなしガイド／宇都宮市</vt:lpstr>
      <vt:lpstr>ふるさとユビキタス</vt:lpstr>
      <vt:lpstr>MR（Mixed Reality） 技術を活用した インフォスコープ（InfoScope）</vt:lpstr>
      <vt:lpstr>高津大山街道における ユビキタス情報発信システムの常設化</vt:lpstr>
      <vt:lpstr>アパレル国際物流／青山商事</vt:lpstr>
      <vt:lpstr>光るタグ／東邦薬品</vt:lpstr>
      <vt:lpstr>アイ・ガーデンユビキタスガイド／伊勢丹新宿店</vt:lpstr>
      <vt:lpstr>電脳コンクリート／住友大阪セメント</vt:lpstr>
      <vt:lpstr>ユニバーサルな誘導システム／東京大学</vt:lpstr>
      <vt:lpstr>食品トレーサビリティ</vt:lpstr>
      <vt:lpstr>物流管理効率化新技術確立事業／農水省</vt:lpstr>
      <vt:lpstr>ドコシル／列車のリアルタイム情報の利用</vt:lpstr>
      <vt:lpstr>東京メトロ オープンデータアプリコンテスト</vt:lpstr>
      <vt:lpstr>場所情報プラットフォーム技術 kokosil®（ココシル）</vt:lpstr>
      <vt:lpstr>ココシル®とは</vt:lpstr>
      <vt:lpstr>ココシル® プラットフォーム</vt:lpstr>
      <vt:lpstr>3. uIDアーキテクチャの 標準化</vt:lpstr>
      <vt:lpstr>国土地理院場所コード</vt:lpstr>
      <vt:lpstr>インテリジェント基準点（国土地理院）</vt:lpstr>
      <vt:lpstr>場所情報コード・インテリジェント基準点</vt:lpstr>
      <vt:lpstr>国土地理院場所コード</vt:lpstr>
      <vt:lpstr>ITU Recommendation F.771, H.621, H.642</vt:lpstr>
      <vt:lpstr>F.771の概要</vt:lpstr>
      <vt:lpstr>F.771が必須としている勧告の例</vt:lpstr>
      <vt:lpstr>H.621の概要</vt:lpstr>
      <vt:lpstr>H.621 ArchitectureとuID Architectureの対応</vt:lpstr>
      <vt:lpstr>ITU-T Rec. H. 642が成立</vt:lpstr>
      <vt:lpstr>RFC 6588</vt:lpstr>
      <vt:lpstr>IETFにおける国際標準化</vt:lpstr>
      <vt:lpstr>More Information</vt:lpstr>
      <vt:lpstr>PowerPoint プレゼンテーション</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2017-01-13T02:53:00Z</dcterms:created>
  <dcterms:modified xsi:type="dcterms:W3CDTF">2017-01-13T02:53:06Z</dcterms:modified>
</cp:coreProperties>
</file>