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trictFirstAndLastChars="0" saveSubsetFonts="1">
  <p:sldMasterIdLst>
    <p:sldMasterId id="2147483879" r:id="rId1"/>
    <p:sldMasterId id="2147484178" r:id="rId2"/>
  </p:sldMasterIdLst>
  <p:notesMasterIdLst>
    <p:notesMasterId r:id="rId152"/>
  </p:notesMasterIdLst>
  <p:handoutMasterIdLst>
    <p:handoutMasterId r:id="rId153"/>
  </p:handoutMasterIdLst>
  <p:sldIdLst>
    <p:sldId id="256" r:id="rId3"/>
    <p:sldId id="389" r:id="rId4"/>
    <p:sldId id="390" r:id="rId5"/>
    <p:sldId id="391" r:id="rId6"/>
    <p:sldId id="392" r:id="rId7"/>
    <p:sldId id="393" r:id="rId8"/>
    <p:sldId id="394" r:id="rId9"/>
    <p:sldId id="395" r:id="rId10"/>
    <p:sldId id="396" r:id="rId11"/>
    <p:sldId id="397" r:id="rId12"/>
    <p:sldId id="398" r:id="rId13"/>
    <p:sldId id="399" r:id="rId14"/>
    <p:sldId id="400" r:id="rId15"/>
    <p:sldId id="401" r:id="rId16"/>
    <p:sldId id="402" r:id="rId17"/>
    <p:sldId id="403" r:id="rId18"/>
    <p:sldId id="404" r:id="rId19"/>
    <p:sldId id="405" r:id="rId20"/>
    <p:sldId id="406" r:id="rId21"/>
    <p:sldId id="407" r:id="rId22"/>
    <p:sldId id="408" r:id="rId23"/>
    <p:sldId id="409" r:id="rId24"/>
    <p:sldId id="410" r:id="rId25"/>
    <p:sldId id="411" r:id="rId26"/>
    <p:sldId id="412" r:id="rId27"/>
    <p:sldId id="413" r:id="rId28"/>
    <p:sldId id="414" r:id="rId29"/>
    <p:sldId id="415" r:id="rId30"/>
    <p:sldId id="416" r:id="rId31"/>
    <p:sldId id="417" r:id="rId32"/>
    <p:sldId id="418" r:id="rId33"/>
    <p:sldId id="419" r:id="rId34"/>
    <p:sldId id="420" r:id="rId35"/>
    <p:sldId id="421" r:id="rId36"/>
    <p:sldId id="422" r:id="rId37"/>
    <p:sldId id="423" r:id="rId38"/>
    <p:sldId id="424" r:id="rId39"/>
    <p:sldId id="425" r:id="rId40"/>
    <p:sldId id="426" r:id="rId41"/>
    <p:sldId id="427" r:id="rId42"/>
    <p:sldId id="428" r:id="rId43"/>
    <p:sldId id="429" r:id="rId44"/>
    <p:sldId id="430" r:id="rId45"/>
    <p:sldId id="431" r:id="rId46"/>
    <p:sldId id="432" r:id="rId47"/>
    <p:sldId id="433" r:id="rId48"/>
    <p:sldId id="434" r:id="rId49"/>
    <p:sldId id="435" r:id="rId50"/>
    <p:sldId id="436" r:id="rId51"/>
    <p:sldId id="437" r:id="rId52"/>
    <p:sldId id="438" r:id="rId53"/>
    <p:sldId id="439" r:id="rId54"/>
    <p:sldId id="440" r:id="rId55"/>
    <p:sldId id="441" r:id="rId56"/>
    <p:sldId id="442" r:id="rId57"/>
    <p:sldId id="443" r:id="rId58"/>
    <p:sldId id="444" r:id="rId59"/>
    <p:sldId id="445" r:id="rId60"/>
    <p:sldId id="446" r:id="rId61"/>
    <p:sldId id="447" r:id="rId62"/>
    <p:sldId id="448" r:id="rId63"/>
    <p:sldId id="449" r:id="rId64"/>
    <p:sldId id="450" r:id="rId65"/>
    <p:sldId id="451" r:id="rId66"/>
    <p:sldId id="452" r:id="rId67"/>
    <p:sldId id="453" r:id="rId68"/>
    <p:sldId id="454" r:id="rId69"/>
    <p:sldId id="455" r:id="rId70"/>
    <p:sldId id="456" r:id="rId71"/>
    <p:sldId id="457" r:id="rId72"/>
    <p:sldId id="458" r:id="rId73"/>
    <p:sldId id="459" r:id="rId74"/>
    <p:sldId id="460" r:id="rId75"/>
    <p:sldId id="461" r:id="rId76"/>
    <p:sldId id="462" r:id="rId77"/>
    <p:sldId id="463" r:id="rId78"/>
    <p:sldId id="464" r:id="rId79"/>
    <p:sldId id="465" r:id="rId80"/>
    <p:sldId id="466" r:id="rId81"/>
    <p:sldId id="467" r:id="rId82"/>
    <p:sldId id="526" r:id="rId83"/>
    <p:sldId id="527" r:id="rId84"/>
    <p:sldId id="528" r:id="rId85"/>
    <p:sldId id="529" r:id="rId86"/>
    <p:sldId id="530" r:id="rId87"/>
    <p:sldId id="531" r:id="rId88"/>
    <p:sldId id="532" r:id="rId89"/>
    <p:sldId id="533" r:id="rId90"/>
    <p:sldId id="534" r:id="rId91"/>
    <p:sldId id="468" r:id="rId92"/>
    <p:sldId id="469" r:id="rId93"/>
    <p:sldId id="470" r:id="rId94"/>
    <p:sldId id="471" r:id="rId95"/>
    <p:sldId id="472" r:id="rId96"/>
    <p:sldId id="473" r:id="rId97"/>
    <p:sldId id="474" r:id="rId98"/>
    <p:sldId id="475" r:id="rId99"/>
    <p:sldId id="476" r:id="rId100"/>
    <p:sldId id="477" r:id="rId101"/>
    <p:sldId id="478" r:id="rId102"/>
    <p:sldId id="479" r:id="rId103"/>
    <p:sldId id="480" r:id="rId104"/>
    <p:sldId id="481" r:id="rId105"/>
    <p:sldId id="482" r:id="rId106"/>
    <p:sldId id="483" r:id="rId107"/>
    <p:sldId id="484" r:id="rId108"/>
    <p:sldId id="485" r:id="rId109"/>
    <p:sldId id="486" r:id="rId110"/>
    <p:sldId id="487" r:id="rId111"/>
    <p:sldId id="488" r:id="rId112"/>
    <p:sldId id="489" r:id="rId113"/>
    <p:sldId id="490" r:id="rId114"/>
    <p:sldId id="491" r:id="rId115"/>
    <p:sldId id="492" r:id="rId116"/>
    <p:sldId id="493" r:id="rId117"/>
    <p:sldId id="494" r:id="rId118"/>
    <p:sldId id="495" r:id="rId119"/>
    <p:sldId id="496" r:id="rId120"/>
    <p:sldId id="497" r:id="rId121"/>
    <p:sldId id="498" r:id="rId122"/>
    <p:sldId id="499" r:id="rId123"/>
    <p:sldId id="500" r:id="rId124"/>
    <p:sldId id="501" r:id="rId125"/>
    <p:sldId id="502" r:id="rId126"/>
    <p:sldId id="503" r:id="rId127"/>
    <p:sldId id="504" r:id="rId128"/>
    <p:sldId id="505" r:id="rId129"/>
    <p:sldId id="506" r:id="rId130"/>
    <p:sldId id="507" r:id="rId131"/>
    <p:sldId id="508" r:id="rId132"/>
    <p:sldId id="509" r:id="rId133"/>
    <p:sldId id="510" r:id="rId134"/>
    <p:sldId id="511" r:id="rId135"/>
    <p:sldId id="512" r:id="rId136"/>
    <p:sldId id="513" r:id="rId137"/>
    <p:sldId id="514" r:id="rId138"/>
    <p:sldId id="515" r:id="rId139"/>
    <p:sldId id="516" r:id="rId140"/>
    <p:sldId id="517" r:id="rId141"/>
    <p:sldId id="518" r:id="rId142"/>
    <p:sldId id="519" r:id="rId143"/>
    <p:sldId id="520" r:id="rId144"/>
    <p:sldId id="521" r:id="rId145"/>
    <p:sldId id="522" r:id="rId146"/>
    <p:sldId id="523" r:id="rId147"/>
    <p:sldId id="524" r:id="rId148"/>
    <p:sldId id="525" r:id="rId149"/>
    <p:sldId id="387" r:id="rId150"/>
    <p:sldId id="535" r:id="rId151"/>
  </p:sldIdLst>
  <p:sldSz cx="13022263" cy="9769475"/>
  <p:notesSz cx="6735763" cy="9866313"/>
  <p:defaultTextStyle>
    <a:defPPr>
      <a:defRPr lang="ko-KR"/>
    </a:defPPr>
    <a:lvl1pPr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1pPr>
    <a:lvl2pPr marL="4556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2pPr>
    <a:lvl3pPr marL="9128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3pPr>
    <a:lvl4pPr marL="13700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4pPr>
    <a:lvl5pPr marL="1827213" indent="1588" algn="l" rtl="0" fontAlgn="base">
      <a:spcBef>
        <a:spcPct val="0"/>
      </a:spcBef>
      <a:spcAft>
        <a:spcPct val="0"/>
      </a:spcAft>
      <a:defRPr kumimoji="1" sz="2400" kern="1200">
        <a:solidFill>
          <a:schemeClr val="tx1"/>
        </a:solidFill>
        <a:latin typeface="ＤＦＰ超極太明朝体" charset="0"/>
        <a:ea typeface="ＤＦＰ超極太明朝体" charset="0"/>
        <a:cs typeface="ＤＦＰ超極太明朝体" charset="0"/>
      </a:defRPr>
    </a:lvl5pPr>
    <a:lvl6pPr marL="22860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6pPr>
    <a:lvl7pPr marL="27432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7pPr>
    <a:lvl8pPr marL="32004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8pPr>
    <a:lvl9pPr marL="3657600" algn="l" defTabSz="457200" rtl="0" eaLnBrk="1" latinLnBrk="0" hangingPunct="1">
      <a:defRPr kumimoji="1" sz="2400" kern="1200">
        <a:solidFill>
          <a:schemeClr val="tx1"/>
        </a:solidFill>
        <a:latin typeface="ＤＦＰ超極太明朝体" charset="0"/>
        <a:ea typeface="ＤＦＰ超極太明朝体" charset="0"/>
        <a:cs typeface="ＤＦＰ超極太明朝体"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prnPr scaleToFitPaper="1"/>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CC00"/>
    <a:srgbClr val="E2D9B6"/>
    <a:srgbClr val="EAEAEA"/>
    <a:srgbClr val="FFFFFF"/>
    <a:srgbClr val="000000"/>
    <a:srgbClr val="C61818"/>
    <a:srgbClr val="D91B1B"/>
    <a:srgbClr val="F30B37"/>
  </p:clrMru>
  <p:extLst>
    <p:ext uri="{E76CE94A-603C-4142-B9EB-6D1370010A27}">
      <p14:discardImageEditData xmlns:p14="http://schemas.microsoft.com/office/powerpoint/2010/main" val="0"/>
    </p:ext>
    <p:ext uri="{D31A062A-798A-4329-ABDD-BBA856620510}">
      <p14:defaultImageDpi xmlns:p14="http://schemas.microsoft.com/office/powerpoint/2010/main" val="0"/>
    </p:ext>
  </p:extLst>
</p:presentationPr>
</file>

<file path=ppt/tableStyles.xml><?xml version="1.0" encoding="utf-8"?>
<a:tblStyleLst xmlns:a="http://schemas.openxmlformats.org/drawingml/2006/main" def="{5C22544A-7EE6-4342-B048-85BDC9FD1C3A}">
  <a:tblStyle styleId="{5940675A-B579-460E-94D1-54222C63F5DA}" styleName="スタイルなし/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淡色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BC89EF96-8CEA-46FF-86C4-4CE0E7609802}" styleName="淡色 3 - アクセント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0E3FDE45-AF77-4B5C-9715-49D594BDF05E}" styleName="淡色 1 - アクセント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2833802-FEF1-4C79-8D5D-14CF1EAF98D9}" styleName="淡色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DA37D80-6434-44D0-A028-1B22A696006F}" styleName="淡色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3B4B98B0-60AC-42C2-AFA5-B58CD77FA1E5}" styleName="淡色 1 - アクセント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淡色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301B821-A1FF-4177-AEE7-76D212191A09}" styleName="中間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中間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淡色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9884" autoAdjust="0"/>
  </p:normalViewPr>
  <p:slideViewPr>
    <p:cSldViewPr showGuides="1">
      <p:cViewPr>
        <p:scale>
          <a:sx n="71" d="100"/>
          <a:sy n="71" d="100"/>
        </p:scale>
        <p:origin x="-114" y="-192"/>
      </p:cViewPr>
      <p:guideLst>
        <p:guide orient="horz" pos="4639"/>
        <p:guide pos="7730"/>
      </p:guideLst>
    </p:cSldViewPr>
  </p:slideViewPr>
  <p:outlineViewPr>
    <p:cViewPr>
      <p:scale>
        <a:sx n="33" d="100"/>
        <a:sy n="33" d="100"/>
      </p:scale>
      <p:origin x="0" y="26532"/>
    </p:cViewPr>
    <p:sldLst>
      <p:sld r:id="rId1" collapse="1"/>
      <p:sld r:id="rId2" collapse="1"/>
      <p:sld r:id="rId3" collapse="1"/>
      <p:sld r:id="rId4" collapse="1"/>
      <p:sld r:id="rId5" collapse="1"/>
      <p:sld r:id="rId6" collapse="1"/>
      <p:sld r:id="rId7" collapse="1"/>
      <p:sld r:id="rId8" collapse="1"/>
    </p:sldLst>
  </p:outlineViewPr>
  <p:notesTextViewPr>
    <p:cViewPr>
      <p:scale>
        <a:sx n="100" d="100"/>
        <a:sy n="100" d="100"/>
      </p:scale>
      <p:origin x="0" y="0"/>
    </p:cViewPr>
  </p:notesTextViewPr>
  <p:sorterViewPr>
    <p:cViewPr>
      <p:scale>
        <a:sx n="100" d="100"/>
        <a:sy n="100" d="100"/>
      </p:scale>
      <p:origin x="0" y="44752"/>
    </p:cViewPr>
  </p:sorterViewPr>
  <p:notesViewPr>
    <p:cSldViewPr showGuides="1">
      <p:cViewPr>
        <p:scale>
          <a:sx n="100" d="100"/>
          <a:sy n="100" d="100"/>
        </p:scale>
        <p:origin x="-1488" y="936"/>
      </p:cViewPr>
      <p:guideLst>
        <p:guide orient="horz" pos="3108"/>
        <p:guide pos="2120"/>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5.xml"/><Relationship Id="rId21" Type="http://schemas.openxmlformats.org/officeDocument/2006/relationships/slide" Target="slides/slide19.xml"/><Relationship Id="rId42" Type="http://schemas.openxmlformats.org/officeDocument/2006/relationships/slide" Target="slides/slide40.xml"/><Relationship Id="rId63" Type="http://schemas.openxmlformats.org/officeDocument/2006/relationships/slide" Target="slides/slide61.xml"/><Relationship Id="rId84" Type="http://schemas.openxmlformats.org/officeDocument/2006/relationships/slide" Target="slides/slide82.xml"/><Relationship Id="rId138" Type="http://schemas.openxmlformats.org/officeDocument/2006/relationships/slide" Target="slides/slide136.xml"/><Relationship Id="rId107" Type="http://schemas.openxmlformats.org/officeDocument/2006/relationships/slide" Target="slides/slide105.xml"/><Relationship Id="rId11" Type="http://schemas.openxmlformats.org/officeDocument/2006/relationships/slide" Target="slides/slide9.xml"/><Relationship Id="rId32" Type="http://schemas.openxmlformats.org/officeDocument/2006/relationships/slide" Target="slides/slide30.xml"/><Relationship Id="rId53" Type="http://schemas.openxmlformats.org/officeDocument/2006/relationships/slide" Target="slides/slide51.xml"/><Relationship Id="rId74" Type="http://schemas.openxmlformats.org/officeDocument/2006/relationships/slide" Target="slides/slide72.xml"/><Relationship Id="rId128" Type="http://schemas.openxmlformats.org/officeDocument/2006/relationships/slide" Target="slides/slide126.xml"/><Relationship Id="rId149" Type="http://schemas.openxmlformats.org/officeDocument/2006/relationships/slide" Target="slides/slide147.xml"/><Relationship Id="rId5" Type="http://schemas.openxmlformats.org/officeDocument/2006/relationships/slide" Target="slides/slide3.xml"/><Relationship Id="rId95" Type="http://schemas.openxmlformats.org/officeDocument/2006/relationships/slide" Target="slides/slide93.xml"/><Relationship Id="rId22" Type="http://schemas.openxmlformats.org/officeDocument/2006/relationships/slide" Target="slides/slide20.xml"/><Relationship Id="rId43" Type="http://schemas.openxmlformats.org/officeDocument/2006/relationships/slide" Target="slides/slide41.xml"/><Relationship Id="rId64" Type="http://schemas.openxmlformats.org/officeDocument/2006/relationships/slide" Target="slides/slide62.xml"/><Relationship Id="rId118" Type="http://schemas.openxmlformats.org/officeDocument/2006/relationships/slide" Target="slides/slide116.xml"/><Relationship Id="rId139" Type="http://schemas.openxmlformats.org/officeDocument/2006/relationships/slide" Target="slides/slide137.xml"/><Relationship Id="rId80" Type="http://schemas.openxmlformats.org/officeDocument/2006/relationships/slide" Target="slides/slide78.xml"/><Relationship Id="rId85" Type="http://schemas.openxmlformats.org/officeDocument/2006/relationships/slide" Target="slides/slide83.xml"/><Relationship Id="rId150" Type="http://schemas.openxmlformats.org/officeDocument/2006/relationships/slide" Target="slides/slide148.xml"/><Relationship Id="rId15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33" Type="http://schemas.openxmlformats.org/officeDocument/2006/relationships/slide" Target="slides/slide31.xml"/><Relationship Id="rId38" Type="http://schemas.openxmlformats.org/officeDocument/2006/relationships/slide" Target="slides/slide36.xml"/><Relationship Id="rId59" Type="http://schemas.openxmlformats.org/officeDocument/2006/relationships/slide" Target="slides/slide57.xml"/><Relationship Id="rId103" Type="http://schemas.openxmlformats.org/officeDocument/2006/relationships/slide" Target="slides/slide101.xml"/><Relationship Id="rId108" Type="http://schemas.openxmlformats.org/officeDocument/2006/relationships/slide" Target="slides/slide106.xml"/><Relationship Id="rId124" Type="http://schemas.openxmlformats.org/officeDocument/2006/relationships/slide" Target="slides/slide122.xml"/><Relationship Id="rId129" Type="http://schemas.openxmlformats.org/officeDocument/2006/relationships/slide" Target="slides/slide127.xml"/><Relationship Id="rId54" Type="http://schemas.openxmlformats.org/officeDocument/2006/relationships/slide" Target="slides/slide52.xml"/><Relationship Id="rId70" Type="http://schemas.openxmlformats.org/officeDocument/2006/relationships/slide" Target="slides/slide68.xml"/><Relationship Id="rId75" Type="http://schemas.openxmlformats.org/officeDocument/2006/relationships/slide" Target="slides/slide73.xml"/><Relationship Id="rId91" Type="http://schemas.openxmlformats.org/officeDocument/2006/relationships/slide" Target="slides/slide89.xml"/><Relationship Id="rId96" Type="http://schemas.openxmlformats.org/officeDocument/2006/relationships/slide" Target="slides/slide94.xml"/><Relationship Id="rId140" Type="http://schemas.openxmlformats.org/officeDocument/2006/relationships/slide" Target="slides/slide138.xml"/><Relationship Id="rId145" Type="http://schemas.openxmlformats.org/officeDocument/2006/relationships/slide" Target="slides/slide143.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slide" Target="slides/slide21.xml"/><Relationship Id="rId28" Type="http://schemas.openxmlformats.org/officeDocument/2006/relationships/slide" Target="slides/slide26.xml"/><Relationship Id="rId49" Type="http://schemas.openxmlformats.org/officeDocument/2006/relationships/slide" Target="slides/slide47.xml"/><Relationship Id="rId114" Type="http://schemas.openxmlformats.org/officeDocument/2006/relationships/slide" Target="slides/slide112.xml"/><Relationship Id="rId119" Type="http://schemas.openxmlformats.org/officeDocument/2006/relationships/slide" Target="slides/slide117.xml"/><Relationship Id="rId44" Type="http://schemas.openxmlformats.org/officeDocument/2006/relationships/slide" Target="slides/slide42.xml"/><Relationship Id="rId60" Type="http://schemas.openxmlformats.org/officeDocument/2006/relationships/slide" Target="slides/slide58.xml"/><Relationship Id="rId65" Type="http://schemas.openxmlformats.org/officeDocument/2006/relationships/slide" Target="slides/slide63.xml"/><Relationship Id="rId81" Type="http://schemas.openxmlformats.org/officeDocument/2006/relationships/slide" Target="slides/slide79.xml"/><Relationship Id="rId86" Type="http://schemas.openxmlformats.org/officeDocument/2006/relationships/slide" Target="slides/slide84.xml"/><Relationship Id="rId130" Type="http://schemas.openxmlformats.org/officeDocument/2006/relationships/slide" Target="slides/slide128.xml"/><Relationship Id="rId135" Type="http://schemas.openxmlformats.org/officeDocument/2006/relationships/slide" Target="slides/slide133.xml"/><Relationship Id="rId151" Type="http://schemas.openxmlformats.org/officeDocument/2006/relationships/slide" Target="slides/slide149.xml"/><Relationship Id="rId15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109" Type="http://schemas.openxmlformats.org/officeDocument/2006/relationships/slide" Target="slides/slide10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slide" Target="slides/slide102.xml"/><Relationship Id="rId120" Type="http://schemas.openxmlformats.org/officeDocument/2006/relationships/slide" Target="slides/slide118.xml"/><Relationship Id="rId125" Type="http://schemas.openxmlformats.org/officeDocument/2006/relationships/slide" Target="slides/slide123.xml"/><Relationship Id="rId141" Type="http://schemas.openxmlformats.org/officeDocument/2006/relationships/slide" Target="slides/slide139.xml"/><Relationship Id="rId146" Type="http://schemas.openxmlformats.org/officeDocument/2006/relationships/slide" Target="slides/slide144.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slide" Target="slides/slide85.xml"/><Relationship Id="rId110" Type="http://schemas.openxmlformats.org/officeDocument/2006/relationships/slide" Target="slides/slide108.xml"/><Relationship Id="rId115" Type="http://schemas.openxmlformats.org/officeDocument/2006/relationships/slide" Target="slides/slide113.xml"/><Relationship Id="rId131" Type="http://schemas.openxmlformats.org/officeDocument/2006/relationships/slide" Target="slides/slide129.xml"/><Relationship Id="rId136" Type="http://schemas.openxmlformats.org/officeDocument/2006/relationships/slide" Target="slides/slide134.xml"/><Relationship Id="rId157" Type="http://schemas.openxmlformats.org/officeDocument/2006/relationships/tableStyles" Target="tableStyles.xml"/><Relationship Id="rId61" Type="http://schemas.openxmlformats.org/officeDocument/2006/relationships/slide" Target="slides/slide59.xml"/><Relationship Id="rId82" Type="http://schemas.openxmlformats.org/officeDocument/2006/relationships/slide" Target="slides/slide80.xml"/><Relationship Id="rId152" Type="http://schemas.openxmlformats.org/officeDocument/2006/relationships/notesMaster" Target="notesMasters/notesMaster1.xml"/><Relationship Id="rId19" Type="http://schemas.openxmlformats.org/officeDocument/2006/relationships/slide" Target="slides/slide17.xml"/><Relationship Id="rId14" Type="http://schemas.openxmlformats.org/officeDocument/2006/relationships/slide" Target="slides/slide12.xml"/><Relationship Id="rId30" Type="http://schemas.openxmlformats.org/officeDocument/2006/relationships/slide" Target="slides/slide28.xml"/><Relationship Id="rId35" Type="http://schemas.openxmlformats.org/officeDocument/2006/relationships/slide" Target="slides/slide33.xml"/><Relationship Id="rId56" Type="http://schemas.openxmlformats.org/officeDocument/2006/relationships/slide" Target="slides/slide54.xml"/><Relationship Id="rId77" Type="http://schemas.openxmlformats.org/officeDocument/2006/relationships/slide" Target="slides/slide75.xml"/><Relationship Id="rId100" Type="http://schemas.openxmlformats.org/officeDocument/2006/relationships/slide" Target="slides/slide98.xml"/><Relationship Id="rId105" Type="http://schemas.openxmlformats.org/officeDocument/2006/relationships/slide" Target="slides/slide103.xml"/><Relationship Id="rId126" Type="http://schemas.openxmlformats.org/officeDocument/2006/relationships/slide" Target="slides/slide124.xml"/><Relationship Id="rId147" Type="http://schemas.openxmlformats.org/officeDocument/2006/relationships/slide" Target="slides/slide14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93" Type="http://schemas.openxmlformats.org/officeDocument/2006/relationships/slide" Target="slides/slide91.xml"/><Relationship Id="rId98" Type="http://schemas.openxmlformats.org/officeDocument/2006/relationships/slide" Target="slides/slide96.xml"/><Relationship Id="rId121" Type="http://schemas.openxmlformats.org/officeDocument/2006/relationships/slide" Target="slides/slide119.xml"/><Relationship Id="rId142" Type="http://schemas.openxmlformats.org/officeDocument/2006/relationships/slide" Target="slides/slide140.xml"/><Relationship Id="rId3" Type="http://schemas.openxmlformats.org/officeDocument/2006/relationships/slide" Target="slides/slide1.xml"/><Relationship Id="rId25" Type="http://schemas.openxmlformats.org/officeDocument/2006/relationships/slide" Target="slides/slide23.xml"/><Relationship Id="rId46" Type="http://schemas.openxmlformats.org/officeDocument/2006/relationships/slide" Target="slides/slide44.xml"/><Relationship Id="rId67" Type="http://schemas.openxmlformats.org/officeDocument/2006/relationships/slide" Target="slides/slide65.xml"/><Relationship Id="rId116" Type="http://schemas.openxmlformats.org/officeDocument/2006/relationships/slide" Target="slides/slide114.xml"/><Relationship Id="rId137" Type="http://schemas.openxmlformats.org/officeDocument/2006/relationships/slide" Target="slides/slide135.xml"/><Relationship Id="rId20" Type="http://schemas.openxmlformats.org/officeDocument/2006/relationships/slide" Target="slides/slide18.xml"/><Relationship Id="rId41" Type="http://schemas.openxmlformats.org/officeDocument/2006/relationships/slide" Target="slides/slide39.xml"/><Relationship Id="rId62" Type="http://schemas.openxmlformats.org/officeDocument/2006/relationships/slide" Target="slides/slide60.xml"/><Relationship Id="rId83" Type="http://schemas.openxmlformats.org/officeDocument/2006/relationships/slide" Target="slides/slide81.xml"/><Relationship Id="rId88" Type="http://schemas.openxmlformats.org/officeDocument/2006/relationships/slide" Target="slides/slide86.xml"/><Relationship Id="rId111" Type="http://schemas.openxmlformats.org/officeDocument/2006/relationships/slide" Target="slides/slide109.xml"/><Relationship Id="rId132" Type="http://schemas.openxmlformats.org/officeDocument/2006/relationships/slide" Target="slides/slide130.xml"/><Relationship Id="rId153" Type="http://schemas.openxmlformats.org/officeDocument/2006/relationships/handoutMaster" Target="handoutMasters/handoutMaster1.xml"/><Relationship Id="rId15" Type="http://schemas.openxmlformats.org/officeDocument/2006/relationships/slide" Target="slides/slide13.xml"/><Relationship Id="rId36" Type="http://schemas.openxmlformats.org/officeDocument/2006/relationships/slide" Target="slides/slide34.xml"/><Relationship Id="rId57" Type="http://schemas.openxmlformats.org/officeDocument/2006/relationships/slide" Target="slides/slide55.xml"/><Relationship Id="rId106" Type="http://schemas.openxmlformats.org/officeDocument/2006/relationships/slide" Target="slides/slide104.xml"/><Relationship Id="rId127" Type="http://schemas.openxmlformats.org/officeDocument/2006/relationships/slide" Target="slides/slide125.xml"/><Relationship Id="rId10" Type="http://schemas.openxmlformats.org/officeDocument/2006/relationships/slide" Target="slides/slide8.xml"/><Relationship Id="rId31" Type="http://schemas.openxmlformats.org/officeDocument/2006/relationships/slide" Target="slides/slide29.xml"/><Relationship Id="rId52" Type="http://schemas.openxmlformats.org/officeDocument/2006/relationships/slide" Target="slides/slide50.xml"/><Relationship Id="rId73" Type="http://schemas.openxmlformats.org/officeDocument/2006/relationships/slide" Target="slides/slide71.xml"/><Relationship Id="rId78" Type="http://schemas.openxmlformats.org/officeDocument/2006/relationships/slide" Target="slides/slide76.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slide" Target="slides/slide99.xml"/><Relationship Id="rId122" Type="http://schemas.openxmlformats.org/officeDocument/2006/relationships/slide" Target="slides/slide120.xml"/><Relationship Id="rId143" Type="http://schemas.openxmlformats.org/officeDocument/2006/relationships/slide" Target="slides/slide141.xml"/><Relationship Id="rId148" Type="http://schemas.openxmlformats.org/officeDocument/2006/relationships/slide" Target="slides/slide146.xml"/><Relationship Id="rId4" Type="http://schemas.openxmlformats.org/officeDocument/2006/relationships/slide" Target="slides/slide2.xml"/><Relationship Id="rId9" Type="http://schemas.openxmlformats.org/officeDocument/2006/relationships/slide" Target="slides/slide7.xml"/><Relationship Id="rId26" Type="http://schemas.openxmlformats.org/officeDocument/2006/relationships/slide" Target="slides/slide24.xml"/><Relationship Id="rId47" Type="http://schemas.openxmlformats.org/officeDocument/2006/relationships/slide" Target="slides/slide45.xml"/><Relationship Id="rId68" Type="http://schemas.openxmlformats.org/officeDocument/2006/relationships/slide" Target="slides/slide66.xml"/><Relationship Id="rId89" Type="http://schemas.openxmlformats.org/officeDocument/2006/relationships/slide" Target="slides/slide87.xml"/><Relationship Id="rId112" Type="http://schemas.openxmlformats.org/officeDocument/2006/relationships/slide" Target="slides/slide110.xml"/><Relationship Id="rId133" Type="http://schemas.openxmlformats.org/officeDocument/2006/relationships/slide" Target="slides/slide131.xml"/><Relationship Id="rId154" Type="http://schemas.openxmlformats.org/officeDocument/2006/relationships/presProps" Target="presProps.xml"/><Relationship Id="rId16" Type="http://schemas.openxmlformats.org/officeDocument/2006/relationships/slide" Target="slides/slide14.xml"/><Relationship Id="rId37" Type="http://schemas.openxmlformats.org/officeDocument/2006/relationships/slide" Target="slides/slide35.xml"/><Relationship Id="rId58" Type="http://schemas.openxmlformats.org/officeDocument/2006/relationships/slide" Target="slides/slide56.xml"/><Relationship Id="rId79" Type="http://schemas.openxmlformats.org/officeDocument/2006/relationships/slide" Target="slides/slide77.xml"/><Relationship Id="rId102" Type="http://schemas.openxmlformats.org/officeDocument/2006/relationships/slide" Target="slides/slide100.xml"/><Relationship Id="rId123" Type="http://schemas.openxmlformats.org/officeDocument/2006/relationships/slide" Target="slides/slide121.xml"/><Relationship Id="rId144" Type="http://schemas.openxmlformats.org/officeDocument/2006/relationships/slide" Target="slides/slide142.xml"/><Relationship Id="rId90" Type="http://schemas.openxmlformats.org/officeDocument/2006/relationships/slide" Target="slides/slide88.xml"/><Relationship Id="rId27" Type="http://schemas.openxmlformats.org/officeDocument/2006/relationships/slide" Target="slides/slide25.xml"/><Relationship Id="rId48" Type="http://schemas.openxmlformats.org/officeDocument/2006/relationships/slide" Target="slides/slide46.xml"/><Relationship Id="rId69" Type="http://schemas.openxmlformats.org/officeDocument/2006/relationships/slide" Target="slides/slide67.xml"/><Relationship Id="rId113" Type="http://schemas.openxmlformats.org/officeDocument/2006/relationships/slide" Target="slides/slide111.xml"/><Relationship Id="rId134" Type="http://schemas.openxmlformats.org/officeDocument/2006/relationships/slide" Target="slides/slide132.xml"/></Relationships>
</file>

<file path=ppt/_rels/viewProps.xml.rels><?xml version="1.0" encoding="UTF-8" standalone="yes"?>
<Relationships xmlns="http://schemas.openxmlformats.org/package/2006/relationships"><Relationship Id="rId8" Type="http://schemas.openxmlformats.org/officeDocument/2006/relationships/slide" Target="slides/slide89.xml"/><Relationship Id="rId3" Type="http://schemas.openxmlformats.org/officeDocument/2006/relationships/slide" Target="slides/slide82.xml"/><Relationship Id="rId7" Type="http://schemas.openxmlformats.org/officeDocument/2006/relationships/slide" Target="slides/slide87.xml"/><Relationship Id="rId2" Type="http://schemas.openxmlformats.org/officeDocument/2006/relationships/slide" Target="slides/slide81.xml"/><Relationship Id="rId1" Type="http://schemas.openxmlformats.org/officeDocument/2006/relationships/slide" Target="slides/slide24.xml"/><Relationship Id="rId6" Type="http://schemas.openxmlformats.org/officeDocument/2006/relationships/slide" Target="slides/slide86.xml"/><Relationship Id="rId5" Type="http://schemas.openxmlformats.org/officeDocument/2006/relationships/slide" Target="slides/slide85.xml"/><Relationship Id="rId4" Type="http://schemas.openxmlformats.org/officeDocument/2006/relationships/slide" Target="slides/slide8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l"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19" name="Rectangle 3"/>
          <p:cNvSpPr>
            <a:spLocks noGrp="1" noChangeArrowheads="1"/>
          </p:cNvSpPr>
          <p:nvPr>
            <p:ph type="dt" sz="quarter" idx="1"/>
          </p:nvPr>
        </p:nvSpPr>
        <p:spPr bwMode="auto">
          <a:xfrm>
            <a:off x="3819525" y="0"/>
            <a:ext cx="2916238" cy="493713"/>
          </a:xfrm>
          <a:prstGeom prst="rect">
            <a:avLst/>
          </a:prstGeom>
          <a:noFill/>
          <a:ln w="9525">
            <a:noFill/>
            <a:miter lim="800000"/>
            <a:headEnd/>
            <a:tailEnd/>
          </a:ln>
          <a:effectLst/>
        </p:spPr>
        <p:txBody>
          <a:bodyPr vert="horz" wrap="square" lIns="94787" tIns="47395" rIns="94787" bIns="47395" numCol="1" anchor="t" anchorCtr="0" compatLnSpc="1">
            <a:prstTxWarp prst="textNoShape">
              <a:avLst/>
            </a:prstTxWarp>
          </a:bodyPr>
          <a:lstStyle>
            <a:lvl1pPr algn="r" defTabSz="947361" latinLnBrk="1">
              <a:defRPr kumimoji="1" sz="1200">
                <a:latin typeface="ＭＳ Ｐゴシック" pitchFamily="50" charset="-128"/>
                <a:ea typeface="ＭＳ Ｐゴシック" pitchFamily="50" charset="-128"/>
                <a:cs typeface="+mn-cs"/>
              </a:defRPr>
            </a:lvl1pPr>
          </a:lstStyle>
          <a:p>
            <a:pPr>
              <a:defRPr/>
            </a:pPr>
            <a:endParaRPr lang="en-US" altLang="ko-KR"/>
          </a:p>
        </p:txBody>
      </p:sp>
      <p:sp>
        <p:nvSpPr>
          <p:cNvPr id="9221" name="Rectangle 5"/>
          <p:cNvSpPr>
            <a:spLocks noGrp="1" noChangeArrowheads="1"/>
          </p:cNvSpPr>
          <p:nvPr>
            <p:ph type="sldNum" sz="quarter" idx="3"/>
          </p:nvPr>
        </p:nvSpPr>
        <p:spPr bwMode="auto">
          <a:xfrm>
            <a:off x="3819525" y="9372600"/>
            <a:ext cx="2916238" cy="493713"/>
          </a:xfrm>
          <a:prstGeom prst="rect">
            <a:avLst/>
          </a:prstGeom>
          <a:noFill/>
          <a:ln w="9525">
            <a:noFill/>
            <a:miter lim="800000"/>
            <a:headEnd/>
            <a:tailEnd/>
          </a:ln>
          <a:effectLst/>
        </p:spPr>
        <p:txBody>
          <a:bodyPr vert="horz" wrap="square" lIns="94787" tIns="47395" rIns="94787" bIns="47395" numCol="1" anchor="b" anchorCtr="0" compatLnSpc="1">
            <a:prstTxWarp prst="textNoShape">
              <a:avLst/>
            </a:prstTxWarp>
          </a:bodyPr>
          <a:lstStyle>
            <a:lvl1pPr algn="r" defTabSz="946150" latinLnBrk="1">
              <a:defRPr sz="1200" smtClean="0">
                <a:latin typeface="ＭＳ Ｐゴシック" charset="0"/>
                <a:ea typeface="ＭＳ Ｐゴシック" charset="0"/>
                <a:cs typeface="ＭＳ Ｐゴシック" charset="0"/>
              </a:defRPr>
            </a:lvl1pPr>
          </a:lstStyle>
          <a:p>
            <a:pPr>
              <a:defRPr/>
            </a:pPr>
            <a:fld id="{3403E8B8-D6CE-EC41-A7D9-308ADC84046D}" type="slidenum">
              <a:rPr lang="en-US" altLang="ko-KR"/>
              <a:pPr>
                <a:defRPr/>
              </a:pPr>
              <a:t>‹#›</a:t>
            </a:fld>
            <a:endParaRPr lang="ko-KR" altLang="en-US"/>
          </a:p>
        </p:txBody>
      </p:sp>
    </p:spTree>
    <p:extLst>
      <p:ext uri="{BB962C8B-B14F-4D97-AF65-F5344CB8AC3E}">
        <p14:creationId xmlns:p14="http://schemas.microsoft.com/office/powerpoint/2010/main" val="3949082312"/>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8370" name="Rectangle 2"/>
          <p:cNvSpPr>
            <a:spLocks noGrp="1" noChangeArrowheads="1"/>
          </p:cNvSpPr>
          <p:nvPr>
            <p:ph type="hdr" sz="quarter"/>
          </p:nvPr>
        </p:nvSpPr>
        <p:spPr bwMode="auto">
          <a:xfrm>
            <a:off x="0"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1" name="Rectangle 3"/>
          <p:cNvSpPr>
            <a:spLocks noGrp="1" noChangeArrowheads="1"/>
          </p:cNvSpPr>
          <p:nvPr>
            <p:ph type="dt" idx="1"/>
          </p:nvPr>
        </p:nvSpPr>
        <p:spPr bwMode="auto">
          <a:xfrm>
            <a:off x="3819525" y="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ctr" anchorCtr="0" compatLnSpc="1">
            <a:prstTxWarp prst="textNoShape">
              <a:avLst/>
            </a:prstTxWarp>
          </a:bodyPr>
          <a:lstStyle>
            <a:lvl1pPr algn="r" defTabSz="947361" latinLnBrk="1">
              <a:defRPr kumimoji="1" sz="1200">
                <a:latin typeface="+mn-ea"/>
                <a:ea typeface="+mn-ea"/>
                <a:cs typeface="+mn-cs"/>
              </a:defRPr>
            </a:lvl1pPr>
          </a:lstStyle>
          <a:p>
            <a:pPr>
              <a:defRPr/>
            </a:pPr>
            <a:endParaRPr lang="en-US" altLang="ja-JP"/>
          </a:p>
        </p:txBody>
      </p:sp>
      <p:sp>
        <p:nvSpPr>
          <p:cNvPr id="14340" name="Rectangle 4"/>
          <p:cNvSpPr>
            <a:spLocks noGrp="1" noRot="1" noChangeAspect="1" noChangeArrowheads="1" noTextEdit="1"/>
          </p:cNvSpPr>
          <p:nvPr>
            <p:ph type="sldImg" idx="2"/>
          </p:nvPr>
        </p:nvSpPr>
        <p:spPr bwMode="auto">
          <a:xfrm>
            <a:off x="898525" y="736600"/>
            <a:ext cx="4938713" cy="37052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sp>
      <p:sp>
        <p:nvSpPr>
          <p:cNvPr id="58373" name="Rectangle 5"/>
          <p:cNvSpPr>
            <a:spLocks noGrp="1" noChangeArrowheads="1"/>
          </p:cNvSpPr>
          <p:nvPr>
            <p:ph type="body" sz="quarter" idx="3"/>
          </p:nvPr>
        </p:nvSpPr>
        <p:spPr bwMode="auto">
          <a:xfrm>
            <a:off x="898525" y="4686300"/>
            <a:ext cx="4938713" cy="4443413"/>
          </a:xfrm>
          <a:prstGeom prst="rect">
            <a:avLst/>
          </a:prstGeom>
          <a:noFill/>
          <a:ln w="12700" cap="sq">
            <a:noFill/>
            <a:miter lim="800000"/>
            <a:headEnd type="none" w="sm" len="sm"/>
            <a:tailEnd type="none" w="sm" len="sm"/>
          </a:ln>
          <a:effectLst/>
        </p:spPr>
        <p:txBody>
          <a:bodyPr vert="horz" wrap="square" lIns="94787" tIns="47395" rIns="94787" bIns="47395" numCol="1" anchor="t" anchorCtr="0" compatLnSpc="1">
            <a:prstTxWarp prst="textNoShape">
              <a:avLst/>
            </a:prstTxWarp>
          </a:bodyPr>
          <a:lstStyle/>
          <a:p>
            <a:pPr lvl="0"/>
            <a:r>
              <a:rPr lang="ja-JP" altLang="en-US" noProof="0"/>
              <a:t>マスター テキストの書式設定</a:t>
            </a:r>
          </a:p>
          <a:p>
            <a:pPr lvl="1"/>
            <a:r>
              <a:rPr lang="ja-JP" altLang="en-US" noProof="0"/>
              <a:t>第 2 レベル</a:t>
            </a:r>
          </a:p>
          <a:p>
            <a:pPr lvl="2"/>
            <a:r>
              <a:rPr lang="ja-JP" altLang="en-US" noProof="0"/>
              <a:t>第 3 レベル</a:t>
            </a:r>
          </a:p>
          <a:p>
            <a:pPr lvl="3"/>
            <a:r>
              <a:rPr lang="ja-JP" altLang="en-US" noProof="0"/>
              <a:t>第 4 レベル</a:t>
            </a:r>
          </a:p>
          <a:p>
            <a:pPr lvl="4"/>
            <a:r>
              <a:rPr lang="ja-JP" altLang="en-US" noProof="0"/>
              <a:t>第 5 レベル</a:t>
            </a:r>
          </a:p>
        </p:txBody>
      </p:sp>
      <p:sp>
        <p:nvSpPr>
          <p:cNvPr id="58374" name="Rectangle 6"/>
          <p:cNvSpPr>
            <a:spLocks noGrp="1" noChangeArrowheads="1"/>
          </p:cNvSpPr>
          <p:nvPr>
            <p:ph type="ftr" sz="quarter" idx="4"/>
          </p:nvPr>
        </p:nvSpPr>
        <p:spPr bwMode="auto">
          <a:xfrm>
            <a:off x="0"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l" defTabSz="947361" latinLnBrk="1">
              <a:defRPr kumimoji="1" sz="1200">
                <a:latin typeface="+mn-lt"/>
                <a:ea typeface="ＭＳ Ｐ明朝" pitchFamily="18" charset="-128"/>
                <a:cs typeface="+mn-cs"/>
              </a:defRPr>
            </a:lvl1pPr>
          </a:lstStyle>
          <a:p>
            <a:pPr>
              <a:defRPr/>
            </a:pPr>
            <a:endParaRPr lang="ja-JP" altLang="en-US"/>
          </a:p>
        </p:txBody>
      </p:sp>
      <p:sp>
        <p:nvSpPr>
          <p:cNvPr id="58375" name="Rectangle 7"/>
          <p:cNvSpPr>
            <a:spLocks noGrp="1" noChangeArrowheads="1"/>
          </p:cNvSpPr>
          <p:nvPr>
            <p:ph type="sldNum" sz="quarter" idx="5"/>
          </p:nvPr>
        </p:nvSpPr>
        <p:spPr bwMode="auto">
          <a:xfrm>
            <a:off x="3819525" y="9372600"/>
            <a:ext cx="2916238" cy="493713"/>
          </a:xfrm>
          <a:prstGeom prst="rect">
            <a:avLst/>
          </a:prstGeom>
          <a:noFill/>
          <a:ln w="12700" cap="sq">
            <a:noFill/>
            <a:miter lim="800000"/>
            <a:headEnd type="none" w="sm" len="sm"/>
            <a:tailEnd type="none" w="sm" len="sm"/>
          </a:ln>
          <a:effectLst/>
        </p:spPr>
        <p:txBody>
          <a:bodyPr vert="horz" wrap="none" lIns="94787" tIns="47395" rIns="94787" bIns="47395" numCol="1" anchor="b" anchorCtr="0" compatLnSpc="1">
            <a:prstTxWarp prst="textNoShape">
              <a:avLst/>
            </a:prstTxWarp>
          </a:bodyPr>
          <a:lstStyle>
            <a:lvl1pPr algn="r" defTabSz="946150" latinLnBrk="1">
              <a:defRPr sz="1200" smtClean="0">
                <a:latin typeface="Calibri" charset="0"/>
                <a:ea typeface="ＭＳ Ｐ明朝" charset="0"/>
                <a:cs typeface="ＭＳ Ｐ明朝" charset="0"/>
              </a:defRPr>
            </a:lvl1pPr>
          </a:lstStyle>
          <a:p>
            <a:pPr>
              <a:defRPr/>
            </a:pPr>
            <a:fld id="{CC92F242-D4F1-B445-9D97-3B064EB71225}" type="slidenum">
              <a:rPr lang="en-US" altLang="ja-JP"/>
              <a:pPr>
                <a:defRPr/>
              </a:pPr>
              <a:t>‹#›</a:t>
            </a:fld>
            <a:endParaRPr lang="en-US" altLang="ja-JP"/>
          </a:p>
        </p:txBody>
      </p:sp>
    </p:spTree>
    <p:extLst>
      <p:ext uri="{BB962C8B-B14F-4D97-AF65-F5344CB8AC3E}">
        <p14:creationId xmlns:p14="http://schemas.microsoft.com/office/powerpoint/2010/main" val="1415100043"/>
      </p:ext>
    </p:extLst>
  </p:cSld>
  <p:clrMap bg1="lt1" tx1="dk1" bg2="lt2" tx2="dk2" accent1="accent1" accent2="accent2" accent3="accent3" accent4="accent4" accent5="accent5" accent6="accent6" hlink="hlink" folHlink="folHlink"/>
  <p:hf hdr="0" dt="0"/>
  <p:notesStyle>
    <a:lvl1pPr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1pPr>
    <a:lvl2pPr marL="4556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2pPr>
    <a:lvl3pPr marL="9128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3pPr>
    <a:lvl4pPr marL="13700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4pPr>
    <a:lvl5pPr marL="1827213" algn="l" rtl="0" eaLnBrk="0" fontAlgn="base" latinLnBrk="1" hangingPunct="0">
      <a:spcBef>
        <a:spcPct val="30000"/>
      </a:spcBef>
      <a:spcAft>
        <a:spcPct val="0"/>
      </a:spcAft>
      <a:defRPr kumimoji="1" sz="1100" kern="1200">
        <a:solidFill>
          <a:schemeClr val="tx1"/>
        </a:solidFill>
        <a:latin typeface="Malgun Gothic" pitchFamily="34" charset="-127"/>
        <a:ea typeface="Malgun Gothic" pitchFamily="34" charset="-127"/>
        <a:cs typeface="ＭＳ Ｐ明朝" charset="-128"/>
      </a:defRPr>
    </a:lvl5pPr>
    <a:lvl6pPr marL="2285677" algn="l" defTabSz="914271" rtl="0" eaLnBrk="1" latinLnBrk="0" hangingPunct="1">
      <a:defRPr kumimoji="1" sz="1100" kern="1200">
        <a:solidFill>
          <a:schemeClr val="tx1"/>
        </a:solidFill>
        <a:latin typeface="+mn-lt"/>
        <a:ea typeface="+mn-ea"/>
        <a:cs typeface="+mn-cs"/>
      </a:defRPr>
    </a:lvl6pPr>
    <a:lvl7pPr marL="2742812" algn="l" defTabSz="914271" rtl="0" eaLnBrk="1" latinLnBrk="0" hangingPunct="1">
      <a:defRPr kumimoji="1" sz="1100" kern="1200">
        <a:solidFill>
          <a:schemeClr val="tx1"/>
        </a:solidFill>
        <a:latin typeface="+mn-lt"/>
        <a:ea typeface="+mn-ea"/>
        <a:cs typeface="+mn-cs"/>
      </a:defRPr>
    </a:lvl7pPr>
    <a:lvl8pPr marL="3199948" algn="l" defTabSz="914271" rtl="0" eaLnBrk="1" latinLnBrk="0" hangingPunct="1">
      <a:defRPr kumimoji="1" sz="1100" kern="1200">
        <a:solidFill>
          <a:schemeClr val="tx1"/>
        </a:solidFill>
        <a:latin typeface="+mn-lt"/>
        <a:ea typeface="+mn-ea"/>
        <a:cs typeface="+mn-cs"/>
      </a:defRPr>
    </a:lvl8pPr>
    <a:lvl9pPr marL="3657083" algn="l" defTabSz="914271" rtl="0" eaLnBrk="1" latinLnBrk="0" hangingPunct="1">
      <a:defRPr kumimoji="1" sz="11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スライド イメージ プレースホルダ 1"/>
          <p:cNvSpPr>
            <a:spLocks noGrp="1" noRot="1" noChangeAspect="1" noTextEdit="1"/>
          </p:cNvSpPr>
          <p:nvPr>
            <p:ph type="sldImg"/>
          </p:nvPr>
        </p:nvSpPr>
        <p:spPr>
          <a:ln/>
        </p:spPr>
      </p:sp>
      <p:sp>
        <p:nvSpPr>
          <p:cNvPr id="16386" name="ノート プレースホルダ 2"/>
          <p:cNvSpPr>
            <a:spLocks noGrp="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sq">
                <a:solidFill>
                  <a:srgbClr val="000000"/>
                </a:solidFill>
                <a:miter lim="800000"/>
                <a:headEnd type="none" w="sm" len="sm"/>
                <a:tailEnd type="none" w="sm" len="sm"/>
              </a14:hiddenLine>
            </a:ext>
            <a:ext uri="{FAA26D3D-D897-4be2-8F04-BA451C77F1D7}">
              <ma14:placeholderFlag xmlns="" xmlns:ma14="http://schemas.microsoft.com/office/mac/drawingml/2011/main" val="1"/>
            </a:ext>
          </a:extLst>
        </p:spPr>
        <p:txBody>
          <a:bodyPr/>
          <a:lstStyle/>
          <a:p>
            <a:endParaRPr lang="ja-JP" altLang="en-US">
              <a:latin typeface="ＭＳ Ｐゴシック" charset="0"/>
              <a:ea typeface="ＭＳ Ｐゴシック" charset="0"/>
              <a:cs typeface="ＭＳ Ｐゴシック" charset="0"/>
            </a:endParaRPr>
          </a:p>
        </p:txBody>
      </p:sp>
      <p:sp>
        <p:nvSpPr>
          <p:cNvPr id="6" name="フッター プレースホルダ 5"/>
          <p:cNvSpPr>
            <a:spLocks noGrp="1"/>
          </p:cNvSpPr>
          <p:nvPr>
            <p:ph type="ftr" sz="quarter" idx="4"/>
          </p:nvPr>
        </p:nvSpPr>
        <p:spPr/>
        <p:txBody>
          <a:bodyPr/>
          <a:lstStyle/>
          <a:p>
            <a:pPr>
              <a:defRPr/>
            </a:pPr>
            <a:endParaRPr lang="ja-JP" altLang="en-US"/>
          </a:p>
        </p:txBody>
      </p:sp>
      <p:sp>
        <p:nvSpPr>
          <p:cNvPr id="16388" name="スライド番号プレースホルダ 6"/>
          <p:cNvSpPr>
            <a:spLocks noGrp="1"/>
          </p:cNvSpPr>
          <p:nvPr>
            <p:ph type="sldNum" sz="quarter" idx="5"/>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sq">
                <a:solidFill>
                  <a:srgbClr val="000000"/>
                </a:solidFill>
                <a:miter lim="800000"/>
                <a:headEnd type="none" w="sm" len="sm"/>
                <a:tailEnd type="none" w="sm" len="sm"/>
              </a14:hiddenLine>
            </a:ext>
          </a:extLst>
        </p:spPr>
        <p:txBody>
          <a:bodyPr/>
          <a:lstStyle>
            <a:lvl1pPr defTabSz="946150">
              <a:defRPr kumimoji="1" sz="2400">
                <a:solidFill>
                  <a:schemeClr val="tx1"/>
                </a:solidFill>
                <a:latin typeface="ＤＦＰ超極太明朝体" charset="0"/>
                <a:ea typeface="ＤＦＰ超極太明朝体" charset="0"/>
                <a:cs typeface="ＤＦＰ超極太明朝体" charset="0"/>
              </a:defRPr>
            </a:lvl1pPr>
            <a:lvl2pPr marL="742950" indent="-285750" defTabSz="946150">
              <a:defRPr kumimoji="1" sz="2400">
                <a:solidFill>
                  <a:schemeClr val="tx1"/>
                </a:solidFill>
                <a:latin typeface="ＤＦＰ超極太明朝体" charset="0"/>
                <a:ea typeface="ＤＦＰ超極太明朝体" charset="0"/>
                <a:cs typeface="ＤＦＰ超極太明朝体" charset="0"/>
              </a:defRPr>
            </a:lvl2pPr>
            <a:lvl3pPr marL="1143000" indent="-228600" defTabSz="946150">
              <a:defRPr kumimoji="1" sz="2400">
                <a:solidFill>
                  <a:schemeClr val="tx1"/>
                </a:solidFill>
                <a:latin typeface="ＤＦＰ超極太明朝体" charset="0"/>
                <a:ea typeface="ＤＦＰ超極太明朝体" charset="0"/>
                <a:cs typeface="ＤＦＰ超極太明朝体" charset="0"/>
              </a:defRPr>
            </a:lvl3pPr>
            <a:lvl4pPr marL="1600200" indent="-228600" defTabSz="946150">
              <a:defRPr kumimoji="1" sz="2400">
                <a:solidFill>
                  <a:schemeClr val="tx1"/>
                </a:solidFill>
                <a:latin typeface="ＤＦＰ超極太明朝体" charset="0"/>
                <a:ea typeface="ＤＦＰ超極太明朝体" charset="0"/>
                <a:cs typeface="ＤＦＰ超極太明朝体" charset="0"/>
              </a:defRPr>
            </a:lvl4pPr>
            <a:lvl5pPr marL="2057400" indent="-228600" defTabSz="946150">
              <a:defRPr kumimoji="1" sz="2400">
                <a:solidFill>
                  <a:schemeClr val="tx1"/>
                </a:solidFill>
                <a:latin typeface="ＤＦＰ超極太明朝体" charset="0"/>
                <a:ea typeface="ＤＦＰ超極太明朝体" charset="0"/>
                <a:cs typeface="ＤＦＰ超極太明朝体" charset="0"/>
              </a:defRPr>
            </a:lvl5pPr>
            <a:lvl6pPr marL="25146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defTabSz="94615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0B1A6C6F-25DB-494D-806D-69C161E91389}" type="slidenum">
              <a:rPr lang="en-US" altLang="ja-JP" sz="1200">
                <a:latin typeface="Calibri" charset="0"/>
                <a:ea typeface="ＭＳ Ｐ明朝" charset="0"/>
                <a:cs typeface="ＭＳ Ｐ明朝" charset="0"/>
              </a:rPr>
              <a:pPr/>
              <a:t>1</a:t>
            </a:fld>
            <a:endParaRPr lang="en-US" altLang="ja-JP" sz="1200">
              <a:latin typeface="Calibri" charset="0"/>
              <a:ea typeface="ＭＳ Ｐ明朝" charset="0"/>
              <a:cs typeface="ＭＳ Ｐ明朝"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10</a:t>
            </a:fld>
            <a:endParaRPr lang="en-US" altLang="ja-JP"/>
          </a:p>
        </p:txBody>
      </p:sp>
    </p:spTree>
    <p:extLst>
      <p:ext uri="{BB962C8B-B14F-4D97-AF65-F5344CB8AC3E}">
        <p14:creationId xmlns:p14="http://schemas.microsoft.com/office/powerpoint/2010/main" val="1226539037"/>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p>
            <a:fld id="{5993BADE-846A-4445-9BE2-94403D6A8314}" type="slidenum">
              <a:rPr lang="en-US" altLang="ja-JP"/>
              <a:pPr/>
              <a:t>100</a:t>
            </a:fld>
            <a:endParaRPr lang="en-US" altLang="ja-JP"/>
          </a:p>
        </p:txBody>
      </p:sp>
      <p:sp>
        <p:nvSpPr>
          <p:cNvPr id="149507" name="Rectangle 2"/>
          <p:cNvSpPr>
            <a:spLocks noGrp="1" noRot="1" noChangeAspect="1" noChangeArrowheads="1" noTextEdit="1"/>
          </p:cNvSpPr>
          <p:nvPr>
            <p:ph type="sldImg"/>
          </p:nvPr>
        </p:nvSpPr>
        <p:spPr>
          <a:xfrm>
            <a:off x="904875" y="742950"/>
            <a:ext cx="4927600" cy="3695700"/>
          </a:xfrm>
          <a:ln/>
        </p:spPr>
      </p:sp>
      <p:sp>
        <p:nvSpPr>
          <p:cNvPr id="149508" name="Rectangle 3"/>
          <p:cNvSpPr>
            <a:spLocks noGrp="1" noChangeArrowheads="1"/>
          </p:cNvSpPr>
          <p:nvPr>
            <p:ph type="body" idx="1"/>
          </p:nvPr>
        </p:nvSpPr>
        <p:spPr>
          <a:xfrm>
            <a:off x="898731" y="4686538"/>
            <a:ext cx="4938303" cy="4437556"/>
          </a:xfrm>
          <a:noFill/>
          <a:ln/>
        </p:spPr>
        <p:txBody>
          <a:bodyPr/>
          <a:lstStyle/>
          <a:p>
            <a:pPr eaLnBrk="1" hangingPunct="1"/>
            <a:r>
              <a:rPr lang="ja-JP" altLang="en-US"/>
              <a:t>　</a:t>
            </a:r>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E57D68F3-DAAD-AB4D-9DB9-FAC7E2A1843F}" type="slidenum">
              <a:rPr lang="en-US" altLang="ja-JP"/>
              <a:pPr/>
              <a:t>101</a:t>
            </a:fld>
            <a:endParaRPr lang="en-US" altLang="ja-JP"/>
          </a:p>
        </p:txBody>
      </p:sp>
      <p:sp>
        <p:nvSpPr>
          <p:cNvPr id="226307" name="Rectangle 2"/>
          <p:cNvSpPr>
            <a:spLocks noGrp="1" noRot="1" noChangeAspect="1" noChangeArrowheads="1" noTextEdit="1"/>
          </p:cNvSpPr>
          <p:nvPr>
            <p:ph type="sldImg"/>
          </p:nvPr>
        </p:nvSpPr>
        <p:spPr>
          <a:xfrm>
            <a:off x="904875" y="742950"/>
            <a:ext cx="4927600" cy="3695700"/>
          </a:xfrm>
          <a:ln/>
        </p:spPr>
      </p:sp>
      <p:sp>
        <p:nvSpPr>
          <p:cNvPr id="226308" name="Rectangle 3"/>
          <p:cNvSpPr>
            <a:spLocks noGrp="1" noChangeArrowheads="1"/>
          </p:cNvSpPr>
          <p:nvPr>
            <p:ph type="body" idx="1"/>
          </p:nvPr>
        </p:nvSpPr>
        <p:spPr>
          <a:xfrm>
            <a:off x="898731" y="4686538"/>
            <a:ext cx="4938303" cy="4437556"/>
          </a:xfrm>
          <a:noFill/>
          <a:ln/>
        </p:spPr>
        <p:txBody>
          <a:bodyPr/>
          <a:lstStyle/>
          <a:p>
            <a:pPr eaLnBrk="1" hangingPunct="1"/>
            <a:r>
              <a:rPr lang="ja-JP" altLang="en-US"/>
              <a:t>　</a:t>
            </a:r>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3DD9FEE9-A439-8242-BE3A-FEBE0C908764}" type="slidenum">
              <a:rPr lang="en-US" altLang="ja-JP"/>
              <a:pPr/>
              <a:t>102</a:t>
            </a:fld>
            <a:endParaRPr lang="en-US" altLang="ja-JP"/>
          </a:p>
        </p:txBody>
      </p:sp>
      <p:sp>
        <p:nvSpPr>
          <p:cNvPr id="228355" name="Rectangle 2"/>
          <p:cNvSpPr>
            <a:spLocks noGrp="1" noRot="1" noChangeAspect="1" noChangeArrowheads="1" noTextEdit="1"/>
          </p:cNvSpPr>
          <p:nvPr>
            <p:ph type="sldImg"/>
          </p:nvPr>
        </p:nvSpPr>
        <p:spPr>
          <a:xfrm>
            <a:off x="904875" y="742950"/>
            <a:ext cx="4927600" cy="3695700"/>
          </a:xfrm>
          <a:ln/>
        </p:spPr>
      </p:sp>
      <p:sp>
        <p:nvSpPr>
          <p:cNvPr id="228356" name="Rectangle 3"/>
          <p:cNvSpPr>
            <a:spLocks noGrp="1" noChangeArrowheads="1"/>
          </p:cNvSpPr>
          <p:nvPr>
            <p:ph type="body" idx="1"/>
          </p:nvPr>
        </p:nvSpPr>
        <p:spPr>
          <a:xfrm>
            <a:off x="898731" y="4686538"/>
            <a:ext cx="4938303" cy="4437556"/>
          </a:xfrm>
          <a:noFill/>
          <a:ln/>
        </p:spPr>
        <p:txBody>
          <a:bodyPr/>
          <a:lstStyle/>
          <a:p>
            <a:pPr eaLnBrk="1" hangingPunct="1"/>
            <a:r>
              <a:rPr lang="ja-JP" altLang="en-US"/>
              <a:t>　</a:t>
            </a:r>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F90BA748-661F-584E-A0ED-A2E35D1FBB93}" type="slidenum">
              <a:rPr lang="en-US" altLang="ja-JP"/>
              <a:pPr/>
              <a:t>103</a:t>
            </a:fld>
            <a:endParaRPr lang="en-US" altLang="ja-JP"/>
          </a:p>
        </p:txBody>
      </p:sp>
      <p:sp>
        <p:nvSpPr>
          <p:cNvPr id="240643" name="Rectangle 2"/>
          <p:cNvSpPr>
            <a:spLocks noGrp="1" noRot="1" noChangeAspect="1" noChangeArrowheads="1" noTextEdit="1"/>
          </p:cNvSpPr>
          <p:nvPr>
            <p:ph type="sldImg"/>
          </p:nvPr>
        </p:nvSpPr>
        <p:spPr>
          <a:xfrm>
            <a:off x="904875" y="742950"/>
            <a:ext cx="4927600" cy="3695700"/>
          </a:xfrm>
          <a:ln/>
        </p:spPr>
      </p:sp>
      <p:sp>
        <p:nvSpPr>
          <p:cNvPr id="240644" name="Rectangle 3"/>
          <p:cNvSpPr>
            <a:spLocks noGrp="1" noChangeArrowheads="1"/>
          </p:cNvSpPr>
          <p:nvPr>
            <p:ph type="body" idx="1"/>
          </p:nvPr>
        </p:nvSpPr>
        <p:spPr>
          <a:xfrm>
            <a:off x="898731" y="4686538"/>
            <a:ext cx="4938303" cy="4437556"/>
          </a:xfrm>
          <a:noFill/>
          <a:ln/>
        </p:spPr>
        <p:txBody>
          <a:bodyPr/>
          <a:lstStyle/>
          <a:p>
            <a:pPr eaLnBrk="1" hangingPunct="1"/>
            <a:r>
              <a:rPr lang="ja-JP" altLang="en-US"/>
              <a:t>　</a:t>
            </a:r>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B1414A9E-4CAE-1C44-86C5-B3544E5BB504}" type="slidenum">
              <a:rPr lang="en-US" altLang="ja-JP"/>
              <a:pPr/>
              <a:t>104</a:t>
            </a:fld>
            <a:endParaRPr lang="en-US" altLang="ja-JP"/>
          </a:p>
        </p:txBody>
      </p:sp>
      <p:sp>
        <p:nvSpPr>
          <p:cNvPr id="230403" name="Rectangle 2"/>
          <p:cNvSpPr>
            <a:spLocks noGrp="1" noRot="1" noChangeAspect="1" noChangeArrowheads="1" noTextEdit="1"/>
          </p:cNvSpPr>
          <p:nvPr>
            <p:ph type="sldImg"/>
          </p:nvPr>
        </p:nvSpPr>
        <p:spPr>
          <a:xfrm>
            <a:off x="904875" y="742950"/>
            <a:ext cx="4927600" cy="3695700"/>
          </a:xfrm>
          <a:ln/>
        </p:spPr>
      </p:sp>
      <p:sp>
        <p:nvSpPr>
          <p:cNvPr id="230404" name="Rectangle 3"/>
          <p:cNvSpPr>
            <a:spLocks noGrp="1" noChangeArrowheads="1"/>
          </p:cNvSpPr>
          <p:nvPr>
            <p:ph type="body" idx="1"/>
          </p:nvPr>
        </p:nvSpPr>
        <p:spPr>
          <a:xfrm>
            <a:off x="898731" y="4686538"/>
            <a:ext cx="4938303" cy="4437556"/>
          </a:xfrm>
          <a:noFill/>
          <a:ln/>
        </p:spPr>
        <p:txBody>
          <a:bodyPr/>
          <a:lstStyle/>
          <a:p>
            <a:pPr eaLnBrk="1" hangingPunct="1"/>
            <a:r>
              <a:rPr lang="ja-JP" altLang="en-US"/>
              <a:t>　</a:t>
            </a:r>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D5CE695D-1A09-DC49-8350-C199ECC1C543}" type="slidenum">
              <a:rPr lang="en-US" altLang="ja-JP"/>
              <a:pPr/>
              <a:t>105</a:t>
            </a:fld>
            <a:endParaRPr lang="en-US" altLang="ja-JP"/>
          </a:p>
        </p:txBody>
      </p:sp>
      <p:sp>
        <p:nvSpPr>
          <p:cNvPr id="242691" name="Rectangle 2"/>
          <p:cNvSpPr>
            <a:spLocks noGrp="1" noRot="1" noChangeAspect="1" noChangeArrowheads="1" noTextEdit="1"/>
          </p:cNvSpPr>
          <p:nvPr>
            <p:ph type="sldImg"/>
          </p:nvPr>
        </p:nvSpPr>
        <p:spPr>
          <a:xfrm>
            <a:off x="904875" y="742950"/>
            <a:ext cx="4927600" cy="3695700"/>
          </a:xfrm>
          <a:ln/>
        </p:spPr>
      </p:sp>
      <p:sp>
        <p:nvSpPr>
          <p:cNvPr id="242692" name="Rectangle 3"/>
          <p:cNvSpPr>
            <a:spLocks noGrp="1" noChangeArrowheads="1"/>
          </p:cNvSpPr>
          <p:nvPr>
            <p:ph type="body" idx="1"/>
          </p:nvPr>
        </p:nvSpPr>
        <p:spPr>
          <a:xfrm>
            <a:off x="898731" y="4686538"/>
            <a:ext cx="4938303" cy="4437556"/>
          </a:xfrm>
          <a:noFill/>
          <a:ln/>
        </p:spPr>
        <p:txBody>
          <a:bodyPr/>
          <a:lstStyle/>
          <a:p>
            <a:pPr eaLnBrk="1" hangingPunct="1"/>
            <a:endParaRPr lang="ja-JP" altLang="en-US" dirty="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7"/>
          <p:cNvSpPr>
            <a:spLocks noGrp="1" noChangeArrowheads="1"/>
          </p:cNvSpPr>
          <p:nvPr>
            <p:ph type="sldNum" sz="quarter" idx="5"/>
          </p:nvPr>
        </p:nvSpPr>
        <p:spPr>
          <a:noFill/>
        </p:spPr>
        <p:txBody>
          <a:bodyPr/>
          <a:lstStyle/>
          <a:p>
            <a:fld id="{2C23DC27-197D-CF48-A183-5218D5725D8A}" type="slidenum">
              <a:rPr lang="en-US" altLang="ja-JP"/>
              <a:pPr/>
              <a:t>106</a:t>
            </a:fld>
            <a:endParaRPr lang="en-US" altLang="ja-JP"/>
          </a:p>
        </p:txBody>
      </p:sp>
      <p:sp>
        <p:nvSpPr>
          <p:cNvPr id="157699" name="Rectangle 2"/>
          <p:cNvSpPr>
            <a:spLocks noGrp="1" noRot="1" noChangeAspect="1" noChangeArrowheads="1" noTextEdit="1"/>
          </p:cNvSpPr>
          <p:nvPr>
            <p:ph type="sldImg"/>
          </p:nvPr>
        </p:nvSpPr>
        <p:spPr>
          <a:xfrm>
            <a:off x="904875" y="742950"/>
            <a:ext cx="4927600" cy="3695700"/>
          </a:xfrm>
          <a:ln/>
        </p:spPr>
      </p:sp>
      <p:sp>
        <p:nvSpPr>
          <p:cNvPr id="157700" name="Rectangle 3"/>
          <p:cNvSpPr>
            <a:spLocks noGrp="1" noChangeArrowheads="1"/>
          </p:cNvSpPr>
          <p:nvPr>
            <p:ph type="body" idx="1"/>
          </p:nvPr>
        </p:nvSpPr>
        <p:spPr>
          <a:xfrm>
            <a:off x="898731" y="4686538"/>
            <a:ext cx="4938303" cy="4437556"/>
          </a:xfrm>
          <a:noFill/>
          <a:ln/>
        </p:spPr>
        <p:txBody>
          <a:bodyPr/>
          <a:lstStyle/>
          <a:p>
            <a:pPr marL="218743" indent="-218743" eaLnBrk="1" hangingPunct="1"/>
            <a:r>
              <a:rPr lang="ja-JP" altLang="en-US" dirty="0"/>
              <a:t>ここでは、リアルタイムシステムで重要な５つの機能をより詳しく学習します。</a:t>
            </a:r>
          </a:p>
          <a:p>
            <a:pPr marL="656229" lvl="1" indent="-218743" eaLnBrk="1" hangingPunct="1">
              <a:buFont typeface="Wingdings" charset="2"/>
              <a:buAutoNum type="arabicPeriod"/>
            </a:pPr>
            <a:r>
              <a:rPr lang="ja-JP" altLang="en-US" dirty="0"/>
              <a:t>並行処理</a:t>
            </a:r>
          </a:p>
          <a:p>
            <a:pPr marL="656229" lvl="1" indent="-218743" eaLnBrk="1" hangingPunct="1">
              <a:buFont typeface="Wingdings" charset="2"/>
              <a:buAutoNum type="arabicPeriod"/>
            </a:pPr>
            <a:r>
              <a:rPr lang="ja-JP" altLang="en-US" dirty="0"/>
              <a:t>同期</a:t>
            </a:r>
          </a:p>
          <a:p>
            <a:pPr marL="656229" lvl="1" indent="-218743" eaLnBrk="1" hangingPunct="1">
              <a:buFont typeface="Wingdings" charset="2"/>
              <a:buAutoNum type="arabicPeriod"/>
            </a:pPr>
            <a:r>
              <a:rPr lang="ja-JP" altLang="en-US" dirty="0"/>
              <a:t>通信</a:t>
            </a:r>
          </a:p>
          <a:p>
            <a:pPr marL="656229" lvl="1" indent="-218743" eaLnBrk="1" hangingPunct="1">
              <a:buFont typeface="Wingdings" charset="2"/>
              <a:buAutoNum type="arabicPeriod"/>
            </a:pPr>
            <a:r>
              <a:rPr lang="ja-JP" altLang="en-US" dirty="0"/>
              <a:t>実時間処理</a:t>
            </a:r>
          </a:p>
          <a:p>
            <a:pPr marL="656229" lvl="1" indent="-218743" eaLnBrk="1" hangingPunct="1">
              <a:buFont typeface="Wingdings" charset="2"/>
              <a:buAutoNum type="arabicPeriod"/>
            </a:pPr>
            <a:r>
              <a:rPr lang="ja-JP" altLang="en-US" dirty="0"/>
              <a:t>記憶管理</a:t>
            </a:r>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7"/>
          <p:cNvSpPr>
            <a:spLocks noGrp="1" noChangeArrowheads="1"/>
          </p:cNvSpPr>
          <p:nvPr>
            <p:ph type="sldNum" sz="quarter" idx="5"/>
          </p:nvPr>
        </p:nvSpPr>
        <p:spPr>
          <a:noFill/>
        </p:spPr>
        <p:txBody>
          <a:bodyPr/>
          <a:lstStyle/>
          <a:p>
            <a:fld id="{58CD6F8A-E542-6948-B78F-4AFDEC79606E}" type="slidenum">
              <a:rPr lang="en-US" altLang="ja-JP"/>
              <a:pPr/>
              <a:t>107</a:t>
            </a:fld>
            <a:endParaRPr lang="en-US" altLang="ja-JP"/>
          </a:p>
        </p:txBody>
      </p:sp>
      <p:sp>
        <p:nvSpPr>
          <p:cNvPr id="128003" name="Rectangle 2"/>
          <p:cNvSpPr>
            <a:spLocks noGrp="1" noRot="1" noChangeAspect="1" noChangeArrowheads="1" noTextEdit="1"/>
          </p:cNvSpPr>
          <p:nvPr>
            <p:ph type="sldImg"/>
          </p:nvPr>
        </p:nvSpPr>
        <p:spPr>
          <a:xfrm>
            <a:off x="903288" y="739775"/>
            <a:ext cx="4929187" cy="3698875"/>
          </a:xfrm>
          <a:ln/>
        </p:spPr>
      </p:sp>
      <p:sp>
        <p:nvSpPr>
          <p:cNvPr id="128004" name="Rectangle 3"/>
          <p:cNvSpPr>
            <a:spLocks noGrp="1" noChangeArrowheads="1"/>
          </p:cNvSpPr>
          <p:nvPr>
            <p:ph type="body" idx="1"/>
          </p:nvPr>
        </p:nvSpPr>
        <p:spPr>
          <a:xfrm>
            <a:off x="898731" y="4684962"/>
            <a:ext cx="4938303" cy="4442283"/>
          </a:xfrm>
          <a:noFill/>
          <a:ln/>
        </p:spPr>
        <p:txBody>
          <a:bodyPr/>
          <a:lstStyle/>
          <a:p>
            <a:pPr eaLnBrk="1" hangingPunct="1"/>
            <a:r>
              <a:rPr lang="en-US" altLang="ja-JP"/>
              <a:t> </a:t>
            </a:r>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p>
            <a:fld id="{39EAA5A8-3EE5-A64D-B1AE-83D25885B33F}" type="slidenum">
              <a:rPr lang="en-US" altLang="ja-JP"/>
              <a:pPr/>
              <a:t>108</a:t>
            </a:fld>
            <a:endParaRPr lang="en-US" altLang="ja-JP"/>
          </a:p>
        </p:txBody>
      </p:sp>
      <p:sp>
        <p:nvSpPr>
          <p:cNvPr id="130051" name="Rectangle 2"/>
          <p:cNvSpPr>
            <a:spLocks noGrp="1" noRot="1" noChangeAspect="1" noChangeArrowheads="1" noTextEdit="1"/>
          </p:cNvSpPr>
          <p:nvPr>
            <p:ph type="sldImg"/>
          </p:nvPr>
        </p:nvSpPr>
        <p:spPr>
          <a:xfrm>
            <a:off x="904875" y="739775"/>
            <a:ext cx="4929188" cy="3698875"/>
          </a:xfrm>
          <a:ln/>
        </p:spPr>
      </p:sp>
      <p:sp>
        <p:nvSpPr>
          <p:cNvPr id="130052" name="Rectangle 3"/>
          <p:cNvSpPr>
            <a:spLocks noGrp="1" noChangeArrowheads="1"/>
          </p:cNvSpPr>
          <p:nvPr>
            <p:ph type="body" idx="1"/>
          </p:nvPr>
        </p:nvSpPr>
        <p:spPr>
          <a:xfrm>
            <a:off x="898731" y="4686539"/>
            <a:ext cx="4938303" cy="4440707"/>
          </a:xfrm>
          <a:noFill/>
          <a:ln/>
        </p:spPr>
        <p:txBody>
          <a:bodyPr lIns="87514" tIns="43756" rIns="87514" bIns="43756"/>
          <a:lstStyle/>
          <a:p>
            <a:pPr eaLnBrk="1" hangingPunct="1"/>
            <a:r>
              <a:rPr lang="en-US" altLang="ja-JP"/>
              <a:t> </a:t>
            </a:r>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109</a:t>
            </a:fld>
            <a:endParaRPr lang="en-US" altLang="ja-JP"/>
          </a:p>
        </p:txBody>
      </p:sp>
    </p:spTree>
    <p:extLst>
      <p:ext uri="{BB962C8B-B14F-4D97-AF65-F5344CB8AC3E}">
        <p14:creationId xmlns:p14="http://schemas.microsoft.com/office/powerpoint/2010/main" val="28278885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11</a:t>
            </a:fld>
            <a:endParaRPr lang="en-US" altLang="ja-JP"/>
          </a:p>
        </p:txBody>
      </p:sp>
    </p:spTree>
    <p:extLst>
      <p:ext uri="{BB962C8B-B14F-4D97-AF65-F5344CB8AC3E}">
        <p14:creationId xmlns:p14="http://schemas.microsoft.com/office/powerpoint/2010/main" val="2723635542"/>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6" name="フッター プレースホルダ 5"/>
          <p:cNvSpPr>
            <a:spLocks noGrp="1"/>
          </p:cNvSpPr>
          <p:nvPr>
            <p:ph type="ftr" sz="quarter" idx="12"/>
          </p:nvPr>
        </p:nvSpPr>
        <p:spPr/>
        <p:txBody>
          <a:bodyPr/>
          <a:lstStyle/>
          <a:p>
            <a:pPr>
              <a:defRPr/>
            </a:pPr>
            <a:r>
              <a:rPr lang="en-US" altLang="ja-JP" smtClean="0"/>
              <a:t>(C) 2011 T-Engine Forum, All Rights Reserved.</a:t>
            </a:r>
            <a:endParaRPr lang="ja-JP" altLang="en-US"/>
          </a:p>
        </p:txBody>
      </p:sp>
      <p:sp>
        <p:nvSpPr>
          <p:cNvPr id="7" name="スライド番号プレースホルダ 6"/>
          <p:cNvSpPr>
            <a:spLocks noGrp="1"/>
          </p:cNvSpPr>
          <p:nvPr>
            <p:ph type="sldNum" sz="quarter" idx="13"/>
          </p:nvPr>
        </p:nvSpPr>
        <p:spPr/>
        <p:txBody>
          <a:bodyPr/>
          <a:lstStyle/>
          <a:p>
            <a:fld id="{3FAE7777-62A1-174C-B5C4-41FA430AB84A}" type="slidenum">
              <a:rPr lang="en-US" altLang="ja-JP" smtClean="0"/>
              <a:pPr/>
              <a:t>110</a:t>
            </a:fld>
            <a:endParaRPr lang="en-US" altLang="ja-JP"/>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6" name="フッター プレースホルダ 5"/>
          <p:cNvSpPr>
            <a:spLocks noGrp="1"/>
          </p:cNvSpPr>
          <p:nvPr>
            <p:ph type="ftr" sz="quarter" idx="12"/>
          </p:nvPr>
        </p:nvSpPr>
        <p:spPr/>
        <p:txBody>
          <a:bodyPr/>
          <a:lstStyle/>
          <a:p>
            <a:pPr>
              <a:defRPr/>
            </a:pPr>
            <a:r>
              <a:rPr lang="en-US" altLang="ja-JP" smtClean="0"/>
              <a:t>(C) 2011 T-Engine Forum, All Rights Reserved.</a:t>
            </a:r>
            <a:endParaRPr lang="ja-JP" altLang="en-US"/>
          </a:p>
        </p:txBody>
      </p:sp>
      <p:sp>
        <p:nvSpPr>
          <p:cNvPr id="7" name="スライド番号プレースホルダ 6"/>
          <p:cNvSpPr>
            <a:spLocks noGrp="1"/>
          </p:cNvSpPr>
          <p:nvPr>
            <p:ph type="sldNum" sz="quarter" idx="13"/>
          </p:nvPr>
        </p:nvSpPr>
        <p:spPr/>
        <p:txBody>
          <a:bodyPr/>
          <a:lstStyle/>
          <a:p>
            <a:fld id="{3FAE7777-62A1-174C-B5C4-41FA430AB84A}" type="slidenum">
              <a:rPr lang="en-US" altLang="ja-JP" smtClean="0"/>
              <a:pPr/>
              <a:t>111</a:t>
            </a:fld>
            <a:endParaRPr lang="en-US" altLang="ja-JP"/>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112</a:t>
            </a:fld>
            <a:endParaRPr lang="en-US" altLang="ja-JP"/>
          </a:p>
        </p:txBody>
      </p:sp>
    </p:spTree>
    <p:extLst>
      <p:ext uri="{BB962C8B-B14F-4D97-AF65-F5344CB8AC3E}">
        <p14:creationId xmlns:p14="http://schemas.microsoft.com/office/powerpoint/2010/main" val="3379037161"/>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7"/>
          <p:cNvSpPr>
            <a:spLocks noGrp="1" noChangeArrowheads="1"/>
          </p:cNvSpPr>
          <p:nvPr>
            <p:ph type="sldNum" sz="quarter" idx="5"/>
          </p:nvPr>
        </p:nvSpPr>
        <p:spPr>
          <a:noFill/>
        </p:spPr>
        <p:txBody>
          <a:bodyPr/>
          <a:lstStyle/>
          <a:p>
            <a:fld id="{6FFD0CF8-29C8-EA4B-A917-6471937128A3}" type="slidenum">
              <a:rPr lang="en-US" altLang="ja-JP"/>
              <a:pPr/>
              <a:t>113</a:t>
            </a:fld>
            <a:endParaRPr lang="en-US" altLang="ja-JP"/>
          </a:p>
        </p:txBody>
      </p:sp>
      <p:sp>
        <p:nvSpPr>
          <p:cNvPr id="142339" name="Rectangle 2"/>
          <p:cNvSpPr>
            <a:spLocks noGrp="1" noRot="1" noChangeAspect="1" noChangeArrowheads="1" noTextEdit="1"/>
          </p:cNvSpPr>
          <p:nvPr>
            <p:ph type="sldImg"/>
          </p:nvPr>
        </p:nvSpPr>
        <p:spPr>
          <a:xfrm>
            <a:off x="927100" y="774700"/>
            <a:ext cx="4881563" cy="3662363"/>
          </a:xfrm>
          <a:ln/>
        </p:spPr>
      </p:sp>
      <p:sp>
        <p:nvSpPr>
          <p:cNvPr id="142340" name="Rectangle 3"/>
          <p:cNvSpPr>
            <a:spLocks noGrp="1" noChangeArrowheads="1"/>
          </p:cNvSpPr>
          <p:nvPr>
            <p:ph type="body" idx="1"/>
          </p:nvPr>
        </p:nvSpPr>
        <p:spPr>
          <a:xfrm>
            <a:off x="881448" y="4658174"/>
            <a:ext cx="4969726" cy="4434404"/>
          </a:xfrm>
          <a:noFill/>
          <a:ln/>
        </p:spPr>
        <p:txBody>
          <a:bodyPr/>
          <a:lstStyle/>
          <a:p>
            <a:pPr eaLnBrk="1" hangingPunct="1"/>
            <a:endParaRPr lang="ja-JP" altLang="en-US"/>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2995" name="Rectangle 7"/>
          <p:cNvSpPr>
            <a:spLocks noGrp="1" noChangeArrowheads="1"/>
          </p:cNvSpPr>
          <p:nvPr>
            <p:ph type="sldNum" sz="quarter" idx="5"/>
          </p:nvPr>
        </p:nvSpPr>
        <p:spPr>
          <a:noFill/>
        </p:spPr>
        <p:txBody>
          <a:bodyPr/>
          <a:lstStyle/>
          <a:p>
            <a:pPr defTabSz="947370"/>
            <a:fld id="{E978F17A-EF9A-461E-BBE7-C7702CF6D9F3}" type="slidenum">
              <a:rPr lang="en-US" altLang="ja-JP" smtClean="0"/>
              <a:pPr defTabSz="947370"/>
              <a:t>114</a:t>
            </a:fld>
            <a:endParaRPr lang="en-US" altLang="ja-JP" dirty="0" smtClean="0"/>
          </a:p>
        </p:txBody>
      </p:sp>
      <p:sp>
        <p:nvSpPr>
          <p:cNvPr id="212996" name="Rectangle 2"/>
          <p:cNvSpPr>
            <a:spLocks noGrp="1" noRot="1" noChangeAspect="1" noChangeArrowheads="1" noTextEdit="1"/>
          </p:cNvSpPr>
          <p:nvPr>
            <p:ph type="sldImg"/>
          </p:nvPr>
        </p:nvSpPr>
        <p:spPr/>
      </p:sp>
      <p:sp>
        <p:nvSpPr>
          <p:cNvPr id="21299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4019" name="Rectangle 7"/>
          <p:cNvSpPr>
            <a:spLocks noGrp="1" noChangeArrowheads="1"/>
          </p:cNvSpPr>
          <p:nvPr>
            <p:ph type="sldNum" sz="quarter" idx="5"/>
          </p:nvPr>
        </p:nvSpPr>
        <p:spPr>
          <a:noFill/>
        </p:spPr>
        <p:txBody>
          <a:bodyPr/>
          <a:lstStyle/>
          <a:p>
            <a:pPr defTabSz="947370"/>
            <a:fld id="{FCBCB784-EE98-4AA9-8066-ED0F2637D6C9}" type="slidenum">
              <a:rPr lang="en-US" altLang="ja-JP" smtClean="0"/>
              <a:pPr defTabSz="947370"/>
              <a:t>115</a:t>
            </a:fld>
            <a:endParaRPr lang="en-US" altLang="ja-JP" dirty="0" smtClean="0"/>
          </a:p>
        </p:txBody>
      </p:sp>
      <p:sp>
        <p:nvSpPr>
          <p:cNvPr id="214020" name="Rectangle 2"/>
          <p:cNvSpPr>
            <a:spLocks noGrp="1" noRot="1" noChangeAspect="1" noChangeArrowheads="1" noTextEdit="1"/>
          </p:cNvSpPr>
          <p:nvPr>
            <p:ph type="sldImg"/>
          </p:nvPr>
        </p:nvSpPr>
        <p:spPr/>
      </p:sp>
      <p:sp>
        <p:nvSpPr>
          <p:cNvPr id="21402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6"/>
          <p:cNvSpPr>
            <a:spLocks noGrp="1" noChangeArrowheads="1"/>
          </p:cNvSpPr>
          <p:nvPr>
            <p:ph type="ftr" sz="quarter" idx="4"/>
          </p:nvPr>
        </p:nvSpPr>
        <p:spPr/>
        <p:txBody>
          <a:bodyPr/>
          <a:lstStyle/>
          <a:p>
            <a:r>
              <a:rPr lang="en-US" altLang="ja-JP" smtClean="0"/>
              <a:t>(C) 2011 YRP UNL, All Rights Reserved.</a:t>
            </a:r>
          </a:p>
        </p:txBody>
      </p:sp>
      <p:sp>
        <p:nvSpPr>
          <p:cNvPr id="215043" name="Rectangle 7"/>
          <p:cNvSpPr>
            <a:spLocks noGrp="1" noChangeArrowheads="1"/>
          </p:cNvSpPr>
          <p:nvPr>
            <p:ph type="sldNum" sz="quarter" idx="5"/>
          </p:nvPr>
        </p:nvSpPr>
        <p:spPr/>
        <p:txBody>
          <a:bodyPr/>
          <a:lstStyle/>
          <a:p>
            <a:fld id="{779D78B1-789B-4779-AD32-5A728BF2C02C}" type="slidenum">
              <a:rPr lang="en-US" altLang="ja-JP" smtClean="0"/>
              <a:pPr/>
              <a:t>116</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117</a:t>
            </a:fld>
            <a:endParaRPr lang="en-US" altLang="ja-JP"/>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118</a:t>
            </a:fld>
            <a:endParaRPr lang="en-US" altLang="ja-JP"/>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119</a:t>
            </a:fld>
            <a:endParaRPr lang="en-US" altLang="ja-JP"/>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12</a:t>
            </a:fld>
            <a:endParaRPr lang="en-US" altLang="ja-JP"/>
          </a:p>
        </p:txBody>
      </p:sp>
    </p:spTree>
    <p:extLst>
      <p:ext uri="{BB962C8B-B14F-4D97-AF65-F5344CB8AC3E}">
        <p14:creationId xmlns:p14="http://schemas.microsoft.com/office/powerpoint/2010/main" val="1782394847"/>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120</a:t>
            </a:fld>
            <a:endParaRPr lang="en-US" altLang="ja-JP"/>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121</a:t>
            </a:fld>
            <a:endParaRPr lang="en-US" altLang="ja-JP"/>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122</a:t>
            </a:fld>
            <a:endParaRPr lang="en-US" altLang="ja-JP"/>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123</a:t>
            </a:fld>
            <a:endParaRPr lang="en-US" altLang="ja-JP"/>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124</a:t>
            </a:fld>
            <a:endParaRPr lang="en-US" altLang="ja-JP"/>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125</a:t>
            </a:fld>
            <a:endParaRPr lang="en-US" altLang="ja-JP"/>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126</a:t>
            </a:fld>
            <a:endParaRPr lang="en-US" altLang="ja-JP"/>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6067" name="Rectangle 7"/>
          <p:cNvSpPr>
            <a:spLocks noGrp="1" noChangeArrowheads="1"/>
          </p:cNvSpPr>
          <p:nvPr>
            <p:ph type="sldNum" sz="quarter" idx="5"/>
          </p:nvPr>
        </p:nvSpPr>
        <p:spPr>
          <a:noFill/>
        </p:spPr>
        <p:txBody>
          <a:bodyPr/>
          <a:lstStyle/>
          <a:p>
            <a:pPr defTabSz="947370"/>
            <a:fld id="{2D519418-4858-4766-837C-1CF6ABD4390E}" type="slidenum">
              <a:rPr lang="en-US" altLang="ja-JP" smtClean="0"/>
              <a:pPr defTabSz="947370"/>
              <a:t>127</a:t>
            </a:fld>
            <a:endParaRPr lang="en-US" altLang="ja-JP" dirty="0" smtClean="0"/>
          </a:p>
        </p:txBody>
      </p:sp>
      <p:sp>
        <p:nvSpPr>
          <p:cNvPr id="216068" name="Rectangle 2"/>
          <p:cNvSpPr>
            <a:spLocks noGrp="1" noRot="1" noChangeAspect="1" noChangeArrowheads="1" noTextEdit="1"/>
          </p:cNvSpPr>
          <p:nvPr>
            <p:ph type="sldImg"/>
          </p:nvPr>
        </p:nvSpPr>
        <p:spPr/>
      </p:sp>
      <p:sp>
        <p:nvSpPr>
          <p:cNvPr id="21606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128</a:t>
            </a:fld>
            <a:endParaRPr lang="en-US" altLang="ja-JP"/>
          </a:p>
        </p:txBody>
      </p:sp>
    </p:spTree>
    <p:extLst>
      <p:ext uri="{BB962C8B-B14F-4D97-AF65-F5344CB8AC3E}">
        <p14:creationId xmlns:p14="http://schemas.microsoft.com/office/powerpoint/2010/main" val="267760984"/>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7091" name="Rectangle 7"/>
          <p:cNvSpPr>
            <a:spLocks noGrp="1" noChangeArrowheads="1"/>
          </p:cNvSpPr>
          <p:nvPr>
            <p:ph type="sldNum" sz="quarter" idx="5"/>
          </p:nvPr>
        </p:nvSpPr>
        <p:spPr>
          <a:noFill/>
        </p:spPr>
        <p:txBody>
          <a:bodyPr/>
          <a:lstStyle/>
          <a:p>
            <a:pPr defTabSz="947370"/>
            <a:fld id="{06527607-38A2-4B02-B869-965697D37D11}" type="slidenum">
              <a:rPr lang="en-US" altLang="ja-JP" smtClean="0"/>
              <a:pPr defTabSz="947370"/>
              <a:t>129</a:t>
            </a:fld>
            <a:endParaRPr lang="en-US" altLang="ja-JP" dirty="0" smtClean="0"/>
          </a:p>
        </p:txBody>
      </p:sp>
      <p:sp>
        <p:nvSpPr>
          <p:cNvPr id="217092" name="Rectangle 2"/>
          <p:cNvSpPr>
            <a:spLocks noGrp="1" noRot="1" noChangeAspect="1" noChangeArrowheads="1" noTextEdit="1"/>
          </p:cNvSpPr>
          <p:nvPr>
            <p:ph type="sldImg"/>
          </p:nvPr>
        </p:nvSpPr>
        <p:spPr/>
      </p:sp>
      <p:sp>
        <p:nvSpPr>
          <p:cNvPr id="21709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75107" name="Rectangle 7"/>
          <p:cNvSpPr>
            <a:spLocks noGrp="1" noChangeArrowheads="1"/>
          </p:cNvSpPr>
          <p:nvPr>
            <p:ph type="sldNum" sz="quarter" idx="5"/>
          </p:nvPr>
        </p:nvSpPr>
        <p:spPr>
          <a:noFill/>
        </p:spPr>
        <p:txBody>
          <a:bodyPr/>
          <a:lstStyle/>
          <a:p>
            <a:pPr defTabSz="947370"/>
            <a:fld id="{FFE890FB-9C48-44A6-B258-25C8B2DD728B}" type="slidenum">
              <a:rPr lang="en-US" altLang="ja-JP" smtClean="0"/>
              <a:pPr defTabSz="947370"/>
              <a:t>13</a:t>
            </a:fld>
            <a:endParaRPr lang="en-US" altLang="ja-JP" dirty="0" smtClean="0"/>
          </a:p>
        </p:txBody>
      </p:sp>
      <p:sp>
        <p:nvSpPr>
          <p:cNvPr id="175108" name="Rectangle 2"/>
          <p:cNvSpPr>
            <a:spLocks noGrp="1" noRot="1" noChangeAspect="1" noChangeArrowheads="1" noTextEdit="1"/>
          </p:cNvSpPr>
          <p:nvPr>
            <p:ph type="sldImg"/>
          </p:nvPr>
        </p:nvSpPr>
        <p:spPr/>
      </p:sp>
      <p:sp>
        <p:nvSpPr>
          <p:cNvPr id="17510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8115" name="Rectangle 7"/>
          <p:cNvSpPr>
            <a:spLocks noGrp="1" noChangeArrowheads="1"/>
          </p:cNvSpPr>
          <p:nvPr>
            <p:ph type="sldNum" sz="quarter" idx="5"/>
          </p:nvPr>
        </p:nvSpPr>
        <p:spPr>
          <a:noFill/>
        </p:spPr>
        <p:txBody>
          <a:bodyPr/>
          <a:lstStyle/>
          <a:p>
            <a:pPr defTabSz="947370"/>
            <a:fld id="{A07593FF-6322-4D0A-94C8-025FDA4F77A1}" type="slidenum">
              <a:rPr lang="en-US" altLang="ja-JP" smtClean="0"/>
              <a:pPr defTabSz="947370"/>
              <a:t>130</a:t>
            </a:fld>
            <a:endParaRPr lang="en-US" altLang="ja-JP" dirty="0" smtClean="0"/>
          </a:p>
        </p:txBody>
      </p:sp>
      <p:sp>
        <p:nvSpPr>
          <p:cNvPr id="218116" name="Rectangle 2"/>
          <p:cNvSpPr>
            <a:spLocks noGrp="1" noRot="1" noChangeAspect="1" noChangeArrowheads="1" noTextEdit="1"/>
          </p:cNvSpPr>
          <p:nvPr>
            <p:ph type="sldImg"/>
          </p:nvPr>
        </p:nvSpPr>
        <p:spPr/>
      </p:sp>
      <p:sp>
        <p:nvSpPr>
          <p:cNvPr id="21811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9139" name="Rectangle 7"/>
          <p:cNvSpPr>
            <a:spLocks noGrp="1" noChangeArrowheads="1"/>
          </p:cNvSpPr>
          <p:nvPr>
            <p:ph type="sldNum" sz="quarter" idx="5"/>
          </p:nvPr>
        </p:nvSpPr>
        <p:spPr>
          <a:noFill/>
        </p:spPr>
        <p:txBody>
          <a:bodyPr/>
          <a:lstStyle/>
          <a:p>
            <a:pPr defTabSz="947370"/>
            <a:fld id="{8A3BF323-26DB-4023-BF0C-D1BAD98D83E4}" type="slidenum">
              <a:rPr lang="en-US" altLang="ja-JP" smtClean="0"/>
              <a:pPr defTabSz="947370"/>
              <a:t>131</a:t>
            </a:fld>
            <a:endParaRPr lang="en-US" altLang="ja-JP" dirty="0" smtClean="0"/>
          </a:p>
        </p:txBody>
      </p:sp>
      <p:sp>
        <p:nvSpPr>
          <p:cNvPr id="219140" name="Rectangle 2"/>
          <p:cNvSpPr>
            <a:spLocks noGrp="1" noRot="1" noChangeAspect="1" noChangeArrowheads="1" noTextEdit="1"/>
          </p:cNvSpPr>
          <p:nvPr>
            <p:ph type="sldImg"/>
          </p:nvPr>
        </p:nvSpPr>
        <p:spPr/>
      </p:sp>
      <p:sp>
        <p:nvSpPr>
          <p:cNvPr id="21914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20163" name="Rectangle 7"/>
          <p:cNvSpPr>
            <a:spLocks noGrp="1" noChangeArrowheads="1"/>
          </p:cNvSpPr>
          <p:nvPr>
            <p:ph type="sldNum" sz="quarter" idx="5"/>
          </p:nvPr>
        </p:nvSpPr>
        <p:spPr>
          <a:noFill/>
        </p:spPr>
        <p:txBody>
          <a:bodyPr/>
          <a:lstStyle/>
          <a:p>
            <a:pPr defTabSz="947370"/>
            <a:fld id="{E216CABC-60C8-431D-99D6-A478C4CCE988}" type="slidenum">
              <a:rPr lang="en-US" altLang="ja-JP" smtClean="0"/>
              <a:pPr defTabSz="947370"/>
              <a:t>132</a:t>
            </a:fld>
            <a:endParaRPr lang="en-US" altLang="ja-JP" dirty="0" smtClean="0"/>
          </a:p>
        </p:txBody>
      </p:sp>
      <p:sp>
        <p:nvSpPr>
          <p:cNvPr id="220164" name="Rectangle 2"/>
          <p:cNvSpPr>
            <a:spLocks noGrp="1" noRot="1" noChangeAspect="1" noChangeArrowheads="1" noTextEdit="1"/>
          </p:cNvSpPr>
          <p:nvPr>
            <p:ph type="sldImg"/>
          </p:nvPr>
        </p:nvSpPr>
        <p:spPr/>
      </p:sp>
      <p:sp>
        <p:nvSpPr>
          <p:cNvPr id="22016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21187" name="Rectangle 7"/>
          <p:cNvSpPr>
            <a:spLocks noGrp="1" noChangeArrowheads="1"/>
          </p:cNvSpPr>
          <p:nvPr>
            <p:ph type="sldNum" sz="quarter" idx="5"/>
          </p:nvPr>
        </p:nvSpPr>
        <p:spPr>
          <a:noFill/>
        </p:spPr>
        <p:txBody>
          <a:bodyPr/>
          <a:lstStyle/>
          <a:p>
            <a:pPr defTabSz="947370"/>
            <a:fld id="{56BDDEB2-58C3-455D-9EDC-46C47BC1E675}" type="slidenum">
              <a:rPr lang="en-US" altLang="ja-JP" smtClean="0"/>
              <a:pPr defTabSz="947370"/>
              <a:t>133</a:t>
            </a:fld>
            <a:endParaRPr lang="en-US" altLang="ja-JP" dirty="0" smtClean="0"/>
          </a:p>
        </p:txBody>
      </p:sp>
      <p:sp>
        <p:nvSpPr>
          <p:cNvPr id="221188" name="Rectangle 2"/>
          <p:cNvSpPr>
            <a:spLocks noGrp="1" noRot="1" noChangeAspect="1" noChangeArrowheads="1" noTextEdit="1"/>
          </p:cNvSpPr>
          <p:nvPr>
            <p:ph type="sldImg"/>
          </p:nvPr>
        </p:nvSpPr>
        <p:spPr/>
      </p:sp>
      <p:sp>
        <p:nvSpPr>
          <p:cNvPr id="22118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22211" name="Rectangle 7"/>
          <p:cNvSpPr>
            <a:spLocks noGrp="1" noChangeArrowheads="1"/>
          </p:cNvSpPr>
          <p:nvPr>
            <p:ph type="sldNum" sz="quarter" idx="5"/>
          </p:nvPr>
        </p:nvSpPr>
        <p:spPr>
          <a:noFill/>
        </p:spPr>
        <p:txBody>
          <a:bodyPr/>
          <a:lstStyle/>
          <a:p>
            <a:pPr defTabSz="947370"/>
            <a:fld id="{D29DFEDF-1D32-411B-A906-9E7DEC6C69D0}" type="slidenum">
              <a:rPr lang="en-US" altLang="ja-JP" smtClean="0"/>
              <a:pPr defTabSz="947370"/>
              <a:t>134</a:t>
            </a:fld>
            <a:endParaRPr lang="en-US" altLang="ja-JP" dirty="0" smtClean="0"/>
          </a:p>
        </p:txBody>
      </p:sp>
      <p:sp>
        <p:nvSpPr>
          <p:cNvPr id="222212" name="Rectangle 2"/>
          <p:cNvSpPr>
            <a:spLocks noGrp="1" noRot="1" noChangeAspect="1" noChangeArrowheads="1" noTextEdit="1"/>
          </p:cNvSpPr>
          <p:nvPr>
            <p:ph type="sldImg"/>
          </p:nvPr>
        </p:nvSpPr>
        <p:spPr/>
      </p:sp>
      <p:sp>
        <p:nvSpPr>
          <p:cNvPr id="22221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23235" name="Rectangle 7"/>
          <p:cNvSpPr>
            <a:spLocks noGrp="1" noChangeArrowheads="1"/>
          </p:cNvSpPr>
          <p:nvPr>
            <p:ph type="sldNum" sz="quarter" idx="5"/>
          </p:nvPr>
        </p:nvSpPr>
        <p:spPr>
          <a:noFill/>
        </p:spPr>
        <p:txBody>
          <a:bodyPr/>
          <a:lstStyle/>
          <a:p>
            <a:pPr defTabSz="947370"/>
            <a:fld id="{78086F2A-BFC7-4E85-B197-CFA550D6389C}" type="slidenum">
              <a:rPr lang="en-US" altLang="ja-JP" smtClean="0"/>
              <a:pPr defTabSz="947370"/>
              <a:t>135</a:t>
            </a:fld>
            <a:endParaRPr lang="en-US" altLang="ja-JP" dirty="0" smtClean="0"/>
          </a:p>
        </p:txBody>
      </p:sp>
      <p:sp>
        <p:nvSpPr>
          <p:cNvPr id="223236" name="Rectangle 2"/>
          <p:cNvSpPr>
            <a:spLocks noGrp="1" noRot="1" noChangeAspect="1" noChangeArrowheads="1" noTextEdit="1"/>
          </p:cNvSpPr>
          <p:nvPr>
            <p:ph type="sldImg"/>
          </p:nvPr>
        </p:nvSpPr>
        <p:spPr/>
      </p:sp>
      <p:sp>
        <p:nvSpPr>
          <p:cNvPr id="22323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24259" name="Rectangle 7"/>
          <p:cNvSpPr>
            <a:spLocks noGrp="1" noChangeArrowheads="1"/>
          </p:cNvSpPr>
          <p:nvPr>
            <p:ph type="sldNum" sz="quarter" idx="5"/>
          </p:nvPr>
        </p:nvSpPr>
        <p:spPr>
          <a:noFill/>
        </p:spPr>
        <p:txBody>
          <a:bodyPr/>
          <a:lstStyle/>
          <a:p>
            <a:pPr defTabSz="947370"/>
            <a:fld id="{ED61BD89-5B1E-4329-B0A4-27ABA0065E06}" type="slidenum">
              <a:rPr lang="en-US" altLang="ja-JP" smtClean="0"/>
              <a:pPr defTabSz="947370"/>
              <a:t>136</a:t>
            </a:fld>
            <a:endParaRPr lang="en-US" altLang="ja-JP" dirty="0" smtClean="0"/>
          </a:p>
        </p:txBody>
      </p:sp>
      <p:sp>
        <p:nvSpPr>
          <p:cNvPr id="224260" name="Rectangle 2"/>
          <p:cNvSpPr>
            <a:spLocks noGrp="1" noRot="1" noChangeAspect="1" noChangeArrowheads="1" noTextEdit="1"/>
          </p:cNvSpPr>
          <p:nvPr>
            <p:ph type="sldImg"/>
          </p:nvPr>
        </p:nvSpPr>
        <p:spPr/>
      </p:sp>
      <p:sp>
        <p:nvSpPr>
          <p:cNvPr id="22426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31427" name="Rectangle 7"/>
          <p:cNvSpPr>
            <a:spLocks noGrp="1" noChangeArrowheads="1"/>
          </p:cNvSpPr>
          <p:nvPr>
            <p:ph type="sldNum" sz="quarter" idx="5"/>
          </p:nvPr>
        </p:nvSpPr>
        <p:spPr>
          <a:noFill/>
        </p:spPr>
        <p:txBody>
          <a:bodyPr/>
          <a:lstStyle/>
          <a:p>
            <a:pPr defTabSz="947370"/>
            <a:fld id="{1CFDB6ED-C6C4-44A7-A435-DB26E7F0F97C}" type="slidenum">
              <a:rPr lang="en-US" altLang="ja-JP" smtClean="0"/>
              <a:pPr defTabSz="947370"/>
              <a:t>137</a:t>
            </a:fld>
            <a:endParaRPr lang="en-US" altLang="ja-JP" dirty="0" smtClean="0"/>
          </a:p>
        </p:txBody>
      </p:sp>
      <p:sp>
        <p:nvSpPr>
          <p:cNvPr id="231428" name="Rectangle 2"/>
          <p:cNvSpPr>
            <a:spLocks noGrp="1" noRot="1" noChangeAspect="1" noChangeArrowheads="1" noTextEdit="1"/>
          </p:cNvSpPr>
          <p:nvPr>
            <p:ph type="sldImg"/>
          </p:nvPr>
        </p:nvSpPr>
        <p:spPr/>
      </p:sp>
      <p:sp>
        <p:nvSpPr>
          <p:cNvPr id="23142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37571" name="Rectangle 7"/>
          <p:cNvSpPr>
            <a:spLocks noGrp="1" noChangeArrowheads="1"/>
          </p:cNvSpPr>
          <p:nvPr>
            <p:ph type="sldNum" sz="quarter" idx="5"/>
          </p:nvPr>
        </p:nvSpPr>
        <p:spPr>
          <a:noFill/>
        </p:spPr>
        <p:txBody>
          <a:bodyPr/>
          <a:lstStyle/>
          <a:p>
            <a:pPr defTabSz="947370"/>
            <a:fld id="{763E735B-21C2-4CA7-B486-61F63D8C89F4}" type="slidenum">
              <a:rPr lang="en-US" altLang="ja-JP" smtClean="0"/>
              <a:pPr defTabSz="947370"/>
              <a:t>138</a:t>
            </a:fld>
            <a:endParaRPr lang="en-US" altLang="ja-JP" dirty="0" smtClean="0"/>
          </a:p>
        </p:txBody>
      </p:sp>
      <p:sp>
        <p:nvSpPr>
          <p:cNvPr id="237572" name="Rectangle 2"/>
          <p:cNvSpPr>
            <a:spLocks noGrp="1" noRot="1" noChangeAspect="1" noChangeArrowheads="1" noTextEdit="1"/>
          </p:cNvSpPr>
          <p:nvPr>
            <p:ph type="sldImg"/>
          </p:nvPr>
        </p:nvSpPr>
        <p:spPr/>
      </p:sp>
      <p:sp>
        <p:nvSpPr>
          <p:cNvPr id="23757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38595" name="Rectangle 7"/>
          <p:cNvSpPr>
            <a:spLocks noGrp="1" noChangeArrowheads="1"/>
          </p:cNvSpPr>
          <p:nvPr>
            <p:ph type="sldNum" sz="quarter" idx="5"/>
          </p:nvPr>
        </p:nvSpPr>
        <p:spPr>
          <a:noFill/>
        </p:spPr>
        <p:txBody>
          <a:bodyPr/>
          <a:lstStyle/>
          <a:p>
            <a:pPr defTabSz="947370"/>
            <a:fld id="{6A9F63C5-99EE-478A-BB3D-44A75F4D29DA}" type="slidenum">
              <a:rPr lang="en-US" altLang="ja-JP" smtClean="0"/>
              <a:pPr defTabSz="947370"/>
              <a:t>139</a:t>
            </a:fld>
            <a:endParaRPr lang="en-US" altLang="ja-JP" dirty="0" smtClean="0"/>
          </a:p>
        </p:txBody>
      </p:sp>
      <p:sp>
        <p:nvSpPr>
          <p:cNvPr id="238596" name="Rectangle 2"/>
          <p:cNvSpPr>
            <a:spLocks noGrp="1" noRot="1" noChangeAspect="1" noChangeArrowheads="1" noTextEdit="1"/>
          </p:cNvSpPr>
          <p:nvPr>
            <p:ph type="sldImg"/>
          </p:nvPr>
        </p:nvSpPr>
        <p:spPr/>
      </p:sp>
      <p:sp>
        <p:nvSpPr>
          <p:cNvPr id="23859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14</a:t>
            </a:fld>
            <a:endParaRPr lang="en-US" altLang="ja-JP"/>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39619" name="Rectangle 7"/>
          <p:cNvSpPr>
            <a:spLocks noGrp="1" noChangeArrowheads="1"/>
          </p:cNvSpPr>
          <p:nvPr>
            <p:ph type="sldNum" sz="quarter" idx="5"/>
          </p:nvPr>
        </p:nvSpPr>
        <p:spPr>
          <a:noFill/>
        </p:spPr>
        <p:txBody>
          <a:bodyPr/>
          <a:lstStyle/>
          <a:p>
            <a:pPr defTabSz="947370"/>
            <a:fld id="{CF529D97-9B5D-4B08-AB7F-2BD60489F84D}" type="slidenum">
              <a:rPr lang="en-US" altLang="ja-JP" smtClean="0"/>
              <a:pPr defTabSz="947370"/>
              <a:t>140</a:t>
            </a:fld>
            <a:endParaRPr lang="en-US" altLang="ja-JP" dirty="0" smtClean="0"/>
          </a:p>
        </p:txBody>
      </p:sp>
      <p:sp>
        <p:nvSpPr>
          <p:cNvPr id="239620" name="Rectangle 2"/>
          <p:cNvSpPr>
            <a:spLocks noGrp="1" noRot="1" noChangeAspect="1" noChangeArrowheads="1" noTextEdit="1"/>
          </p:cNvSpPr>
          <p:nvPr>
            <p:ph type="sldImg"/>
          </p:nvPr>
        </p:nvSpPr>
        <p:spPr/>
      </p:sp>
      <p:sp>
        <p:nvSpPr>
          <p:cNvPr id="23962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スライド イメージ プレースホルダ 1"/>
          <p:cNvSpPr>
            <a:spLocks noGrp="1" noRot="1" noChangeAspect="1" noTextEdit="1"/>
          </p:cNvSpPr>
          <p:nvPr>
            <p:ph type="sldImg"/>
          </p:nvPr>
        </p:nvSpPr>
        <p:spPr/>
      </p:sp>
      <p:sp>
        <p:nvSpPr>
          <p:cNvPr id="240643" name="ノート プレースホルダ 2"/>
          <p:cNvSpPr>
            <a:spLocks noGrp="1"/>
          </p:cNvSpPr>
          <p:nvPr>
            <p:ph type="body" idx="1"/>
          </p:nvPr>
        </p:nvSpPr>
        <p:spPr>
          <a:noFill/>
        </p:spPr>
        <p:txBody>
          <a:bodyPr/>
          <a:lstStyle/>
          <a:p>
            <a:endParaRPr lang="ja-JP" altLang="en-US" smtClean="0"/>
          </a:p>
        </p:txBody>
      </p:sp>
      <p:sp>
        <p:nvSpPr>
          <p:cNvPr id="240644" name="フッター プレースホルダ 3"/>
          <p:cNvSpPr>
            <a:spLocks noGrp="1"/>
          </p:cNvSpPr>
          <p:nvPr>
            <p:ph type="ftr" sz="quarter" idx="4"/>
          </p:nvPr>
        </p:nvSpPr>
        <p:spPr>
          <a:noFill/>
        </p:spPr>
        <p:txBody>
          <a:bodyPr/>
          <a:lstStyle/>
          <a:p>
            <a:pPr defTabSz="947370"/>
            <a:r>
              <a:rPr lang="en-US" altLang="ja-JP" dirty="0" smtClean="0"/>
              <a:t>Copyright © 2008, 2009 by TRON Association, All Rights Reserved.</a:t>
            </a:r>
          </a:p>
        </p:txBody>
      </p:sp>
      <p:sp>
        <p:nvSpPr>
          <p:cNvPr id="240645" name="スライド番号プレースホルダ 4"/>
          <p:cNvSpPr>
            <a:spLocks noGrp="1"/>
          </p:cNvSpPr>
          <p:nvPr>
            <p:ph type="sldNum" sz="quarter" idx="5"/>
          </p:nvPr>
        </p:nvSpPr>
        <p:spPr>
          <a:noFill/>
        </p:spPr>
        <p:txBody>
          <a:bodyPr/>
          <a:lstStyle/>
          <a:p>
            <a:pPr defTabSz="947370"/>
            <a:fld id="{B7DE074D-5694-47B5-B55C-FA4E7782577A}" type="slidenum">
              <a:rPr lang="en-US" altLang="ja-JP" smtClean="0"/>
              <a:pPr defTabSz="947370"/>
              <a:t>141</a:t>
            </a:fld>
            <a:endParaRPr lang="en-US" altLang="ja-JP" dirty="0"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Copyright © 2008, 2009 by TRON Association,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142</a:t>
            </a:fld>
            <a:endParaRPr lang="en-US" altLang="ja-JP"/>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Copyright © 2008, 2009 by TRON Association,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143</a:t>
            </a:fld>
            <a:endParaRPr lang="en-US" altLang="ja-JP"/>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スライド イメージ プレースホルダ 1"/>
          <p:cNvSpPr>
            <a:spLocks noGrp="1" noRot="1" noChangeAspect="1" noTextEdit="1"/>
          </p:cNvSpPr>
          <p:nvPr>
            <p:ph type="sldImg"/>
          </p:nvPr>
        </p:nvSpPr>
        <p:spPr/>
      </p:sp>
      <p:sp>
        <p:nvSpPr>
          <p:cNvPr id="244739" name="ノート プレースホルダ 2"/>
          <p:cNvSpPr>
            <a:spLocks noGrp="1"/>
          </p:cNvSpPr>
          <p:nvPr>
            <p:ph type="body" idx="1"/>
          </p:nvPr>
        </p:nvSpPr>
        <p:spPr>
          <a:noFill/>
        </p:spPr>
        <p:txBody>
          <a:bodyPr/>
          <a:lstStyle/>
          <a:p>
            <a:endParaRPr lang="ja-JP" altLang="en-US" smtClean="0"/>
          </a:p>
        </p:txBody>
      </p:sp>
      <p:sp>
        <p:nvSpPr>
          <p:cNvPr id="244740" name="フッター プレースホルダ 3"/>
          <p:cNvSpPr>
            <a:spLocks noGrp="1"/>
          </p:cNvSpPr>
          <p:nvPr>
            <p:ph type="ftr" sz="quarter" idx="4"/>
          </p:nvPr>
        </p:nvSpPr>
        <p:spPr>
          <a:noFill/>
        </p:spPr>
        <p:txBody>
          <a:bodyPr/>
          <a:lstStyle/>
          <a:p>
            <a:pPr defTabSz="947370"/>
            <a:r>
              <a:rPr lang="en-US" altLang="ja-JP" dirty="0" smtClean="0"/>
              <a:t>Copyright © 2008, 2009 by TRON Association, All Rights Reserved.</a:t>
            </a:r>
          </a:p>
        </p:txBody>
      </p:sp>
      <p:sp>
        <p:nvSpPr>
          <p:cNvPr id="244741" name="スライド番号プレースホルダ 4"/>
          <p:cNvSpPr>
            <a:spLocks noGrp="1"/>
          </p:cNvSpPr>
          <p:nvPr>
            <p:ph type="sldNum" sz="quarter" idx="5"/>
          </p:nvPr>
        </p:nvSpPr>
        <p:spPr>
          <a:noFill/>
        </p:spPr>
        <p:txBody>
          <a:bodyPr/>
          <a:lstStyle/>
          <a:p>
            <a:pPr defTabSz="947370"/>
            <a:fld id="{33349FF1-2CD0-455B-A584-5A01112879AF}" type="slidenum">
              <a:rPr lang="en-US" altLang="ja-JP" smtClean="0"/>
              <a:pPr defTabSz="947370"/>
              <a:t>144</a:t>
            </a:fld>
            <a:endParaRPr lang="en-US" altLang="ja-JP" dirty="0"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45763" name="Rectangle 7"/>
          <p:cNvSpPr>
            <a:spLocks noGrp="1" noChangeArrowheads="1"/>
          </p:cNvSpPr>
          <p:nvPr>
            <p:ph type="sldNum" sz="quarter" idx="5"/>
          </p:nvPr>
        </p:nvSpPr>
        <p:spPr>
          <a:noFill/>
        </p:spPr>
        <p:txBody>
          <a:bodyPr/>
          <a:lstStyle/>
          <a:p>
            <a:pPr defTabSz="947370"/>
            <a:fld id="{E1D46DDC-4DEE-45CF-BCDF-5B8BFEA8DDD3}" type="slidenum">
              <a:rPr lang="en-US" altLang="ja-JP" smtClean="0"/>
              <a:pPr defTabSz="947370"/>
              <a:t>145</a:t>
            </a:fld>
            <a:endParaRPr lang="en-US" altLang="ja-JP" dirty="0" smtClean="0"/>
          </a:p>
        </p:txBody>
      </p:sp>
      <p:sp>
        <p:nvSpPr>
          <p:cNvPr id="245764" name="Rectangle 2"/>
          <p:cNvSpPr>
            <a:spLocks noGrp="1" noRot="1" noChangeAspect="1" noChangeArrowheads="1" noTextEdit="1"/>
          </p:cNvSpPr>
          <p:nvPr>
            <p:ph type="sldImg"/>
          </p:nvPr>
        </p:nvSpPr>
        <p:spPr/>
      </p:sp>
      <p:sp>
        <p:nvSpPr>
          <p:cNvPr id="24576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42019" name="Rectangle 7"/>
          <p:cNvSpPr>
            <a:spLocks noGrp="1" noChangeArrowheads="1"/>
          </p:cNvSpPr>
          <p:nvPr>
            <p:ph type="sldNum" sz="quarter" idx="5"/>
          </p:nvPr>
        </p:nvSpPr>
        <p:spPr>
          <a:noFill/>
        </p:spPr>
        <p:txBody>
          <a:bodyPr/>
          <a:lstStyle/>
          <a:p>
            <a:pPr defTabSz="947370"/>
            <a:fld id="{0D678C9F-E65E-4337-B1FA-12150168EAFF}" type="slidenum">
              <a:rPr lang="en-US" altLang="ja-JP" smtClean="0"/>
              <a:pPr defTabSz="947370"/>
              <a:t>146</a:t>
            </a:fld>
            <a:endParaRPr lang="en-US" altLang="ja-JP" dirty="0" smtClean="0"/>
          </a:p>
        </p:txBody>
      </p:sp>
      <p:sp>
        <p:nvSpPr>
          <p:cNvPr id="342020" name="Rectangle 2"/>
          <p:cNvSpPr>
            <a:spLocks noGrp="1" noRot="1" noChangeAspect="1" noChangeArrowheads="1" noTextEdit="1"/>
          </p:cNvSpPr>
          <p:nvPr>
            <p:ph type="sldImg"/>
          </p:nvPr>
        </p:nvSpPr>
        <p:spPr/>
      </p:sp>
      <p:sp>
        <p:nvSpPr>
          <p:cNvPr id="34202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43043" name="Rectangle 7"/>
          <p:cNvSpPr>
            <a:spLocks noGrp="1" noChangeArrowheads="1"/>
          </p:cNvSpPr>
          <p:nvPr>
            <p:ph type="sldNum" sz="quarter" idx="5"/>
          </p:nvPr>
        </p:nvSpPr>
        <p:spPr>
          <a:noFill/>
        </p:spPr>
        <p:txBody>
          <a:bodyPr/>
          <a:lstStyle/>
          <a:p>
            <a:pPr defTabSz="947370"/>
            <a:fld id="{CD256869-6AFD-4BEE-B562-B85250BF8282}" type="slidenum">
              <a:rPr lang="en-US" altLang="ja-JP" smtClean="0"/>
              <a:pPr defTabSz="947370"/>
              <a:t>147</a:t>
            </a:fld>
            <a:endParaRPr lang="en-US" altLang="ja-JP" dirty="0" smtClean="0"/>
          </a:p>
        </p:txBody>
      </p:sp>
      <p:sp>
        <p:nvSpPr>
          <p:cNvPr id="343044" name="Rectangle 2"/>
          <p:cNvSpPr>
            <a:spLocks noGrp="1" noRot="1" noChangeAspect="1" noChangeArrowheads="1" noTextEdit="1"/>
          </p:cNvSpPr>
          <p:nvPr>
            <p:ph type="sldImg"/>
          </p:nvPr>
        </p:nvSpPr>
        <p:spPr/>
      </p:sp>
      <p:sp>
        <p:nvSpPr>
          <p:cNvPr id="34304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148</a:t>
            </a:fld>
            <a:endParaRPr lang="en-US" altLang="ja-JP"/>
          </a:p>
        </p:txBody>
      </p:sp>
    </p:spTree>
    <p:extLst>
      <p:ext uri="{BB962C8B-B14F-4D97-AF65-F5344CB8AC3E}">
        <p14:creationId xmlns:p14="http://schemas.microsoft.com/office/powerpoint/2010/main" val="2040072481"/>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149</a:t>
            </a:fld>
            <a:endParaRPr lang="en-US" altLang="ja-JP"/>
          </a:p>
        </p:txBody>
      </p:sp>
    </p:spTree>
    <p:extLst>
      <p:ext uri="{BB962C8B-B14F-4D97-AF65-F5344CB8AC3E}">
        <p14:creationId xmlns:p14="http://schemas.microsoft.com/office/powerpoint/2010/main" val="126415594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6"/>
          <p:cNvSpPr>
            <a:spLocks noGrp="1" noChangeArrowheads="1"/>
          </p:cNvSpPr>
          <p:nvPr>
            <p:ph type="ftr" sz="quarter" idx="4"/>
          </p:nvPr>
        </p:nvSpPr>
        <p:spPr/>
        <p:txBody>
          <a:bodyPr/>
          <a:lstStyle/>
          <a:p>
            <a:r>
              <a:rPr lang="en-US" altLang="ja-JP" smtClean="0"/>
              <a:t>(C) 2011 YRP UNL, All Rights Reserved.</a:t>
            </a:r>
          </a:p>
        </p:txBody>
      </p:sp>
      <p:sp>
        <p:nvSpPr>
          <p:cNvPr id="182275" name="Rectangle 7"/>
          <p:cNvSpPr>
            <a:spLocks noGrp="1" noChangeArrowheads="1"/>
          </p:cNvSpPr>
          <p:nvPr>
            <p:ph type="sldNum" sz="quarter" idx="5"/>
          </p:nvPr>
        </p:nvSpPr>
        <p:spPr/>
        <p:txBody>
          <a:bodyPr/>
          <a:lstStyle/>
          <a:p>
            <a:fld id="{CB818723-D541-4154-9127-2A7DE8F43EE8}" type="slidenum">
              <a:rPr lang="en-US" altLang="ja-JP" smtClean="0"/>
              <a:pPr/>
              <a:t>15</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16</a:t>
            </a:fld>
            <a:endParaRPr lang="en-US" altLang="ja-JP"/>
          </a:p>
        </p:txBody>
      </p:sp>
    </p:spTree>
    <p:extLst>
      <p:ext uri="{BB962C8B-B14F-4D97-AF65-F5344CB8AC3E}">
        <p14:creationId xmlns:p14="http://schemas.microsoft.com/office/powerpoint/2010/main" val="387718481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17</a:t>
            </a:fld>
            <a:endParaRPr lang="en-US" altLang="ja-JP"/>
          </a:p>
        </p:txBody>
      </p:sp>
    </p:spTree>
    <p:extLst>
      <p:ext uri="{BB962C8B-B14F-4D97-AF65-F5344CB8AC3E}">
        <p14:creationId xmlns:p14="http://schemas.microsoft.com/office/powerpoint/2010/main" val="16265294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p:cNvSpPr>
            <a:spLocks noGrp="1" noChangeArrowheads="1"/>
          </p:cNvSpPr>
          <p:nvPr>
            <p:ph type="ftr" sz="quarter" idx="4"/>
          </p:nvPr>
        </p:nvSpPr>
        <p:spPr/>
        <p:txBody>
          <a:bodyPr/>
          <a:lstStyle/>
          <a:p>
            <a:r>
              <a:rPr lang="en-US" altLang="ja-JP" smtClean="0"/>
              <a:t>(C) 2011 YRP UNL, All Rights Reserved.</a:t>
            </a:r>
          </a:p>
        </p:txBody>
      </p:sp>
      <p:sp>
        <p:nvSpPr>
          <p:cNvPr id="177155" name="Rectangle 7"/>
          <p:cNvSpPr>
            <a:spLocks noGrp="1" noChangeArrowheads="1"/>
          </p:cNvSpPr>
          <p:nvPr>
            <p:ph type="sldNum" sz="quarter" idx="5"/>
          </p:nvPr>
        </p:nvSpPr>
        <p:spPr/>
        <p:txBody>
          <a:bodyPr/>
          <a:lstStyle/>
          <a:p>
            <a:fld id="{BDB25AEB-AA03-4F89-9487-2C9FE4E793FD}" type="slidenum">
              <a:rPr lang="en-US" altLang="ja-JP" smtClean="0"/>
              <a:pPr/>
              <a:t>18</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78179" name="Rectangle 7"/>
          <p:cNvSpPr>
            <a:spLocks noGrp="1" noChangeArrowheads="1"/>
          </p:cNvSpPr>
          <p:nvPr>
            <p:ph type="sldNum" sz="quarter" idx="5"/>
          </p:nvPr>
        </p:nvSpPr>
        <p:spPr>
          <a:noFill/>
        </p:spPr>
        <p:txBody>
          <a:bodyPr/>
          <a:lstStyle/>
          <a:p>
            <a:pPr defTabSz="947370"/>
            <a:fld id="{9A8DDACC-CB12-417E-A67F-04159E7C7238}" type="slidenum">
              <a:rPr lang="en-US" altLang="ja-JP" smtClean="0"/>
              <a:pPr defTabSz="947370"/>
              <a:t>19</a:t>
            </a:fld>
            <a:endParaRPr lang="en-US" altLang="ja-JP" dirty="0" smtClean="0"/>
          </a:p>
        </p:txBody>
      </p:sp>
      <p:sp>
        <p:nvSpPr>
          <p:cNvPr id="178180" name="Rectangle 2"/>
          <p:cNvSpPr>
            <a:spLocks noGrp="1" noRot="1" noChangeAspect="1" noChangeArrowheads="1" noTextEdit="1"/>
          </p:cNvSpPr>
          <p:nvPr>
            <p:ph type="sldImg"/>
          </p:nvPr>
        </p:nvSpPr>
        <p:spPr/>
      </p:sp>
      <p:sp>
        <p:nvSpPr>
          <p:cNvPr id="17818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2</a:t>
            </a:fld>
            <a:endParaRPr lang="en-US" altLang="ja-JP"/>
          </a:p>
        </p:txBody>
      </p:sp>
    </p:spTree>
    <p:extLst>
      <p:ext uri="{BB962C8B-B14F-4D97-AF65-F5344CB8AC3E}">
        <p14:creationId xmlns:p14="http://schemas.microsoft.com/office/powerpoint/2010/main" val="5876150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6"/>
          <p:cNvSpPr>
            <a:spLocks noGrp="1" noChangeArrowheads="1"/>
          </p:cNvSpPr>
          <p:nvPr>
            <p:ph type="ftr" sz="quarter" idx="4"/>
          </p:nvPr>
        </p:nvSpPr>
        <p:spPr/>
        <p:txBody>
          <a:bodyPr/>
          <a:lstStyle/>
          <a:p>
            <a:r>
              <a:rPr lang="en-US" altLang="ja-JP" smtClean="0"/>
              <a:t>(C) 2011 YRP UNL, All Rights Reserved.</a:t>
            </a:r>
          </a:p>
        </p:txBody>
      </p:sp>
      <p:sp>
        <p:nvSpPr>
          <p:cNvPr id="179203" name="Rectangle 7"/>
          <p:cNvSpPr>
            <a:spLocks noGrp="1" noChangeArrowheads="1"/>
          </p:cNvSpPr>
          <p:nvPr>
            <p:ph type="sldNum" sz="quarter" idx="5"/>
          </p:nvPr>
        </p:nvSpPr>
        <p:spPr/>
        <p:txBody>
          <a:bodyPr/>
          <a:lstStyle/>
          <a:p>
            <a:fld id="{81579582-8532-4C00-AFE1-EAC50D7F5F2F}" type="slidenum">
              <a:rPr lang="en-US" altLang="ja-JP" smtClean="0"/>
              <a:pPr/>
              <a:t>20</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7"/>
          <p:cNvSpPr>
            <a:spLocks noGrp="1" noChangeArrowheads="1"/>
          </p:cNvSpPr>
          <p:nvPr>
            <p:ph type="sldNum" sz="quarter" idx="5"/>
          </p:nvPr>
        </p:nvSpPr>
        <p:spPr>
          <a:noFill/>
        </p:spPr>
        <p:txBody>
          <a:bodyPr/>
          <a:lstStyle/>
          <a:p>
            <a:fld id="{2DF6BD3E-363D-0744-9CEF-29DD686DDD4A}" type="slidenum">
              <a:rPr lang="en-US" altLang="ja-JP"/>
              <a:pPr/>
              <a:t>21</a:t>
            </a:fld>
            <a:endParaRPr lang="en-US" altLang="ja-JP"/>
          </a:p>
        </p:txBody>
      </p:sp>
      <p:sp>
        <p:nvSpPr>
          <p:cNvPr id="246787" name="Rectangle 2"/>
          <p:cNvSpPr>
            <a:spLocks noGrp="1" noRot="1" noChangeAspect="1" noChangeArrowheads="1" noTextEdit="1"/>
          </p:cNvSpPr>
          <p:nvPr>
            <p:ph type="sldImg"/>
          </p:nvPr>
        </p:nvSpPr>
        <p:spPr>
          <a:xfrm>
            <a:off x="903288" y="739775"/>
            <a:ext cx="4929187" cy="3698875"/>
          </a:xfrm>
          <a:ln/>
        </p:spPr>
      </p:sp>
      <p:sp>
        <p:nvSpPr>
          <p:cNvPr id="246788" name="Rectangle 3"/>
          <p:cNvSpPr>
            <a:spLocks noGrp="1" noChangeArrowheads="1"/>
          </p:cNvSpPr>
          <p:nvPr>
            <p:ph type="body" idx="1"/>
          </p:nvPr>
        </p:nvSpPr>
        <p:spPr>
          <a:xfrm>
            <a:off x="898730" y="4684962"/>
            <a:ext cx="4938303" cy="4442283"/>
          </a:xfrm>
          <a:noFill/>
          <a:ln/>
        </p:spPr>
        <p:txBody>
          <a:bodyPr/>
          <a:lstStyle/>
          <a:p>
            <a:pPr eaLnBrk="1" hangingPunct="1"/>
            <a:r>
              <a:rPr lang="en-US" altLang="ja-JP"/>
              <a:t> </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7"/>
          <p:cNvSpPr>
            <a:spLocks noGrp="1" noChangeArrowheads="1"/>
          </p:cNvSpPr>
          <p:nvPr>
            <p:ph type="sldNum" sz="quarter" idx="5"/>
          </p:nvPr>
        </p:nvSpPr>
        <p:spPr>
          <a:noFill/>
        </p:spPr>
        <p:txBody>
          <a:bodyPr/>
          <a:lstStyle/>
          <a:p>
            <a:fld id="{40580805-602E-A243-9D0E-96007A62911D}" type="slidenum">
              <a:rPr lang="en-US" altLang="ja-JP"/>
              <a:pPr/>
              <a:t>22</a:t>
            </a:fld>
            <a:endParaRPr lang="en-US" altLang="ja-JP"/>
          </a:p>
        </p:txBody>
      </p:sp>
      <p:sp>
        <p:nvSpPr>
          <p:cNvPr id="250883" name="Rectangle 2"/>
          <p:cNvSpPr>
            <a:spLocks noGrp="1" noRot="1" noChangeAspect="1" noChangeArrowheads="1" noTextEdit="1"/>
          </p:cNvSpPr>
          <p:nvPr>
            <p:ph type="sldImg"/>
          </p:nvPr>
        </p:nvSpPr>
        <p:spPr>
          <a:xfrm>
            <a:off x="903288" y="739775"/>
            <a:ext cx="4929187" cy="3698875"/>
          </a:xfrm>
          <a:ln/>
        </p:spPr>
      </p:sp>
      <p:sp>
        <p:nvSpPr>
          <p:cNvPr id="250884" name="Rectangle 3"/>
          <p:cNvSpPr>
            <a:spLocks noGrp="1" noChangeArrowheads="1"/>
          </p:cNvSpPr>
          <p:nvPr>
            <p:ph type="body" idx="1"/>
          </p:nvPr>
        </p:nvSpPr>
        <p:spPr>
          <a:xfrm>
            <a:off x="898730" y="4684962"/>
            <a:ext cx="4938303" cy="4442283"/>
          </a:xfrm>
          <a:noFill/>
          <a:ln/>
        </p:spPr>
        <p:txBody>
          <a:bodyPr/>
          <a:lstStyle/>
          <a:p>
            <a:pPr eaLnBrk="1" hangingPunct="1"/>
            <a:r>
              <a:rPr lang="ja-JP" altLang="en-US"/>
              <a:t>組込みシステム</a:t>
            </a:r>
            <a:r>
              <a:rPr lang="en-US" altLang="ja-JP"/>
              <a:t>(</a:t>
            </a:r>
            <a:r>
              <a:rPr lang="ja-JP" altLang="en-US"/>
              <a:t>リアルタイムシステム</a:t>
            </a:r>
            <a:r>
              <a:rPr lang="en-US" altLang="ja-JP"/>
              <a:t>)</a:t>
            </a:r>
            <a:r>
              <a:rPr lang="ja-JP" altLang="en-US"/>
              <a:t>はシステム全体として複雑な構成になることが多く、ハードウェアとソフトウェアの両方について設計が行われます。</a:t>
            </a:r>
          </a:p>
          <a:p>
            <a:pPr eaLnBrk="1" hangingPunct="1"/>
            <a:endParaRPr lang="ja-JP" altLang="en-US"/>
          </a:p>
          <a:p>
            <a:pPr eaLnBrk="1" hangingPunct="1"/>
            <a:r>
              <a:rPr lang="ja-JP" altLang="en-US"/>
              <a:t>さらにこれらの開発には多くの人々が関わるのが普通です。組込みシステムの開発では、開発の手順を開発者全員に伝え、開発者一人一人がそれを認識し遵守することが重要です。</a:t>
            </a:r>
          </a:p>
          <a:p>
            <a:pPr eaLnBrk="1" hangingPunct="1"/>
            <a:endParaRPr lang="en-US" altLang="ja-JP"/>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7"/>
          <p:cNvSpPr>
            <a:spLocks noGrp="1" noChangeArrowheads="1"/>
          </p:cNvSpPr>
          <p:nvPr>
            <p:ph type="sldNum" sz="quarter" idx="5"/>
          </p:nvPr>
        </p:nvSpPr>
        <p:spPr>
          <a:noFill/>
        </p:spPr>
        <p:txBody>
          <a:bodyPr/>
          <a:lstStyle/>
          <a:p>
            <a:fld id="{2FB79C07-BEBC-E24A-9E59-3EC4684116E8}" type="slidenum">
              <a:rPr lang="en-US" altLang="ja-JP"/>
              <a:pPr/>
              <a:t>23</a:t>
            </a:fld>
            <a:endParaRPr lang="en-US" altLang="ja-JP"/>
          </a:p>
        </p:txBody>
      </p:sp>
      <p:sp>
        <p:nvSpPr>
          <p:cNvPr id="252931" name="Rectangle 2"/>
          <p:cNvSpPr>
            <a:spLocks noGrp="1" noRot="1" noChangeAspect="1" noChangeArrowheads="1" noTextEdit="1"/>
          </p:cNvSpPr>
          <p:nvPr>
            <p:ph type="sldImg"/>
          </p:nvPr>
        </p:nvSpPr>
        <p:spPr>
          <a:xfrm>
            <a:off x="903288" y="739775"/>
            <a:ext cx="4929187" cy="3698875"/>
          </a:xfrm>
          <a:ln/>
        </p:spPr>
      </p:sp>
      <p:sp>
        <p:nvSpPr>
          <p:cNvPr id="252932" name="Rectangle 3"/>
          <p:cNvSpPr>
            <a:spLocks noGrp="1" noChangeArrowheads="1"/>
          </p:cNvSpPr>
          <p:nvPr>
            <p:ph type="body" idx="1"/>
          </p:nvPr>
        </p:nvSpPr>
        <p:spPr>
          <a:xfrm>
            <a:off x="898730" y="4684962"/>
            <a:ext cx="4938303" cy="4442283"/>
          </a:xfrm>
          <a:noFill/>
          <a:ln/>
        </p:spPr>
        <p:txBody>
          <a:bodyPr/>
          <a:lstStyle/>
          <a:p>
            <a:pPr eaLnBrk="1" hangingPunct="1"/>
            <a:r>
              <a:rPr lang="en-US" altLang="ja-JP"/>
              <a:t> </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7"/>
          <p:cNvSpPr>
            <a:spLocks noGrp="1" noChangeArrowheads="1"/>
          </p:cNvSpPr>
          <p:nvPr>
            <p:ph type="sldNum" sz="quarter" idx="5"/>
          </p:nvPr>
        </p:nvSpPr>
        <p:spPr>
          <a:noFill/>
        </p:spPr>
        <p:txBody>
          <a:bodyPr/>
          <a:lstStyle/>
          <a:p>
            <a:fld id="{BEBB05A2-6815-7042-9830-D012673D2775}" type="slidenum">
              <a:rPr lang="en-US" altLang="ja-JP"/>
              <a:pPr/>
              <a:t>24</a:t>
            </a:fld>
            <a:endParaRPr lang="en-US" altLang="ja-JP"/>
          </a:p>
        </p:txBody>
      </p:sp>
      <p:sp>
        <p:nvSpPr>
          <p:cNvPr id="254979" name="Rectangle 2"/>
          <p:cNvSpPr>
            <a:spLocks noGrp="1" noRot="1" noChangeAspect="1" noChangeArrowheads="1" noTextEdit="1"/>
          </p:cNvSpPr>
          <p:nvPr>
            <p:ph type="sldImg"/>
          </p:nvPr>
        </p:nvSpPr>
        <p:spPr>
          <a:xfrm>
            <a:off x="903288" y="739775"/>
            <a:ext cx="4929187" cy="3698875"/>
          </a:xfrm>
          <a:ln/>
        </p:spPr>
      </p:sp>
      <p:sp>
        <p:nvSpPr>
          <p:cNvPr id="254980" name="Rectangle 3"/>
          <p:cNvSpPr>
            <a:spLocks noGrp="1" noChangeArrowheads="1"/>
          </p:cNvSpPr>
          <p:nvPr>
            <p:ph type="body" idx="1"/>
          </p:nvPr>
        </p:nvSpPr>
        <p:spPr>
          <a:xfrm>
            <a:off x="898730" y="4684962"/>
            <a:ext cx="4938303" cy="4442283"/>
          </a:xfrm>
          <a:noFill/>
          <a:ln/>
        </p:spPr>
        <p:txBody>
          <a:bodyPr/>
          <a:lstStyle/>
          <a:p>
            <a:pPr eaLnBrk="1" hangingPunct="1"/>
            <a:r>
              <a:rPr lang="ja-JP" altLang="en-US"/>
              <a:t>クロス開発がはじめての人のために、クロス開発とは、どんなイメージでどんな環境で行うかということを、ざっと理解することが目的です。</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7"/>
          <p:cNvSpPr>
            <a:spLocks noGrp="1" noChangeArrowheads="1"/>
          </p:cNvSpPr>
          <p:nvPr>
            <p:ph type="sldNum" sz="quarter" idx="5"/>
          </p:nvPr>
        </p:nvSpPr>
        <p:spPr>
          <a:noFill/>
        </p:spPr>
        <p:txBody>
          <a:bodyPr/>
          <a:lstStyle/>
          <a:p>
            <a:fld id="{CF1D44A5-2A8A-0F4D-89EA-B420DAA4A660}" type="slidenum">
              <a:rPr lang="en-US" altLang="ja-JP"/>
              <a:pPr/>
              <a:t>25</a:t>
            </a:fld>
            <a:endParaRPr lang="en-US" altLang="ja-JP"/>
          </a:p>
        </p:txBody>
      </p:sp>
      <p:sp>
        <p:nvSpPr>
          <p:cNvPr id="257027" name="Rectangle 2"/>
          <p:cNvSpPr>
            <a:spLocks noGrp="1" noRot="1" noChangeAspect="1" noChangeArrowheads="1" noTextEdit="1"/>
          </p:cNvSpPr>
          <p:nvPr>
            <p:ph type="sldImg"/>
          </p:nvPr>
        </p:nvSpPr>
        <p:spPr>
          <a:xfrm>
            <a:off x="903288" y="739775"/>
            <a:ext cx="4929187" cy="3698875"/>
          </a:xfrm>
          <a:ln/>
        </p:spPr>
      </p:sp>
      <p:sp>
        <p:nvSpPr>
          <p:cNvPr id="257028" name="Rectangle 3"/>
          <p:cNvSpPr>
            <a:spLocks noGrp="1" noChangeArrowheads="1"/>
          </p:cNvSpPr>
          <p:nvPr>
            <p:ph type="body" idx="1"/>
          </p:nvPr>
        </p:nvSpPr>
        <p:spPr>
          <a:xfrm>
            <a:off x="898730" y="4684962"/>
            <a:ext cx="4938303" cy="4442283"/>
          </a:xfrm>
          <a:noFill/>
          <a:ln/>
        </p:spPr>
        <p:txBody>
          <a:bodyPr/>
          <a:lstStyle/>
          <a:p>
            <a:pPr eaLnBrk="1" hangingPunct="1"/>
            <a:endParaRPr lang="en-US" altLang="ja-JP"/>
          </a:p>
          <a:p>
            <a:pPr eaLnBrk="1" hangingPunct="1"/>
            <a:endParaRPr lang="en-US" altLang="ja-JP"/>
          </a:p>
          <a:p>
            <a:pPr eaLnBrk="1" hangingPunct="1"/>
            <a:endParaRPr lang="en-US" altLang="ja-JP"/>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1122" name="Rectangle 7"/>
          <p:cNvSpPr>
            <a:spLocks noGrp="1" noChangeArrowheads="1"/>
          </p:cNvSpPr>
          <p:nvPr>
            <p:ph type="sldNum" sz="quarter" idx="5"/>
          </p:nvPr>
        </p:nvSpPr>
        <p:spPr>
          <a:noFill/>
        </p:spPr>
        <p:txBody>
          <a:bodyPr/>
          <a:lstStyle/>
          <a:p>
            <a:fld id="{C2C21D73-A1B2-8344-965B-9345F895EA40}" type="slidenum">
              <a:rPr lang="en-US" altLang="ja-JP"/>
              <a:pPr/>
              <a:t>26</a:t>
            </a:fld>
            <a:endParaRPr lang="en-US" altLang="ja-JP"/>
          </a:p>
        </p:txBody>
      </p:sp>
      <p:sp>
        <p:nvSpPr>
          <p:cNvPr id="261123" name="Rectangle 2"/>
          <p:cNvSpPr>
            <a:spLocks noGrp="1" noRot="1" noChangeAspect="1" noChangeArrowheads="1" noTextEdit="1"/>
          </p:cNvSpPr>
          <p:nvPr>
            <p:ph type="sldImg"/>
          </p:nvPr>
        </p:nvSpPr>
        <p:spPr>
          <a:xfrm>
            <a:off x="904875" y="741363"/>
            <a:ext cx="4929188" cy="3697287"/>
          </a:xfrm>
          <a:ln/>
        </p:spPr>
      </p:sp>
      <p:sp>
        <p:nvSpPr>
          <p:cNvPr id="261124" name="Rectangle 3"/>
          <p:cNvSpPr>
            <a:spLocks noGrp="1" noChangeArrowheads="1"/>
          </p:cNvSpPr>
          <p:nvPr>
            <p:ph type="body" idx="1"/>
          </p:nvPr>
        </p:nvSpPr>
        <p:spPr>
          <a:noFill/>
          <a:ln/>
        </p:spPr>
        <p:txBody>
          <a:bodyPr/>
          <a:lstStyle/>
          <a:p>
            <a:pPr eaLnBrk="1" hangingPunct="1"/>
            <a:endParaRPr lang="ja-JP" altLang="en-US"/>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170" name="Rectangle 7"/>
          <p:cNvSpPr>
            <a:spLocks noGrp="1" noChangeArrowheads="1"/>
          </p:cNvSpPr>
          <p:nvPr>
            <p:ph type="sldNum" sz="quarter" idx="5"/>
          </p:nvPr>
        </p:nvSpPr>
        <p:spPr>
          <a:noFill/>
        </p:spPr>
        <p:txBody>
          <a:bodyPr/>
          <a:lstStyle/>
          <a:p>
            <a:fld id="{4736B0CB-1525-E640-991A-B8627BC343BC}" type="slidenum">
              <a:rPr lang="en-US" altLang="ja-JP"/>
              <a:pPr/>
              <a:t>27</a:t>
            </a:fld>
            <a:endParaRPr lang="en-US" altLang="ja-JP"/>
          </a:p>
        </p:txBody>
      </p:sp>
      <p:sp>
        <p:nvSpPr>
          <p:cNvPr id="263171" name="Rectangle 2"/>
          <p:cNvSpPr>
            <a:spLocks noGrp="1" noRot="1" noChangeAspect="1" noChangeArrowheads="1" noTextEdit="1"/>
          </p:cNvSpPr>
          <p:nvPr>
            <p:ph type="sldImg"/>
          </p:nvPr>
        </p:nvSpPr>
        <p:spPr>
          <a:ln/>
        </p:spPr>
      </p:sp>
      <p:sp>
        <p:nvSpPr>
          <p:cNvPr id="263172" name="Rectangle 3"/>
          <p:cNvSpPr>
            <a:spLocks noGrp="1" noChangeArrowheads="1"/>
          </p:cNvSpPr>
          <p:nvPr>
            <p:ph type="body" idx="1"/>
          </p:nvPr>
        </p:nvSpPr>
        <p:spPr>
          <a:xfrm>
            <a:off x="672477" y="4686538"/>
            <a:ext cx="5390810" cy="4439132"/>
          </a:xfrm>
          <a:noFill/>
          <a:ln/>
        </p:spPr>
        <p:txBody>
          <a:bodyPr/>
          <a:lstStyle/>
          <a:p>
            <a:pPr eaLnBrk="1" hangingPunct="1"/>
            <a:endParaRPr lang="ja-JP" alt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83299" name="Rectangle 7"/>
          <p:cNvSpPr>
            <a:spLocks noGrp="1" noChangeArrowheads="1"/>
          </p:cNvSpPr>
          <p:nvPr>
            <p:ph type="sldNum" sz="quarter" idx="5"/>
          </p:nvPr>
        </p:nvSpPr>
        <p:spPr>
          <a:noFill/>
        </p:spPr>
        <p:txBody>
          <a:bodyPr/>
          <a:lstStyle/>
          <a:p>
            <a:pPr defTabSz="947370"/>
            <a:fld id="{1274C05C-4062-42BA-B733-212CC273A465}" type="slidenum">
              <a:rPr lang="en-US" altLang="ja-JP" smtClean="0"/>
              <a:pPr defTabSz="947370"/>
              <a:t>28</a:t>
            </a:fld>
            <a:endParaRPr lang="en-US" altLang="ja-JP" dirty="0" smtClean="0"/>
          </a:p>
        </p:txBody>
      </p:sp>
      <p:sp>
        <p:nvSpPr>
          <p:cNvPr id="183300" name="Rectangle 2"/>
          <p:cNvSpPr>
            <a:spLocks noGrp="1" noRot="1" noChangeAspect="1" noChangeArrowheads="1" noTextEdit="1"/>
          </p:cNvSpPr>
          <p:nvPr>
            <p:ph type="sldImg"/>
          </p:nvPr>
        </p:nvSpPr>
        <p:spPr/>
      </p:sp>
      <p:sp>
        <p:nvSpPr>
          <p:cNvPr id="18330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29</a:t>
            </a:fld>
            <a:endParaRPr lang="en-US" altLang="ja-JP"/>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7"/>
          <p:cNvSpPr>
            <a:spLocks noGrp="1" noChangeArrowheads="1"/>
          </p:cNvSpPr>
          <p:nvPr>
            <p:ph type="sldNum" sz="quarter" idx="5"/>
          </p:nvPr>
        </p:nvSpPr>
        <p:spPr>
          <a:noFill/>
        </p:spPr>
        <p:txBody>
          <a:bodyPr/>
          <a:lstStyle/>
          <a:p>
            <a:fld id="{0710A240-1109-1748-8DF5-D651082290D8}" type="slidenum">
              <a:rPr lang="en-US" altLang="ja-JP"/>
              <a:pPr/>
              <a:t>3</a:t>
            </a:fld>
            <a:endParaRPr lang="en-US" altLang="ja-JP"/>
          </a:p>
        </p:txBody>
      </p:sp>
      <p:sp>
        <p:nvSpPr>
          <p:cNvPr id="121859" name="Rectangle 2"/>
          <p:cNvSpPr>
            <a:spLocks noGrp="1" noRot="1" noChangeAspect="1" noChangeArrowheads="1" noTextEdit="1"/>
          </p:cNvSpPr>
          <p:nvPr>
            <p:ph type="sldImg"/>
          </p:nvPr>
        </p:nvSpPr>
        <p:spPr>
          <a:xfrm>
            <a:off x="898525" y="736600"/>
            <a:ext cx="4940300" cy="3705225"/>
          </a:xfrm>
          <a:ln/>
        </p:spPr>
      </p:sp>
      <p:sp>
        <p:nvSpPr>
          <p:cNvPr id="121860" name="Rectangle 3"/>
          <p:cNvSpPr>
            <a:spLocks noGrp="1" noChangeArrowheads="1"/>
          </p:cNvSpPr>
          <p:nvPr>
            <p:ph type="body" idx="1"/>
          </p:nvPr>
        </p:nvSpPr>
        <p:spPr>
          <a:xfrm>
            <a:off x="898731" y="4683387"/>
            <a:ext cx="4938303" cy="4447011"/>
          </a:xfrm>
          <a:noFill/>
          <a:ln/>
        </p:spPr>
        <p:txBody>
          <a:bodyPr/>
          <a:lstStyle/>
          <a:p>
            <a:pPr eaLnBrk="1" hangingPunct="1"/>
            <a:endParaRPr lang="ja-JP" altLang="en-US"/>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30</a:t>
            </a:fld>
            <a:endParaRPr lang="en-US" altLang="ja-JP"/>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p:txBody>
          <a:bodyPr/>
          <a:lstStyle/>
          <a:p>
            <a:r>
              <a:rPr lang="en-US" altLang="ja-JP" smtClean="0"/>
              <a:t>(C) 2011 YRP UNL, All Rights Reserved.</a:t>
            </a:r>
          </a:p>
        </p:txBody>
      </p:sp>
      <p:sp>
        <p:nvSpPr>
          <p:cNvPr id="184323" name="Rectangle 7"/>
          <p:cNvSpPr>
            <a:spLocks noGrp="1" noChangeArrowheads="1"/>
          </p:cNvSpPr>
          <p:nvPr>
            <p:ph type="sldNum" sz="quarter" idx="5"/>
          </p:nvPr>
        </p:nvSpPr>
        <p:spPr/>
        <p:txBody>
          <a:bodyPr/>
          <a:lstStyle/>
          <a:p>
            <a:fld id="{9AB24E88-667E-48A0-9CA6-B52D8228FC0D}" type="slidenum">
              <a:rPr lang="en-US" altLang="ja-JP" smtClean="0"/>
              <a:pPr/>
              <a:t>31</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32</a:t>
            </a:fld>
            <a:endParaRPr lang="en-US" altLang="ja-JP"/>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6"/>
          <p:cNvSpPr>
            <a:spLocks noGrp="1" noChangeArrowheads="1"/>
          </p:cNvSpPr>
          <p:nvPr>
            <p:ph type="ftr" sz="quarter" idx="4"/>
          </p:nvPr>
        </p:nvSpPr>
        <p:spPr/>
        <p:txBody>
          <a:bodyPr/>
          <a:lstStyle/>
          <a:p>
            <a:r>
              <a:rPr lang="en-US" altLang="ja-JP" smtClean="0"/>
              <a:t>(C) 2011 YRP UNL, All Rights Reserved.</a:t>
            </a:r>
          </a:p>
        </p:txBody>
      </p:sp>
      <p:sp>
        <p:nvSpPr>
          <p:cNvPr id="185347" name="Rectangle 7"/>
          <p:cNvSpPr>
            <a:spLocks noGrp="1" noChangeArrowheads="1"/>
          </p:cNvSpPr>
          <p:nvPr>
            <p:ph type="sldNum" sz="quarter" idx="5"/>
          </p:nvPr>
        </p:nvSpPr>
        <p:spPr/>
        <p:txBody>
          <a:bodyPr/>
          <a:lstStyle/>
          <a:p>
            <a:fld id="{A23057E7-454C-4155-9442-D53790AD04E5}" type="slidenum">
              <a:rPr lang="en-US" altLang="ja-JP" smtClean="0"/>
              <a:pPr/>
              <a:t>33</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34</a:t>
            </a:fld>
            <a:endParaRPr lang="en-US" altLang="ja-JP"/>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35</a:t>
            </a:fld>
            <a:endParaRPr lang="en-US" altLang="ja-JP"/>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6"/>
          <p:cNvSpPr>
            <a:spLocks noGrp="1" noChangeArrowheads="1"/>
          </p:cNvSpPr>
          <p:nvPr>
            <p:ph type="ftr" sz="quarter" idx="4"/>
          </p:nvPr>
        </p:nvSpPr>
        <p:spPr/>
        <p:txBody>
          <a:bodyPr/>
          <a:lstStyle/>
          <a:p>
            <a:r>
              <a:rPr lang="en-US" altLang="ja-JP" smtClean="0"/>
              <a:t>(C) 2011 YRP UNL, All Rights Reserved.</a:t>
            </a:r>
          </a:p>
        </p:txBody>
      </p:sp>
      <p:sp>
        <p:nvSpPr>
          <p:cNvPr id="186371" name="Rectangle 7"/>
          <p:cNvSpPr>
            <a:spLocks noGrp="1" noChangeArrowheads="1"/>
          </p:cNvSpPr>
          <p:nvPr>
            <p:ph type="sldNum" sz="quarter" idx="5"/>
          </p:nvPr>
        </p:nvSpPr>
        <p:spPr/>
        <p:txBody>
          <a:bodyPr/>
          <a:lstStyle/>
          <a:p>
            <a:fld id="{33487333-D71D-49D9-8DFB-902C4812C84A}" type="slidenum">
              <a:rPr lang="en-US" altLang="ja-JP" smtClean="0"/>
              <a:pPr/>
              <a:t>36</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87395" name="Rectangle 7"/>
          <p:cNvSpPr>
            <a:spLocks noGrp="1" noChangeArrowheads="1"/>
          </p:cNvSpPr>
          <p:nvPr>
            <p:ph type="sldNum" sz="quarter" idx="5"/>
          </p:nvPr>
        </p:nvSpPr>
        <p:spPr>
          <a:noFill/>
        </p:spPr>
        <p:txBody>
          <a:bodyPr/>
          <a:lstStyle/>
          <a:p>
            <a:pPr defTabSz="947370"/>
            <a:fld id="{B39F08AF-E0A0-437A-B760-65303FFA88ED}" type="slidenum">
              <a:rPr lang="en-US" altLang="ja-JP" smtClean="0"/>
              <a:pPr defTabSz="947370"/>
              <a:t>37</a:t>
            </a:fld>
            <a:endParaRPr lang="en-US" altLang="ja-JP" dirty="0" smtClean="0"/>
          </a:p>
        </p:txBody>
      </p:sp>
      <p:sp>
        <p:nvSpPr>
          <p:cNvPr id="187396" name="Rectangle 2"/>
          <p:cNvSpPr>
            <a:spLocks noGrp="1" noRot="1" noChangeAspect="1" noChangeArrowheads="1" noTextEdit="1"/>
          </p:cNvSpPr>
          <p:nvPr>
            <p:ph type="sldImg"/>
          </p:nvPr>
        </p:nvSpPr>
        <p:spPr/>
      </p:sp>
      <p:sp>
        <p:nvSpPr>
          <p:cNvPr id="18739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6"/>
          <p:cNvSpPr>
            <a:spLocks noGrp="1" noChangeArrowheads="1"/>
          </p:cNvSpPr>
          <p:nvPr>
            <p:ph type="ftr" sz="quarter" idx="4"/>
          </p:nvPr>
        </p:nvSpPr>
        <p:spPr/>
        <p:txBody>
          <a:bodyPr/>
          <a:lstStyle/>
          <a:p>
            <a:r>
              <a:rPr lang="en-US" altLang="ja-JP" smtClean="0"/>
              <a:t>(C) 2011 YRP UNL, All Rights Reserved.</a:t>
            </a:r>
          </a:p>
        </p:txBody>
      </p:sp>
      <p:sp>
        <p:nvSpPr>
          <p:cNvPr id="188419" name="Rectangle 7"/>
          <p:cNvSpPr>
            <a:spLocks noGrp="1" noChangeArrowheads="1"/>
          </p:cNvSpPr>
          <p:nvPr>
            <p:ph type="sldNum" sz="quarter" idx="5"/>
          </p:nvPr>
        </p:nvSpPr>
        <p:spPr/>
        <p:txBody>
          <a:bodyPr/>
          <a:lstStyle/>
          <a:p>
            <a:fld id="{5BB67EDD-6F2E-43A9-91A9-9C7FDFEA6672}" type="slidenum">
              <a:rPr lang="en-US" altLang="ja-JP" smtClean="0"/>
              <a:pPr/>
              <a:t>38</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2515" name="Rectangle 7"/>
          <p:cNvSpPr>
            <a:spLocks noGrp="1" noChangeArrowheads="1"/>
          </p:cNvSpPr>
          <p:nvPr>
            <p:ph type="sldNum" sz="quarter" idx="5"/>
          </p:nvPr>
        </p:nvSpPr>
        <p:spPr>
          <a:noFill/>
        </p:spPr>
        <p:txBody>
          <a:bodyPr/>
          <a:lstStyle/>
          <a:p>
            <a:pPr defTabSz="947370"/>
            <a:fld id="{3C2EDD20-E087-47A4-A9A4-CCE4C816F084}" type="slidenum">
              <a:rPr lang="en-US" altLang="ja-JP" smtClean="0"/>
              <a:pPr defTabSz="947370"/>
              <a:t>39</a:t>
            </a:fld>
            <a:endParaRPr lang="en-US" altLang="ja-JP" dirty="0" smtClean="0"/>
          </a:p>
        </p:txBody>
      </p:sp>
      <p:sp>
        <p:nvSpPr>
          <p:cNvPr id="192516" name="Rectangle 2"/>
          <p:cNvSpPr>
            <a:spLocks noGrp="1" noRot="1" noChangeAspect="1" noChangeArrowheads="1" noTextEdit="1"/>
          </p:cNvSpPr>
          <p:nvPr>
            <p:ph type="sldImg"/>
          </p:nvPr>
        </p:nvSpPr>
        <p:spPr/>
      </p:sp>
      <p:sp>
        <p:nvSpPr>
          <p:cNvPr id="19251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7"/>
          <p:cNvSpPr>
            <a:spLocks noGrp="1" noChangeArrowheads="1"/>
          </p:cNvSpPr>
          <p:nvPr>
            <p:ph type="sldNum" sz="quarter" idx="5"/>
          </p:nvPr>
        </p:nvSpPr>
        <p:spPr>
          <a:noFill/>
        </p:spPr>
        <p:txBody>
          <a:bodyPr/>
          <a:lstStyle/>
          <a:p>
            <a:fld id="{7007401E-2AA0-F941-8F81-77FE61C3E786}" type="slidenum">
              <a:rPr lang="en-US" altLang="ja-JP"/>
              <a:pPr/>
              <a:t>4</a:t>
            </a:fld>
            <a:endParaRPr lang="en-US" altLang="ja-JP"/>
          </a:p>
        </p:txBody>
      </p:sp>
      <p:sp>
        <p:nvSpPr>
          <p:cNvPr id="123907" name="Rectangle 2"/>
          <p:cNvSpPr>
            <a:spLocks noGrp="1" noRot="1" noChangeAspect="1" noChangeArrowheads="1" noTextEdit="1"/>
          </p:cNvSpPr>
          <p:nvPr>
            <p:ph type="sldImg"/>
          </p:nvPr>
        </p:nvSpPr>
        <p:spPr>
          <a:xfrm>
            <a:off x="898525" y="736600"/>
            <a:ext cx="4940300" cy="3705225"/>
          </a:xfrm>
          <a:ln/>
        </p:spPr>
      </p:sp>
      <p:sp>
        <p:nvSpPr>
          <p:cNvPr id="123908" name="Rectangle 3"/>
          <p:cNvSpPr>
            <a:spLocks noGrp="1" noChangeArrowheads="1"/>
          </p:cNvSpPr>
          <p:nvPr>
            <p:ph type="body" idx="1"/>
          </p:nvPr>
        </p:nvSpPr>
        <p:spPr>
          <a:xfrm>
            <a:off x="898731" y="4683387"/>
            <a:ext cx="4938303" cy="4447011"/>
          </a:xfrm>
          <a:noFill/>
          <a:ln/>
        </p:spPr>
        <p:txBody>
          <a:bodyPr/>
          <a:lstStyle/>
          <a:p>
            <a:pPr eaLnBrk="1" hangingPunct="1"/>
            <a:endParaRPr lang="ja-JP" alt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40</a:t>
            </a:fld>
            <a:endParaRPr lang="en-US" altLang="ja-JP"/>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3539" name="Rectangle 7"/>
          <p:cNvSpPr>
            <a:spLocks noGrp="1" noChangeArrowheads="1"/>
          </p:cNvSpPr>
          <p:nvPr>
            <p:ph type="sldNum" sz="quarter" idx="5"/>
          </p:nvPr>
        </p:nvSpPr>
        <p:spPr>
          <a:noFill/>
        </p:spPr>
        <p:txBody>
          <a:bodyPr/>
          <a:lstStyle/>
          <a:p>
            <a:pPr defTabSz="947370"/>
            <a:fld id="{ACE7070F-B4E6-4825-9318-CE257031EA40}" type="slidenum">
              <a:rPr lang="en-US" altLang="ja-JP" smtClean="0"/>
              <a:pPr defTabSz="947370"/>
              <a:t>41</a:t>
            </a:fld>
            <a:endParaRPr lang="en-US" altLang="ja-JP" dirty="0" smtClean="0"/>
          </a:p>
        </p:txBody>
      </p:sp>
      <p:sp>
        <p:nvSpPr>
          <p:cNvPr id="193540" name="Rectangle 2"/>
          <p:cNvSpPr>
            <a:spLocks noGrp="1" noRot="1" noChangeAspect="1" noChangeArrowheads="1" noTextEdit="1"/>
          </p:cNvSpPr>
          <p:nvPr>
            <p:ph type="sldImg"/>
          </p:nvPr>
        </p:nvSpPr>
        <p:spPr/>
      </p:sp>
      <p:sp>
        <p:nvSpPr>
          <p:cNvPr id="19354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4563" name="Rectangle 7"/>
          <p:cNvSpPr>
            <a:spLocks noGrp="1" noChangeArrowheads="1"/>
          </p:cNvSpPr>
          <p:nvPr>
            <p:ph type="sldNum" sz="quarter" idx="5"/>
          </p:nvPr>
        </p:nvSpPr>
        <p:spPr>
          <a:noFill/>
        </p:spPr>
        <p:txBody>
          <a:bodyPr/>
          <a:lstStyle/>
          <a:p>
            <a:pPr defTabSz="947370"/>
            <a:fld id="{DD82C6B0-027E-4B93-AD19-38BE4CC8FFE3}" type="slidenum">
              <a:rPr lang="en-US" altLang="ja-JP" smtClean="0"/>
              <a:pPr defTabSz="947370"/>
              <a:t>42</a:t>
            </a:fld>
            <a:endParaRPr lang="en-US" altLang="ja-JP" dirty="0" smtClean="0"/>
          </a:p>
        </p:txBody>
      </p:sp>
      <p:sp>
        <p:nvSpPr>
          <p:cNvPr id="194564" name="Rectangle 2"/>
          <p:cNvSpPr>
            <a:spLocks noGrp="1" noRot="1" noChangeAspect="1" noChangeArrowheads="1" noTextEdit="1"/>
          </p:cNvSpPr>
          <p:nvPr>
            <p:ph type="sldImg"/>
          </p:nvPr>
        </p:nvSpPr>
        <p:spPr/>
      </p:sp>
      <p:sp>
        <p:nvSpPr>
          <p:cNvPr id="19456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5587" name="Rectangle 7"/>
          <p:cNvSpPr>
            <a:spLocks noGrp="1" noChangeArrowheads="1"/>
          </p:cNvSpPr>
          <p:nvPr>
            <p:ph type="sldNum" sz="quarter" idx="5"/>
          </p:nvPr>
        </p:nvSpPr>
        <p:spPr>
          <a:noFill/>
        </p:spPr>
        <p:txBody>
          <a:bodyPr/>
          <a:lstStyle/>
          <a:p>
            <a:pPr defTabSz="947370"/>
            <a:fld id="{8FE7C661-E912-401B-9ACB-8626A886CDD2}" type="slidenum">
              <a:rPr lang="en-US" altLang="ja-JP" smtClean="0"/>
              <a:pPr defTabSz="947370"/>
              <a:t>43</a:t>
            </a:fld>
            <a:endParaRPr lang="en-US" altLang="ja-JP" dirty="0" smtClean="0"/>
          </a:p>
        </p:txBody>
      </p:sp>
      <p:sp>
        <p:nvSpPr>
          <p:cNvPr id="195588" name="Rectangle 2"/>
          <p:cNvSpPr>
            <a:spLocks noGrp="1" noRot="1" noChangeAspect="1" noChangeArrowheads="1" noTextEdit="1"/>
          </p:cNvSpPr>
          <p:nvPr>
            <p:ph type="sldImg"/>
          </p:nvPr>
        </p:nvSpPr>
        <p:spPr/>
      </p:sp>
      <p:sp>
        <p:nvSpPr>
          <p:cNvPr id="19558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44</a:t>
            </a:fld>
            <a:endParaRPr lang="en-US" altLang="ja-JP"/>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6611" name="Rectangle 7"/>
          <p:cNvSpPr>
            <a:spLocks noGrp="1" noChangeArrowheads="1"/>
          </p:cNvSpPr>
          <p:nvPr>
            <p:ph type="sldNum" sz="quarter" idx="5"/>
          </p:nvPr>
        </p:nvSpPr>
        <p:spPr>
          <a:noFill/>
        </p:spPr>
        <p:txBody>
          <a:bodyPr/>
          <a:lstStyle/>
          <a:p>
            <a:pPr defTabSz="947370"/>
            <a:fld id="{9D14F77C-0B1B-4EF4-A8D7-765D464DFBC2}" type="slidenum">
              <a:rPr lang="en-US" altLang="ja-JP" smtClean="0"/>
              <a:pPr defTabSz="947370"/>
              <a:t>45</a:t>
            </a:fld>
            <a:endParaRPr lang="en-US" altLang="ja-JP" dirty="0" smtClean="0"/>
          </a:p>
        </p:txBody>
      </p:sp>
      <p:sp>
        <p:nvSpPr>
          <p:cNvPr id="196612" name="Rectangle 2"/>
          <p:cNvSpPr>
            <a:spLocks noGrp="1" noRot="1" noChangeAspect="1" noChangeArrowheads="1" noTextEdit="1"/>
          </p:cNvSpPr>
          <p:nvPr>
            <p:ph type="sldImg"/>
          </p:nvPr>
        </p:nvSpPr>
        <p:spPr/>
      </p:sp>
      <p:sp>
        <p:nvSpPr>
          <p:cNvPr id="19661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7635" name="Rectangle 7"/>
          <p:cNvSpPr>
            <a:spLocks noGrp="1" noChangeArrowheads="1"/>
          </p:cNvSpPr>
          <p:nvPr>
            <p:ph type="sldNum" sz="quarter" idx="5"/>
          </p:nvPr>
        </p:nvSpPr>
        <p:spPr>
          <a:noFill/>
        </p:spPr>
        <p:txBody>
          <a:bodyPr/>
          <a:lstStyle/>
          <a:p>
            <a:pPr defTabSz="947370"/>
            <a:fld id="{7E75C3B4-1DCF-4499-8543-03EEE5F449FC}" type="slidenum">
              <a:rPr lang="en-US" altLang="ja-JP" smtClean="0"/>
              <a:pPr defTabSz="947370"/>
              <a:t>46</a:t>
            </a:fld>
            <a:endParaRPr lang="en-US" altLang="ja-JP" dirty="0" smtClean="0"/>
          </a:p>
        </p:txBody>
      </p:sp>
      <p:sp>
        <p:nvSpPr>
          <p:cNvPr id="197636" name="Rectangle 2"/>
          <p:cNvSpPr>
            <a:spLocks noGrp="1" noRot="1" noChangeAspect="1" noChangeArrowheads="1" noTextEdit="1"/>
          </p:cNvSpPr>
          <p:nvPr>
            <p:ph type="sldImg"/>
          </p:nvPr>
        </p:nvSpPr>
        <p:spPr/>
      </p:sp>
      <p:sp>
        <p:nvSpPr>
          <p:cNvPr id="19763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47</a:t>
            </a:fld>
            <a:endParaRPr lang="en-US" altLang="ja-JP"/>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8659" name="Rectangle 7"/>
          <p:cNvSpPr>
            <a:spLocks noGrp="1" noChangeArrowheads="1"/>
          </p:cNvSpPr>
          <p:nvPr>
            <p:ph type="sldNum" sz="quarter" idx="5"/>
          </p:nvPr>
        </p:nvSpPr>
        <p:spPr>
          <a:noFill/>
        </p:spPr>
        <p:txBody>
          <a:bodyPr/>
          <a:lstStyle/>
          <a:p>
            <a:pPr defTabSz="947370"/>
            <a:fld id="{DA73F7B7-F1AB-474B-9D12-B5742B30EEC4}" type="slidenum">
              <a:rPr lang="en-US" altLang="ja-JP" smtClean="0"/>
              <a:pPr defTabSz="947370"/>
              <a:t>48</a:t>
            </a:fld>
            <a:endParaRPr lang="en-US" altLang="ja-JP" dirty="0" smtClean="0"/>
          </a:p>
        </p:txBody>
      </p:sp>
      <p:sp>
        <p:nvSpPr>
          <p:cNvPr id="198660" name="Rectangle 2"/>
          <p:cNvSpPr>
            <a:spLocks noGrp="1" noRot="1" noChangeAspect="1" noChangeArrowheads="1" noTextEdit="1"/>
          </p:cNvSpPr>
          <p:nvPr>
            <p:ph type="sldImg"/>
          </p:nvPr>
        </p:nvSpPr>
        <p:spPr/>
      </p:sp>
      <p:sp>
        <p:nvSpPr>
          <p:cNvPr id="19866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99683" name="Rectangle 7"/>
          <p:cNvSpPr>
            <a:spLocks noGrp="1" noChangeArrowheads="1"/>
          </p:cNvSpPr>
          <p:nvPr>
            <p:ph type="sldNum" sz="quarter" idx="5"/>
          </p:nvPr>
        </p:nvSpPr>
        <p:spPr>
          <a:noFill/>
        </p:spPr>
        <p:txBody>
          <a:bodyPr/>
          <a:lstStyle/>
          <a:p>
            <a:pPr defTabSz="947370"/>
            <a:fld id="{CD023010-B314-404D-B706-725C1F7AB0C0}" type="slidenum">
              <a:rPr lang="en-US" altLang="ja-JP" smtClean="0"/>
              <a:pPr defTabSz="947370"/>
              <a:t>49</a:t>
            </a:fld>
            <a:endParaRPr lang="en-US" altLang="ja-JP" dirty="0" smtClean="0"/>
          </a:p>
        </p:txBody>
      </p:sp>
      <p:sp>
        <p:nvSpPr>
          <p:cNvPr id="199684" name="Rectangle 2"/>
          <p:cNvSpPr>
            <a:spLocks noGrp="1" noRot="1" noChangeAspect="1" noChangeArrowheads="1" noTextEdit="1"/>
          </p:cNvSpPr>
          <p:nvPr>
            <p:ph type="sldImg"/>
          </p:nvPr>
        </p:nvSpPr>
        <p:spPr/>
      </p:sp>
      <p:sp>
        <p:nvSpPr>
          <p:cNvPr id="19968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7"/>
          <p:cNvSpPr>
            <a:spLocks noGrp="1" noChangeArrowheads="1"/>
          </p:cNvSpPr>
          <p:nvPr>
            <p:ph type="sldNum" sz="quarter" idx="5"/>
          </p:nvPr>
        </p:nvSpPr>
        <p:spPr>
          <a:noFill/>
        </p:spPr>
        <p:txBody>
          <a:bodyPr/>
          <a:lstStyle/>
          <a:p>
            <a:fld id="{A83E14C6-A2F0-0D4F-92F9-7678995C2316}" type="slidenum">
              <a:rPr lang="en-US" altLang="ja-JP"/>
              <a:pPr/>
              <a:t>5</a:t>
            </a:fld>
            <a:endParaRPr lang="en-US" altLang="ja-JP"/>
          </a:p>
        </p:txBody>
      </p:sp>
      <p:sp>
        <p:nvSpPr>
          <p:cNvPr id="125955" name="Rectangle 2"/>
          <p:cNvSpPr>
            <a:spLocks noGrp="1" noRot="1" noChangeAspect="1" noChangeArrowheads="1" noTextEdit="1"/>
          </p:cNvSpPr>
          <p:nvPr>
            <p:ph type="sldImg"/>
          </p:nvPr>
        </p:nvSpPr>
        <p:spPr>
          <a:xfrm>
            <a:off x="904875" y="739775"/>
            <a:ext cx="4929188" cy="3698875"/>
          </a:xfrm>
          <a:ln/>
        </p:spPr>
      </p:sp>
      <p:sp>
        <p:nvSpPr>
          <p:cNvPr id="125956" name="Rectangle 3"/>
          <p:cNvSpPr>
            <a:spLocks noGrp="1" noChangeArrowheads="1"/>
          </p:cNvSpPr>
          <p:nvPr>
            <p:ph type="body" idx="1"/>
          </p:nvPr>
        </p:nvSpPr>
        <p:spPr>
          <a:xfrm>
            <a:off x="898731" y="4686539"/>
            <a:ext cx="4938303" cy="4440707"/>
          </a:xfrm>
          <a:noFill/>
          <a:ln/>
        </p:spPr>
        <p:txBody>
          <a:bodyPr lIns="87514" tIns="43756" rIns="87514" bIns="43756"/>
          <a:lstStyle/>
          <a:p>
            <a:pPr eaLnBrk="1" hangingPunct="1"/>
            <a:r>
              <a:rPr lang="en-US" altLang="ja-JP"/>
              <a:t> </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6"/>
          <p:cNvSpPr>
            <a:spLocks noGrp="1" noChangeArrowheads="1"/>
          </p:cNvSpPr>
          <p:nvPr>
            <p:ph type="ftr" sz="quarter" idx="4"/>
          </p:nvPr>
        </p:nvSpPr>
        <p:spPr/>
        <p:txBody>
          <a:bodyPr/>
          <a:lstStyle/>
          <a:p>
            <a:r>
              <a:rPr lang="en-US" altLang="ja-JP" smtClean="0"/>
              <a:t>(C) 2011 YRP UNL, All Rights Reserved.</a:t>
            </a:r>
          </a:p>
        </p:txBody>
      </p:sp>
      <p:sp>
        <p:nvSpPr>
          <p:cNvPr id="200707" name="Rectangle 7"/>
          <p:cNvSpPr>
            <a:spLocks noGrp="1" noChangeArrowheads="1"/>
          </p:cNvSpPr>
          <p:nvPr>
            <p:ph type="sldNum" sz="quarter" idx="5"/>
          </p:nvPr>
        </p:nvSpPr>
        <p:spPr/>
        <p:txBody>
          <a:bodyPr/>
          <a:lstStyle/>
          <a:p>
            <a:fld id="{2F8B2D0E-343F-4B5A-8679-F85743B956B0}" type="slidenum">
              <a:rPr lang="en-US" altLang="ja-JP" smtClean="0"/>
              <a:pPr/>
              <a:t>50</a:t>
            </a:fld>
            <a:endParaRPr lang="en-US" altLang="ja-JP" smtClean="0"/>
          </a:p>
        </p:txBody>
      </p:sp>
      <p:sp>
        <p:nvSpPr>
          <p:cNvPr id="8" name="スライド イメージ プレースホルダ 7"/>
          <p:cNvSpPr>
            <a:spLocks noGrp="1" noRot="1" noChangeAspect="1"/>
          </p:cNvSpPr>
          <p:nvPr>
            <p:ph type="sldImg"/>
          </p:nvPr>
        </p:nvSpPr>
        <p:spPr/>
      </p:sp>
      <p:sp>
        <p:nvSpPr>
          <p:cNvPr id="9" name="ノート プレースホルダ 8"/>
          <p:cNvSpPr>
            <a:spLocks noGrp="1"/>
          </p:cNvSpPr>
          <p:nvPr>
            <p:ph type="body" idx="1"/>
          </p:nvPr>
        </p:nvSpPr>
        <p:spPr/>
        <p:txBody>
          <a:bodyPr>
            <a:normAutofit/>
          </a:bodyPr>
          <a:lstStyle/>
          <a:p>
            <a:endParaRPr kumimoji="1" lang="ja-JP" altLang="en-US"/>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dirty="0"/>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51</a:t>
            </a:fld>
            <a:endParaRPr lang="en-US" altLang="ja-JP"/>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1731" name="Rectangle 7"/>
          <p:cNvSpPr>
            <a:spLocks noGrp="1" noChangeArrowheads="1"/>
          </p:cNvSpPr>
          <p:nvPr>
            <p:ph type="sldNum" sz="quarter" idx="5"/>
          </p:nvPr>
        </p:nvSpPr>
        <p:spPr>
          <a:noFill/>
        </p:spPr>
        <p:txBody>
          <a:bodyPr/>
          <a:lstStyle/>
          <a:p>
            <a:pPr defTabSz="947370"/>
            <a:fld id="{760943B8-F0E1-4121-BBA3-DA539D6D1619}" type="slidenum">
              <a:rPr lang="en-US" altLang="ja-JP" smtClean="0"/>
              <a:pPr defTabSz="947370"/>
              <a:t>52</a:t>
            </a:fld>
            <a:endParaRPr lang="en-US" altLang="ja-JP" dirty="0" smtClean="0"/>
          </a:p>
        </p:txBody>
      </p:sp>
      <p:sp>
        <p:nvSpPr>
          <p:cNvPr id="201732" name="Rectangle 2"/>
          <p:cNvSpPr>
            <a:spLocks noGrp="1" noRot="1" noChangeAspect="1" noChangeArrowheads="1" noTextEdit="1"/>
          </p:cNvSpPr>
          <p:nvPr>
            <p:ph type="sldImg"/>
          </p:nvPr>
        </p:nvSpPr>
        <p:spPr/>
      </p:sp>
      <p:sp>
        <p:nvSpPr>
          <p:cNvPr id="20173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2755" name="Rectangle 7"/>
          <p:cNvSpPr>
            <a:spLocks noGrp="1" noChangeArrowheads="1"/>
          </p:cNvSpPr>
          <p:nvPr>
            <p:ph type="sldNum" sz="quarter" idx="5"/>
          </p:nvPr>
        </p:nvSpPr>
        <p:spPr>
          <a:noFill/>
        </p:spPr>
        <p:txBody>
          <a:bodyPr/>
          <a:lstStyle/>
          <a:p>
            <a:pPr defTabSz="947370"/>
            <a:fld id="{F11F04CC-D60B-4694-B501-C6F52467C843}" type="slidenum">
              <a:rPr lang="en-US" altLang="ja-JP" smtClean="0"/>
              <a:pPr defTabSz="947370"/>
              <a:t>53</a:t>
            </a:fld>
            <a:endParaRPr lang="en-US" altLang="ja-JP" dirty="0" smtClean="0"/>
          </a:p>
        </p:txBody>
      </p:sp>
      <p:sp>
        <p:nvSpPr>
          <p:cNvPr id="202756" name="Rectangle 2"/>
          <p:cNvSpPr>
            <a:spLocks noGrp="1" noRot="1" noChangeAspect="1" noChangeArrowheads="1" noTextEdit="1"/>
          </p:cNvSpPr>
          <p:nvPr>
            <p:ph type="sldImg"/>
          </p:nvPr>
        </p:nvSpPr>
        <p:spPr/>
      </p:sp>
      <p:sp>
        <p:nvSpPr>
          <p:cNvPr id="20275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3779" name="Rectangle 7"/>
          <p:cNvSpPr>
            <a:spLocks noGrp="1" noChangeArrowheads="1"/>
          </p:cNvSpPr>
          <p:nvPr>
            <p:ph type="sldNum" sz="quarter" idx="5"/>
          </p:nvPr>
        </p:nvSpPr>
        <p:spPr>
          <a:noFill/>
        </p:spPr>
        <p:txBody>
          <a:bodyPr/>
          <a:lstStyle/>
          <a:p>
            <a:pPr defTabSz="947370"/>
            <a:fld id="{E6D78721-2D09-4911-B32F-3FB7738D6F33}" type="slidenum">
              <a:rPr lang="en-US" altLang="ja-JP" smtClean="0"/>
              <a:pPr defTabSz="947370"/>
              <a:t>54</a:t>
            </a:fld>
            <a:endParaRPr lang="en-US" altLang="ja-JP" dirty="0" smtClean="0"/>
          </a:p>
        </p:txBody>
      </p:sp>
      <p:sp>
        <p:nvSpPr>
          <p:cNvPr id="203780" name="Rectangle 2"/>
          <p:cNvSpPr>
            <a:spLocks noGrp="1" noRot="1" noChangeAspect="1" noChangeArrowheads="1" noTextEdit="1"/>
          </p:cNvSpPr>
          <p:nvPr>
            <p:ph type="sldImg"/>
          </p:nvPr>
        </p:nvSpPr>
        <p:spPr/>
      </p:sp>
      <p:sp>
        <p:nvSpPr>
          <p:cNvPr id="20378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kumimoji="1"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en-US" altLang="ja-JP" dirty="0"/>
          </a:p>
        </p:txBody>
      </p:sp>
      <p:sp>
        <p:nvSpPr>
          <p:cNvPr id="5" name="スライド番号プレースホルダ 4"/>
          <p:cNvSpPr>
            <a:spLocks noGrp="1"/>
          </p:cNvSpPr>
          <p:nvPr>
            <p:ph type="sldNum" sz="quarter" idx="11"/>
          </p:nvPr>
        </p:nvSpPr>
        <p:spPr/>
        <p:txBody>
          <a:bodyPr/>
          <a:lstStyle/>
          <a:p>
            <a:pPr>
              <a:defRPr/>
            </a:pPr>
            <a:fld id="{0749636D-D026-4A96-A2C6-F43C2F208D84}" type="slidenum">
              <a:rPr lang="en-US" altLang="ja-JP" smtClean="0"/>
              <a:pPr>
                <a:defRPr/>
              </a:pPr>
              <a:t>55</a:t>
            </a:fld>
            <a:endParaRPr lang="en-US" altLang="ja-JP"/>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4803" name="Rectangle 7"/>
          <p:cNvSpPr>
            <a:spLocks noGrp="1" noChangeArrowheads="1"/>
          </p:cNvSpPr>
          <p:nvPr>
            <p:ph type="sldNum" sz="quarter" idx="5"/>
          </p:nvPr>
        </p:nvSpPr>
        <p:spPr>
          <a:noFill/>
        </p:spPr>
        <p:txBody>
          <a:bodyPr/>
          <a:lstStyle/>
          <a:p>
            <a:pPr defTabSz="947370"/>
            <a:fld id="{8F13D5A1-0780-4A01-888A-591221BE333B}" type="slidenum">
              <a:rPr lang="en-US" altLang="ja-JP" smtClean="0"/>
              <a:pPr defTabSz="947370"/>
              <a:t>56</a:t>
            </a:fld>
            <a:endParaRPr lang="en-US" altLang="ja-JP" dirty="0" smtClean="0"/>
          </a:p>
        </p:txBody>
      </p:sp>
      <p:sp>
        <p:nvSpPr>
          <p:cNvPr id="204804" name="Rectangle 2"/>
          <p:cNvSpPr>
            <a:spLocks noGrp="1" noRot="1" noChangeAspect="1" noChangeArrowheads="1" noTextEdit="1"/>
          </p:cNvSpPr>
          <p:nvPr>
            <p:ph type="sldImg"/>
          </p:nvPr>
        </p:nvSpPr>
        <p:spPr/>
      </p:sp>
      <p:sp>
        <p:nvSpPr>
          <p:cNvPr id="20480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5827" name="Rectangle 7"/>
          <p:cNvSpPr>
            <a:spLocks noGrp="1" noChangeArrowheads="1"/>
          </p:cNvSpPr>
          <p:nvPr>
            <p:ph type="sldNum" sz="quarter" idx="5"/>
          </p:nvPr>
        </p:nvSpPr>
        <p:spPr>
          <a:noFill/>
        </p:spPr>
        <p:txBody>
          <a:bodyPr/>
          <a:lstStyle/>
          <a:p>
            <a:pPr defTabSz="947370"/>
            <a:fld id="{45C94590-DDCF-4F72-B621-CF077EFC3F01}" type="slidenum">
              <a:rPr lang="en-US" altLang="ja-JP" smtClean="0"/>
              <a:pPr defTabSz="947370"/>
              <a:t>57</a:t>
            </a:fld>
            <a:endParaRPr lang="en-US" altLang="ja-JP" dirty="0" smtClean="0"/>
          </a:p>
        </p:txBody>
      </p:sp>
      <p:sp>
        <p:nvSpPr>
          <p:cNvPr id="205828" name="Rectangle 2"/>
          <p:cNvSpPr>
            <a:spLocks noGrp="1" noRot="1" noChangeAspect="1" noChangeArrowheads="1" noTextEdit="1"/>
          </p:cNvSpPr>
          <p:nvPr>
            <p:ph type="sldImg"/>
          </p:nvPr>
        </p:nvSpPr>
        <p:spPr/>
      </p:sp>
      <p:sp>
        <p:nvSpPr>
          <p:cNvPr id="20582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スライド イメージ プレースホルダ 1"/>
          <p:cNvSpPr>
            <a:spLocks noGrp="1" noRot="1" noChangeAspect="1" noTextEdit="1"/>
          </p:cNvSpPr>
          <p:nvPr>
            <p:ph type="sldImg"/>
          </p:nvPr>
        </p:nvSpPr>
        <p:spPr/>
      </p:sp>
      <p:sp>
        <p:nvSpPr>
          <p:cNvPr id="206851" name="ノート プレースホルダ 2"/>
          <p:cNvSpPr>
            <a:spLocks noGrp="1"/>
          </p:cNvSpPr>
          <p:nvPr>
            <p:ph type="body" idx="1"/>
          </p:nvPr>
        </p:nvSpPr>
        <p:spPr>
          <a:noFill/>
        </p:spPr>
        <p:txBody>
          <a:bodyPr/>
          <a:lstStyle/>
          <a:p>
            <a:endParaRPr lang="ja-JP" altLang="en-US" smtClean="0"/>
          </a:p>
        </p:txBody>
      </p:sp>
      <p:sp>
        <p:nvSpPr>
          <p:cNvPr id="206852" name="フッター プレースホルダ 3"/>
          <p:cNvSpPr>
            <a:spLocks noGrp="1"/>
          </p:cNvSpPr>
          <p:nvPr>
            <p:ph type="ftr" sz="quarter" idx="4"/>
          </p:nvPr>
        </p:nvSpPr>
        <p:spPr>
          <a:noFill/>
        </p:spPr>
        <p:txBody>
          <a:bodyPr/>
          <a:lstStyle/>
          <a:p>
            <a:pPr defTabSz="947370"/>
            <a:r>
              <a:rPr lang="en-US" altLang="ja-JP" dirty="0" smtClean="0"/>
              <a:t>(C) 2011 YRP UNL, All Rights Reserved.</a:t>
            </a:r>
          </a:p>
        </p:txBody>
      </p:sp>
      <p:sp>
        <p:nvSpPr>
          <p:cNvPr id="206853" name="スライド番号プレースホルダ 4"/>
          <p:cNvSpPr>
            <a:spLocks noGrp="1"/>
          </p:cNvSpPr>
          <p:nvPr>
            <p:ph type="sldNum" sz="quarter" idx="5"/>
          </p:nvPr>
        </p:nvSpPr>
        <p:spPr>
          <a:noFill/>
        </p:spPr>
        <p:txBody>
          <a:bodyPr/>
          <a:lstStyle/>
          <a:p>
            <a:pPr defTabSz="947370"/>
            <a:fld id="{090D1132-E534-4758-8FC5-C806983DF9D8}" type="slidenum">
              <a:rPr lang="en-US" altLang="ja-JP" smtClean="0"/>
              <a:pPr defTabSz="947370"/>
              <a:t>58</a:t>
            </a:fld>
            <a:endParaRPr lang="en-US" altLang="ja-JP" dirty="0"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7875" name="Rectangle 7"/>
          <p:cNvSpPr>
            <a:spLocks noGrp="1" noChangeArrowheads="1"/>
          </p:cNvSpPr>
          <p:nvPr>
            <p:ph type="sldNum" sz="quarter" idx="5"/>
          </p:nvPr>
        </p:nvSpPr>
        <p:spPr>
          <a:noFill/>
        </p:spPr>
        <p:txBody>
          <a:bodyPr/>
          <a:lstStyle/>
          <a:p>
            <a:pPr defTabSz="947370"/>
            <a:fld id="{0A3C7F8F-E1BC-47DD-A53F-C7962D86C109}" type="slidenum">
              <a:rPr lang="en-US" altLang="ja-JP" smtClean="0"/>
              <a:pPr defTabSz="947370"/>
              <a:t>59</a:t>
            </a:fld>
            <a:endParaRPr lang="en-US" altLang="ja-JP" dirty="0" smtClean="0"/>
          </a:p>
        </p:txBody>
      </p:sp>
      <p:sp>
        <p:nvSpPr>
          <p:cNvPr id="207876" name="Rectangle 2"/>
          <p:cNvSpPr>
            <a:spLocks noGrp="1" noRot="1" noChangeAspect="1" noChangeArrowheads="1" noTextEdit="1"/>
          </p:cNvSpPr>
          <p:nvPr>
            <p:ph type="sldImg"/>
          </p:nvPr>
        </p:nvSpPr>
        <p:spPr/>
      </p:sp>
      <p:sp>
        <p:nvSpPr>
          <p:cNvPr id="20787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Rectangle 7"/>
          <p:cNvSpPr>
            <a:spLocks noGrp="1" noChangeArrowheads="1"/>
          </p:cNvSpPr>
          <p:nvPr>
            <p:ph type="sldNum" sz="quarter" idx="5"/>
          </p:nvPr>
        </p:nvSpPr>
        <p:spPr>
          <a:noFill/>
        </p:spPr>
        <p:txBody>
          <a:bodyPr/>
          <a:lstStyle/>
          <a:p>
            <a:fld id="{2818C8FD-3D6C-0146-AE80-FD2098F4D6CD}" type="slidenum">
              <a:rPr lang="en-US" altLang="ja-JP"/>
              <a:pPr/>
              <a:t>6</a:t>
            </a:fld>
            <a:endParaRPr lang="en-US" altLang="ja-JP"/>
          </a:p>
        </p:txBody>
      </p:sp>
      <p:sp>
        <p:nvSpPr>
          <p:cNvPr id="119811" name="Rectangle 2"/>
          <p:cNvSpPr>
            <a:spLocks noGrp="1" noRot="1" noChangeAspect="1" noChangeArrowheads="1" noTextEdit="1"/>
          </p:cNvSpPr>
          <p:nvPr>
            <p:ph type="sldImg"/>
          </p:nvPr>
        </p:nvSpPr>
        <p:spPr>
          <a:xfrm>
            <a:off x="904875" y="739775"/>
            <a:ext cx="4929188" cy="3698875"/>
          </a:xfrm>
          <a:ln/>
        </p:spPr>
      </p:sp>
      <p:sp>
        <p:nvSpPr>
          <p:cNvPr id="119812" name="Rectangle 3"/>
          <p:cNvSpPr>
            <a:spLocks noGrp="1" noChangeArrowheads="1"/>
          </p:cNvSpPr>
          <p:nvPr>
            <p:ph type="body" idx="1"/>
          </p:nvPr>
        </p:nvSpPr>
        <p:spPr>
          <a:xfrm>
            <a:off x="898731" y="4686539"/>
            <a:ext cx="4938303" cy="4440707"/>
          </a:xfrm>
          <a:noFill/>
          <a:ln/>
        </p:spPr>
        <p:txBody>
          <a:bodyPr lIns="87514" tIns="43756" rIns="87514" bIns="43756"/>
          <a:lstStyle/>
          <a:p>
            <a:pPr eaLnBrk="1" hangingPunct="1"/>
            <a:r>
              <a:rPr lang="en-US" altLang="ja-JP"/>
              <a:t> </a:t>
            </a: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8899" name="Rectangle 7"/>
          <p:cNvSpPr>
            <a:spLocks noGrp="1" noChangeArrowheads="1"/>
          </p:cNvSpPr>
          <p:nvPr>
            <p:ph type="sldNum" sz="quarter" idx="5"/>
          </p:nvPr>
        </p:nvSpPr>
        <p:spPr>
          <a:noFill/>
        </p:spPr>
        <p:txBody>
          <a:bodyPr/>
          <a:lstStyle/>
          <a:p>
            <a:pPr defTabSz="947370"/>
            <a:fld id="{0B0415EC-AFD9-4CEC-B6A5-5780277B1F2E}" type="slidenum">
              <a:rPr lang="en-US" altLang="ja-JP" smtClean="0"/>
              <a:pPr defTabSz="947370"/>
              <a:t>60</a:t>
            </a:fld>
            <a:endParaRPr lang="en-US" altLang="ja-JP" dirty="0" smtClean="0"/>
          </a:p>
        </p:txBody>
      </p:sp>
      <p:sp>
        <p:nvSpPr>
          <p:cNvPr id="208900" name="Rectangle 2"/>
          <p:cNvSpPr>
            <a:spLocks noGrp="1" noRot="1" noChangeAspect="1" noChangeArrowheads="1" noTextEdit="1"/>
          </p:cNvSpPr>
          <p:nvPr>
            <p:ph type="sldImg"/>
          </p:nvPr>
        </p:nvSpPr>
        <p:spPr/>
      </p:sp>
      <p:sp>
        <p:nvSpPr>
          <p:cNvPr id="208901"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09923" name="Rectangle 7"/>
          <p:cNvSpPr>
            <a:spLocks noGrp="1" noChangeArrowheads="1"/>
          </p:cNvSpPr>
          <p:nvPr>
            <p:ph type="sldNum" sz="quarter" idx="5"/>
          </p:nvPr>
        </p:nvSpPr>
        <p:spPr>
          <a:noFill/>
        </p:spPr>
        <p:txBody>
          <a:bodyPr/>
          <a:lstStyle/>
          <a:p>
            <a:pPr defTabSz="947370"/>
            <a:fld id="{B674453B-7372-4352-B537-9659049C82B1}" type="slidenum">
              <a:rPr lang="en-US" altLang="ja-JP" smtClean="0"/>
              <a:pPr defTabSz="947370"/>
              <a:t>61</a:t>
            </a:fld>
            <a:endParaRPr lang="en-US" altLang="ja-JP" dirty="0" smtClean="0"/>
          </a:p>
        </p:txBody>
      </p:sp>
      <p:sp>
        <p:nvSpPr>
          <p:cNvPr id="209924" name="Rectangle 2"/>
          <p:cNvSpPr>
            <a:spLocks noGrp="1" noRot="1" noChangeAspect="1" noChangeArrowheads="1" noTextEdit="1"/>
          </p:cNvSpPr>
          <p:nvPr>
            <p:ph type="sldImg"/>
          </p:nvPr>
        </p:nvSpPr>
        <p:spPr/>
      </p:sp>
      <p:sp>
        <p:nvSpPr>
          <p:cNvPr id="20992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62</a:t>
            </a:fld>
            <a:endParaRPr lang="en-US" altLang="ja-JP"/>
          </a:p>
        </p:txBody>
      </p:sp>
    </p:spTree>
    <p:extLst>
      <p:ext uri="{BB962C8B-B14F-4D97-AF65-F5344CB8AC3E}">
        <p14:creationId xmlns:p14="http://schemas.microsoft.com/office/powerpoint/2010/main" val="3427481560"/>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63</a:t>
            </a:fld>
            <a:endParaRPr lang="en-US" altLang="ja-JP"/>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1971" name="Rectangle 7"/>
          <p:cNvSpPr>
            <a:spLocks noGrp="1" noChangeArrowheads="1"/>
          </p:cNvSpPr>
          <p:nvPr>
            <p:ph type="sldNum" sz="quarter" idx="5"/>
          </p:nvPr>
        </p:nvSpPr>
        <p:spPr>
          <a:noFill/>
        </p:spPr>
        <p:txBody>
          <a:bodyPr/>
          <a:lstStyle/>
          <a:p>
            <a:pPr defTabSz="947370"/>
            <a:fld id="{96C297E7-9124-4DE9-9536-E22D3A23D09A}" type="slidenum">
              <a:rPr lang="en-US" altLang="ja-JP" smtClean="0"/>
              <a:pPr defTabSz="947370"/>
              <a:t>64</a:t>
            </a:fld>
            <a:endParaRPr lang="en-US" altLang="ja-JP" dirty="0" smtClean="0"/>
          </a:p>
        </p:txBody>
      </p:sp>
      <p:sp>
        <p:nvSpPr>
          <p:cNvPr id="211972" name="Rectangle 2"/>
          <p:cNvSpPr>
            <a:spLocks noGrp="1" noRot="1" noChangeAspect="1" noChangeArrowheads="1" noTextEdit="1"/>
          </p:cNvSpPr>
          <p:nvPr>
            <p:ph type="sldImg"/>
          </p:nvPr>
        </p:nvSpPr>
        <p:spPr/>
      </p:sp>
      <p:sp>
        <p:nvSpPr>
          <p:cNvPr id="211973"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0947" name="Rectangle 7"/>
          <p:cNvSpPr>
            <a:spLocks noGrp="1" noChangeArrowheads="1"/>
          </p:cNvSpPr>
          <p:nvPr>
            <p:ph type="sldNum" sz="quarter" idx="5"/>
          </p:nvPr>
        </p:nvSpPr>
        <p:spPr>
          <a:noFill/>
        </p:spPr>
        <p:txBody>
          <a:bodyPr/>
          <a:lstStyle/>
          <a:p>
            <a:pPr defTabSz="947370"/>
            <a:fld id="{BA6200A0-C1E4-4D71-8ED2-BA4A10CD0E1F}" type="slidenum">
              <a:rPr lang="en-US" altLang="ja-JP" smtClean="0"/>
              <a:pPr defTabSz="947370"/>
              <a:t>65</a:t>
            </a:fld>
            <a:endParaRPr lang="en-US" altLang="ja-JP" dirty="0" smtClean="0"/>
          </a:p>
        </p:txBody>
      </p:sp>
      <p:sp>
        <p:nvSpPr>
          <p:cNvPr id="210948" name="Rectangle 2"/>
          <p:cNvSpPr>
            <a:spLocks noGrp="1" noRot="1" noChangeAspect="1" noChangeArrowheads="1" noTextEdit="1"/>
          </p:cNvSpPr>
          <p:nvPr>
            <p:ph type="sldImg"/>
          </p:nvPr>
        </p:nvSpPr>
        <p:spPr/>
      </p:sp>
      <p:sp>
        <p:nvSpPr>
          <p:cNvPr id="210949"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66</a:t>
            </a:fld>
            <a:endParaRPr lang="en-US" altLang="ja-JP"/>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67</a:t>
            </a:fld>
            <a:endParaRPr lang="en-US" altLang="ja-JP"/>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93891" name="Rectangle 7"/>
          <p:cNvSpPr>
            <a:spLocks noGrp="1" noChangeArrowheads="1"/>
          </p:cNvSpPr>
          <p:nvPr>
            <p:ph type="sldNum" sz="quarter" idx="5"/>
          </p:nvPr>
        </p:nvSpPr>
        <p:spPr>
          <a:noFill/>
        </p:spPr>
        <p:txBody>
          <a:bodyPr/>
          <a:lstStyle/>
          <a:p>
            <a:pPr defTabSz="947370"/>
            <a:fld id="{9860D64F-C6C6-4480-B10E-33847B0CB627}" type="slidenum">
              <a:rPr lang="en-US" altLang="ja-JP" smtClean="0"/>
              <a:pPr defTabSz="947370"/>
              <a:t>68</a:t>
            </a:fld>
            <a:endParaRPr lang="en-US" altLang="ja-JP" dirty="0" smtClean="0"/>
          </a:p>
        </p:txBody>
      </p:sp>
      <p:sp>
        <p:nvSpPr>
          <p:cNvPr id="293892" name="Rectangle 2"/>
          <p:cNvSpPr>
            <a:spLocks noGrp="1" noRot="1" noChangeAspect="1" noChangeArrowheads="1" noTextEdit="1"/>
          </p:cNvSpPr>
          <p:nvPr>
            <p:ph type="sldImg"/>
          </p:nvPr>
        </p:nvSpPr>
        <p:spPr/>
      </p:sp>
      <p:sp>
        <p:nvSpPr>
          <p:cNvPr id="293893"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4130"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04131" name="Rectangle 7"/>
          <p:cNvSpPr>
            <a:spLocks noGrp="1" noChangeArrowheads="1"/>
          </p:cNvSpPr>
          <p:nvPr>
            <p:ph type="sldNum" sz="quarter" idx="5"/>
          </p:nvPr>
        </p:nvSpPr>
        <p:spPr>
          <a:noFill/>
        </p:spPr>
        <p:txBody>
          <a:bodyPr/>
          <a:lstStyle/>
          <a:p>
            <a:pPr defTabSz="947370"/>
            <a:fld id="{3D6CAAC0-74F2-4AD8-9797-72D9370188F8}" type="slidenum">
              <a:rPr lang="en-US" altLang="ja-JP" smtClean="0"/>
              <a:pPr defTabSz="947370"/>
              <a:t>69</a:t>
            </a:fld>
            <a:endParaRPr lang="en-US" altLang="ja-JP" dirty="0" smtClean="0"/>
          </a:p>
        </p:txBody>
      </p:sp>
      <p:sp>
        <p:nvSpPr>
          <p:cNvPr id="304132" name="Rectangle 2"/>
          <p:cNvSpPr>
            <a:spLocks noGrp="1" noRot="1" noChangeAspect="1" noChangeArrowheads="1" noTextEdit="1"/>
          </p:cNvSpPr>
          <p:nvPr>
            <p:ph type="sldImg"/>
          </p:nvPr>
        </p:nvSpPr>
        <p:spPr/>
      </p:sp>
      <p:sp>
        <p:nvSpPr>
          <p:cNvPr id="304133"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7</a:t>
            </a:fld>
            <a:endParaRPr lang="en-US" altLang="ja-JP"/>
          </a:p>
        </p:txBody>
      </p:sp>
    </p:spTree>
    <p:extLst>
      <p:ext uri="{BB962C8B-B14F-4D97-AF65-F5344CB8AC3E}">
        <p14:creationId xmlns:p14="http://schemas.microsoft.com/office/powerpoint/2010/main" val="2138351124"/>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05155" name="Rectangle 7"/>
          <p:cNvSpPr>
            <a:spLocks noGrp="1" noChangeArrowheads="1"/>
          </p:cNvSpPr>
          <p:nvPr>
            <p:ph type="sldNum" sz="quarter" idx="5"/>
          </p:nvPr>
        </p:nvSpPr>
        <p:spPr>
          <a:noFill/>
        </p:spPr>
        <p:txBody>
          <a:bodyPr/>
          <a:lstStyle/>
          <a:p>
            <a:pPr defTabSz="947370"/>
            <a:fld id="{CA498EF7-469E-46B1-B949-90FE8541DFC3}" type="slidenum">
              <a:rPr lang="en-US" altLang="ja-JP" smtClean="0"/>
              <a:pPr defTabSz="947370"/>
              <a:t>70</a:t>
            </a:fld>
            <a:endParaRPr lang="en-US" altLang="ja-JP" dirty="0" smtClean="0"/>
          </a:p>
        </p:txBody>
      </p:sp>
      <p:sp>
        <p:nvSpPr>
          <p:cNvPr id="305156" name="Rectangle 2"/>
          <p:cNvSpPr>
            <a:spLocks noGrp="1" noRot="1" noChangeAspect="1" noChangeArrowheads="1" noTextEdit="1"/>
          </p:cNvSpPr>
          <p:nvPr>
            <p:ph type="sldImg"/>
          </p:nvPr>
        </p:nvSpPr>
        <p:spPr/>
      </p:sp>
      <p:sp>
        <p:nvSpPr>
          <p:cNvPr id="305157"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71</a:t>
            </a:fld>
            <a:endParaRPr lang="en-US" altLang="ja-JP"/>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06179" name="Rectangle 7"/>
          <p:cNvSpPr>
            <a:spLocks noGrp="1" noChangeArrowheads="1"/>
          </p:cNvSpPr>
          <p:nvPr>
            <p:ph type="sldNum" sz="quarter" idx="5"/>
          </p:nvPr>
        </p:nvSpPr>
        <p:spPr>
          <a:noFill/>
        </p:spPr>
        <p:txBody>
          <a:bodyPr/>
          <a:lstStyle/>
          <a:p>
            <a:pPr defTabSz="947370"/>
            <a:fld id="{5AE3B15A-DBD2-407F-8AE8-2A34F1F9A0E6}" type="slidenum">
              <a:rPr lang="en-US" altLang="ja-JP" smtClean="0"/>
              <a:pPr defTabSz="947370"/>
              <a:t>72</a:t>
            </a:fld>
            <a:endParaRPr lang="en-US" altLang="ja-JP" dirty="0" smtClean="0"/>
          </a:p>
        </p:txBody>
      </p:sp>
      <p:sp>
        <p:nvSpPr>
          <p:cNvPr id="306180" name="Rectangle 2"/>
          <p:cNvSpPr>
            <a:spLocks noGrp="1" noRot="1" noChangeAspect="1" noChangeArrowheads="1" noTextEdit="1"/>
          </p:cNvSpPr>
          <p:nvPr>
            <p:ph type="sldImg"/>
          </p:nvPr>
        </p:nvSpPr>
        <p:spPr/>
      </p:sp>
      <p:sp>
        <p:nvSpPr>
          <p:cNvPr id="306181"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73</a:t>
            </a:fld>
            <a:endParaRPr lang="en-US" altLang="ja-JP"/>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07203" name="Rectangle 7"/>
          <p:cNvSpPr>
            <a:spLocks noGrp="1" noChangeArrowheads="1"/>
          </p:cNvSpPr>
          <p:nvPr>
            <p:ph type="sldNum" sz="quarter" idx="5"/>
          </p:nvPr>
        </p:nvSpPr>
        <p:spPr>
          <a:noFill/>
        </p:spPr>
        <p:txBody>
          <a:bodyPr/>
          <a:lstStyle/>
          <a:p>
            <a:pPr defTabSz="947370"/>
            <a:fld id="{C4529B19-FC6B-476E-9A29-45C682221BC0}" type="slidenum">
              <a:rPr lang="en-US" altLang="ja-JP" smtClean="0"/>
              <a:pPr defTabSz="947370"/>
              <a:t>74</a:t>
            </a:fld>
            <a:endParaRPr lang="en-US" altLang="ja-JP" dirty="0" smtClean="0"/>
          </a:p>
        </p:txBody>
      </p:sp>
      <p:sp>
        <p:nvSpPr>
          <p:cNvPr id="307204" name="Rectangle 2"/>
          <p:cNvSpPr>
            <a:spLocks noGrp="1" noRot="1" noChangeAspect="1" noChangeArrowheads="1" noTextEdit="1"/>
          </p:cNvSpPr>
          <p:nvPr>
            <p:ph type="sldImg"/>
          </p:nvPr>
        </p:nvSpPr>
        <p:spPr/>
      </p:sp>
      <p:sp>
        <p:nvSpPr>
          <p:cNvPr id="307205"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75</a:t>
            </a:fld>
            <a:endParaRPr lang="en-US" altLang="ja-JP"/>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11299" name="Rectangle 7"/>
          <p:cNvSpPr>
            <a:spLocks noGrp="1" noChangeArrowheads="1"/>
          </p:cNvSpPr>
          <p:nvPr>
            <p:ph type="sldNum" sz="quarter" idx="5"/>
          </p:nvPr>
        </p:nvSpPr>
        <p:spPr>
          <a:noFill/>
        </p:spPr>
        <p:txBody>
          <a:bodyPr/>
          <a:lstStyle/>
          <a:p>
            <a:pPr defTabSz="947370"/>
            <a:fld id="{6FACF549-3196-439B-9860-5F092B870936}" type="slidenum">
              <a:rPr lang="en-US" altLang="ja-JP" smtClean="0"/>
              <a:pPr defTabSz="947370"/>
              <a:t>76</a:t>
            </a:fld>
            <a:endParaRPr lang="en-US" altLang="ja-JP" dirty="0" smtClean="0"/>
          </a:p>
        </p:txBody>
      </p:sp>
      <p:sp>
        <p:nvSpPr>
          <p:cNvPr id="311300" name="Rectangle 2"/>
          <p:cNvSpPr>
            <a:spLocks noGrp="1" noRot="1" noChangeAspect="1" noChangeArrowheads="1" noTextEdit="1"/>
          </p:cNvSpPr>
          <p:nvPr>
            <p:ph type="sldImg"/>
          </p:nvPr>
        </p:nvSpPr>
        <p:spPr/>
      </p:sp>
      <p:sp>
        <p:nvSpPr>
          <p:cNvPr id="311301"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 1"/>
          <p:cNvSpPr>
            <a:spLocks noGrp="1" noRot="1" noChangeAspect="1"/>
          </p:cNvSpPr>
          <p:nvPr>
            <p:ph type="sldImg"/>
          </p:nvPr>
        </p:nvSpPr>
        <p:spPr/>
      </p:sp>
      <p:sp>
        <p:nvSpPr>
          <p:cNvPr id="3" name="ノート プレースホルダ 2"/>
          <p:cNvSpPr>
            <a:spLocks noGrp="1"/>
          </p:cNvSpPr>
          <p:nvPr>
            <p:ph type="body" idx="1"/>
          </p:nvPr>
        </p:nvSpPr>
        <p:spPr/>
        <p:txBody>
          <a:bodyPr>
            <a:normAutofit/>
          </a:bodyPr>
          <a:lstStyle/>
          <a:p>
            <a:endParaRPr lang="ja-JP" altLang="en-US"/>
          </a:p>
        </p:txBody>
      </p:sp>
      <p:sp>
        <p:nvSpPr>
          <p:cNvPr id="4" name="フッター プレースホルダ 3"/>
          <p:cNvSpPr>
            <a:spLocks noGrp="1"/>
          </p:cNvSpPr>
          <p:nvPr>
            <p:ph type="ftr" sz="quarter" idx="10"/>
          </p:nvPr>
        </p:nvSpPr>
        <p:spPr/>
        <p:txBody>
          <a:bodyPr/>
          <a:lstStyle/>
          <a:p>
            <a:pPr>
              <a:defRPr/>
            </a:pPr>
            <a:r>
              <a:rPr lang="en-US" altLang="ja-JP" smtClean="0"/>
              <a:t>(C) 2011 YRP UNL, All Rights Reserved.</a:t>
            </a:r>
            <a:endParaRPr lang="ja-JP" altLang="en-US" dirty="0"/>
          </a:p>
        </p:txBody>
      </p:sp>
      <p:sp>
        <p:nvSpPr>
          <p:cNvPr id="5" name="スライド番号プレースホルダ 4"/>
          <p:cNvSpPr>
            <a:spLocks noGrp="1"/>
          </p:cNvSpPr>
          <p:nvPr>
            <p:ph type="sldNum" sz="quarter" idx="11"/>
          </p:nvPr>
        </p:nvSpPr>
        <p:spPr/>
        <p:txBody>
          <a:bodyPr/>
          <a:lstStyle/>
          <a:p>
            <a:fld id="{3FAE7777-62A1-174C-B5C4-41FA430AB84A}" type="slidenum">
              <a:rPr lang="en-US" altLang="ja-JP" smtClean="0"/>
              <a:pPr/>
              <a:t>77</a:t>
            </a:fld>
            <a:endParaRPr lang="en-US" altLang="ja-JP"/>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90"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19491" name="Rectangle 7"/>
          <p:cNvSpPr>
            <a:spLocks noGrp="1" noChangeArrowheads="1"/>
          </p:cNvSpPr>
          <p:nvPr>
            <p:ph type="sldNum" sz="quarter" idx="5"/>
          </p:nvPr>
        </p:nvSpPr>
        <p:spPr>
          <a:noFill/>
        </p:spPr>
        <p:txBody>
          <a:bodyPr/>
          <a:lstStyle/>
          <a:p>
            <a:pPr defTabSz="947370"/>
            <a:fld id="{7DBBA749-87F4-41C2-B197-740D7773BD59}" type="slidenum">
              <a:rPr lang="en-US" altLang="ja-JP" smtClean="0"/>
              <a:pPr defTabSz="947370"/>
              <a:t>78</a:t>
            </a:fld>
            <a:endParaRPr lang="en-US" altLang="ja-JP" dirty="0" smtClean="0"/>
          </a:p>
        </p:txBody>
      </p:sp>
      <p:sp>
        <p:nvSpPr>
          <p:cNvPr id="319492" name="Rectangle 2"/>
          <p:cNvSpPr>
            <a:spLocks noGrp="1" noRot="1" noChangeAspect="1" noChangeArrowheads="1" noTextEdit="1"/>
          </p:cNvSpPr>
          <p:nvPr>
            <p:ph type="sldImg"/>
          </p:nvPr>
        </p:nvSpPr>
        <p:spPr/>
      </p:sp>
      <p:sp>
        <p:nvSpPr>
          <p:cNvPr id="319493"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21539" name="Rectangle 7"/>
          <p:cNvSpPr>
            <a:spLocks noGrp="1" noChangeArrowheads="1"/>
          </p:cNvSpPr>
          <p:nvPr>
            <p:ph type="sldNum" sz="quarter" idx="5"/>
          </p:nvPr>
        </p:nvSpPr>
        <p:spPr>
          <a:noFill/>
        </p:spPr>
        <p:txBody>
          <a:bodyPr/>
          <a:lstStyle/>
          <a:p>
            <a:pPr defTabSz="947370"/>
            <a:fld id="{EBEA407E-15E8-491D-9675-9EF450C308CC}" type="slidenum">
              <a:rPr lang="en-US" altLang="ja-JP" smtClean="0"/>
              <a:pPr defTabSz="947370"/>
              <a:t>79</a:t>
            </a:fld>
            <a:endParaRPr lang="en-US" altLang="ja-JP" dirty="0" smtClean="0"/>
          </a:p>
        </p:txBody>
      </p:sp>
      <p:sp>
        <p:nvSpPr>
          <p:cNvPr id="321540" name="Rectangle 2"/>
          <p:cNvSpPr>
            <a:spLocks noGrp="1" noRot="1" noChangeAspect="1" noChangeArrowheads="1" noTextEdit="1"/>
          </p:cNvSpPr>
          <p:nvPr>
            <p:ph type="sldImg"/>
          </p:nvPr>
        </p:nvSpPr>
        <p:spPr/>
      </p:sp>
      <p:sp>
        <p:nvSpPr>
          <p:cNvPr id="321541"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sldNum" sz="quarter" idx="5"/>
          </p:nvPr>
        </p:nvSpPr>
        <p:spPr>
          <a:noFill/>
        </p:spPr>
        <p:txBody>
          <a:bodyPr/>
          <a:lstStyle/>
          <a:p>
            <a:fld id="{03109290-4C07-B24C-9F79-CF3B2D9FF911}" type="slidenum">
              <a:rPr lang="en-US" altLang="ja-JP"/>
              <a:pPr/>
              <a:t>8</a:t>
            </a:fld>
            <a:endParaRPr lang="en-US" altLang="ja-JP"/>
          </a:p>
        </p:txBody>
      </p:sp>
      <p:sp>
        <p:nvSpPr>
          <p:cNvPr id="29699" name="Rectangle 2"/>
          <p:cNvSpPr>
            <a:spLocks noGrp="1" noRot="1" noChangeAspect="1" noChangeArrowheads="1" noTextEdit="1"/>
          </p:cNvSpPr>
          <p:nvPr>
            <p:ph type="sldImg"/>
          </p:nvPr>
        </p:nvSpPr>
        <p:spPr>
          <a:xfrm>
            <a:off x="903288" y="739775"/>
            <a:ext cx="4929187" cy="3698875"/>
          </a:xfrm>
          <a:ln/>
        </p:spPr>
      </p:sp>
      <p:sp>
        <p:nvSpPr>
          <p:cNvPr id="29700" name="Rectangle 3"/>
          <p:cNvSpPr>
            <a:spLocks noGrp="1" noChangeArrowheads="1"/>
          </p:cNvSpPr>
          <p:nvPr>
            <p:ph type="body" idx="1"/>
          </p:nvPr>
        </p:nvSpPr>
        <p:spPr>
          <a:xfrm>
            <a:off x="898731" y="4684962"/>
            <a:ext cx="4938303" cy="4442283"/>
          </a:xfrm>
          <a:noFill/>
          <a:ln/>
        </p:spPr>
        <p:txBody>
          <a:bodyPr/>
          <a:lstStyle/>
          <a:p>
            <a:pPr eaLnBrk="1" hangingPunct="1"/>
            <a:endParaRPr lang="ja-JP" altLang="en-US" dirty="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312323" name="Rectangle 7"/>
          <p:cNvSpPr>
            <a:spLocks noGrp="1" noChangeArrowheads="1"/>
          </p:cNvSpPr>
          <p:nvPr>
            <p:ph type="sldNum" sz="quarter" idx="5"/>
          </p:nvPr>
        </p:nvSpPr>
        <p:spPr>
          <a:noFill/>
        </p:spPr>
        <p:txBody>
          <a:bodyPr/>
          <a:lstStyle/>
          <a:p>
            <a:pPr defTabSz="947370"/>
            <a:fld id="{6D073EBD-4A94-476D-8AB1-8FB1B800B819}" type="slidenum">
              <a:rPr lang="en-US" altLang="ja-JP" smtClean="0"/>
              <a:pPr defTabSz="947370"/>
              <a:t>80</a:t>
            </a:fld>
            <a:endParaRPr lang="en-US" altLang="ja-JP" dirty="0" smtClean="0"/>
          </a:p>
        </p:txBody>
      </p:sp>
      <p:sp>
        <p:nvSpPr>
          <p:cNvPr id="312324" name="Rectangle 2"/>
          <p:cNvSpPr>
            <a:spLocks noGrp="1" noRot="1" noChangeAspect="1" noChangeArrowheads="1" noTextEdit="1"/>
          </p:cNvSpPr>
          <p:nvPr>
            <p:ph type="sldImg"/>
          </p:nvPr>
        </p:nvSpPr>
        <p:spPr/>
      </p:sp>
      <p:sp>
        <p:nvSpPr>
          <p:cNvPr id="312325"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0883" name="Rectangle 7"/>
          <p:cNvSpPr>
            <a:spLocks noGrp="1" noChangeArrowheads="1"/>
          </p:cNvSpPr>
          <p:nvPr>
            <p:ph type="sldNum" sz="quarter" idx="5"/>
          </p:nvPr>
        </p:nvSpPr>
        <p:spPr>
          <a:noFill/>
        </p:spPr>
        <p:txBody>
          <a:bodyPr/>
          <a:lstStyle/>
          <a:p>
            <a:pPr defTabSz="947370"/>
            <a:fld id="{98F503E1-490C-4AD0-8658-3DBB15BB8F9C}" type="slidenum">
              <a:rPr lang="en-US" altLang="ja-JP" smtClean="0"/>
              <a:pPr defTabSz="947370"/>
              <a:t>81</a:t>
            </a:fld>
            <a:endParaRPr lang="en-US" altLang="ja-JP" dirty="0" smtClean="0"/>
          </a:p>
        </p:txBody>
      </p:sp>
      <p:sp>
        <p:nvSpPr>
          <p:cNvPr id="250884" name="Rectangle 2"/>
          <p:cNvSpPr>
            <a:spLocks noGrp="1" noRot="1" noChangeAspect="1" noChangeArrowheads="1" noTextEdit="1"/>
          </p:cNvSpPr>
          <p:nvPr>
            <p:ph type="sldImg"/>
          </p:nvPr>
        </p:nvSpPr>
        <p:spPr/>
      </p:sp>
      <p:sp>
        <p:nvSpPr>
          <p:cNvPr id="250885"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1907" name="Rectangle 7"/>
          <p:cNvSpPr>
            <a:spLocks noGrp="1" noChangeArrowheads="1"/>
          </p:cNvSpPr>
          <p:nvPr>
            <p:ph type="sldNum" sz="quarter" idx="5"/>
          </p:nvPr>
        </p:nvSpPr>
        <p:spPr>
          <a:noFill/>
        </p:spPr>
        <p:txBody>
          <a:bodyPr/>
          <a:lstStyle/>
          <a:p>
            <a:pPr defTabSz="947370"/>
            <a:fld id="{509070B4-7502-4CD6-819B-2FC510B305BC}" type="slidenum">
              <a:rPr lang="en-US" altLang="ja-JP" smtClean="0"/>
              <a:pPr defTabSz="947370"/>
              <a:t>82</a:t>
            </a:fld>
            <a:endParaRPr lang="en-US" altLang="ja-JP" dirty="0" smtClean="0"/>
          </a:p>
        </p:txBody>
      </p:sp>
      <p:sp>
        <p:nvSpPr>
          <p:cNvPr id="251908" name="Rectangle 2"/>
          <p:cNvSpPr>
            <a:spLocks noGrp="1" noRot="1" noChangeAspect="1" noChangeArrowheads="1" noTextEdit="1"/>
          </p:cNvSpPr>
          <p:nvPr>
            <p:ph type="sldImg"/>
          </p:nvPr>
        </p:nvSpPr>
        <p:spPr/>
      </p:sp>
      <p:sp>
        <p:nvSpPr>
          <p:cNvPr id="251909"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2931" name="Rectangle 7"/>
          <p:cNvSpPr>
            <a:spLocks noGrp="1" noChangeArrowheads="1"/>
          </p:cNvSpPr>
          <p:nvPr>
            <p:ph type="sldNum" sz="quarter" idx="5"/>
          </p:nvPr>
        </p:nvSpPr>
        <p:spPr>
          <a:noFill/>
        </p:spPr>
        <p:txBody>
          <a:bodyPr/>
          <a:lstStyle/>
          <a:p>
            <a:pPr defTabSz="947370"/>
            <a:fld id="{FB9F4C21-FB40-4045-A444-8362D8467A46}" type="slidenum">
              <a:rPr lang="en-US" altLang="ja-JP" smtClean="0"/>
              <a:pPr defTabSz="947370"/>
              <a:t>83</a:t>
            </a:fld>
            <a:endParaRPr lang="en-US" altLang="ja-JP" dirty="0" smtClean="0"/>
          </a:p>
        </p:txBody>
      </p:sp>
      <p:sp>
        <p:nvSpPr>
          <p:cNvPr id="252932" name="Rectangle 2"/>
          <p:cNvSpPr>
            <a:spLocks noGrp="1" noRot="1" noChangeAspect="1" noChangeArrowheads="1" noTextEdit="1"/>
          </p:cNvSpPr>
          <p:nvPr>
            <p:ph type="sldImg"/>
          </p:nvPr>
        </p:nvSpPr>
        <p:spPr/>
      </p:sp>
      <p:sp>
        <p:nvSpPr>
          <p:cNvPr id="252933"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3955" name="Rectangle 7"/>
          <p:cNvSpPr>
            <a:spLocks noGrp="1" noChangeArrowheads="1"/>
          </p:cNvSpPr>
          <p:nvPr>
            <p:ph type="sldNum" sz="quarter" idx="5"/>
          </p:nvPr>
        </p:nvSpPr>
        <p:spPr>
          <a:noFill/>
        </p:spPr>
        <p:txBody>
          <a:bodyPr/>
          <a:lstStyle/>
          <a:p>
            <a:pPr defTabSz="947370"/>
            <a:fld id="{E2089601-040C-4BC9-9F5F-2EC2602650C9}" type="slidenum">
              <a:rPr lang="en-US" altLang="ja-JP" smtClean="0"/>
              <a:pPr defTabSz="947370"/>
              <a:t>84</a:t>
            </a:fld>
            <a:endParaRPr lang="en-US" altLang="ja-JP" dirty="0" smtClean="0"/>
          </a:p>
        </p:txBody>
      </p:sp>
      <p:sp>
        <p:nvSpPr>
          <p:cNvPr id="253956" name="Rectangle 2"/>
          <p:cNvSpPr>
            <a:spLocks noGrp="1" noRot="1" noChangeAspect="1" noChangeArrowheads="1" noTextEdit="1"/>
          </p:cNvSpPr>
          <p:nvPr>
            <p:ph type="sldImg"/>
          </p:nvPr>
        </p:nvSpPr>
        <p:spPr/>
      </p:sp>
      <p:sp>
        <p:nvSpPr>
          <p:cNvPr id="253957"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4979" name="Rectangle 7"/>
          <p:cNvSpPr>
            <a:spLocks noGrp="1" noChangeArrowheads="1"/>
          </p:cNvSpPr>
          <p:nvPr>
            <p:ph type="sldNum" sz="quarter" idx="5"/>
          </p:nvPr>
        </p:nvSpPr>
        <p:spPr>
          <a:noFill/>
        </p:spPr>
        <p:txBody>
          <a:bodyPr/>
          <a:lstStyle/>
          <a:p>
            <a:pPr defTabSz="947370"/>
            <a:fld id="{2D29228D-ACC5-41A9-931E-08D68EC51C77}" type="slidenum">
              <a:rPr lang="en-US" altLang="ja-JP" smtClean="0"/>
              <a:pPr defTabSz="947370"/>
              <a:t>85</a:t>
            </a:fld>
            <a:endParaRPr lang="en-US" altLang="ja-JP" dirty="0" smtClean="0"/>
          </a:p>
        </p:txBody>
      </p:sp>
      <p:sp>
        <p:nvSpPr>
          <p:cNvPr id="254980" name="Rectangle 2"/>
          <p:cNvSpPr>
            <a:spLocks noGrp="1" noRot="1" noChangeAspect="1" noChangeArrowheads="1" noTextEdit="1"/>
          </p:cNvSpPr>
          <p:nvPr>
            <p:ph type="sldImg"/>
          </p:nvPr>
        </p:nvSpPr>
        <p:spPr/>
      </p:sp>
      <p:sp>
        <p:nvSpPr>
          <p:cNvPr id="254981"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6003" name="Rectangle 7"/>
          <p:cNvSpPr>
            <a:spLocks noGrp="1" noChangeArrowheads="1"/>
          </p:cNvSpPr>
          <p:nvPr>
            <p:ph type="sldNum" sz="quarter" idx="5"/>
          </p:nvPr>
        </p:nvSpPr>
        <p:spPr>
          <a:noFill/>
        </p:spPr>
        <p:txBody>
          <a:bodyPr/>
          <a:lstStyle/>
          <a:p>
            <a:pPr defTabSz="947370"/>
            <a:fld id="{EC27822E-A97B-4D1A-8653-D913D02D1AB1}" type="slidenum">
              <a:rPr lang="en-US" altLang="ja-JP" smtClean="0"/>
              <a:pPr defTabSz="947370"/>
              <a:t>86</a:t>
            </a:fld>
            <a:endParaRPr lang="en-US" altLang="ja-JP" dirty="0" smtClean="0"/>
          </a:p>
        </p:txBody>
      </p:sp>
      <p:sp>
        <p:nvSpPr>
          <p:cNvPr id="256004" name="Rectangle 2"/>
          <p:cNvSpPr>
            <a:spLocks noGrp="1" noRot="1" noChangeAspect="1" noChangeArrowheads="1" noTextEdit="1"/>
          </p:cNvSpPr>
          <p:nvPr>
            <p:ph type="sldImg"/>
          </p:nvPr>
        </p:nvSpPr>
        <p:spPr/>
      </p:sp>
      <p:sp>
        <p:nvSpPr>
          <p:cNvPr id="256005"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7027" name="Rectangle 7"/>
          <p:cNvSpPr>
            <a:spLocks noGrp="1" noChangeArrowheads="1"/>
          </p:cNvSpPr>
          <p:nvPr>
            <p:ph type="sldNum" sz="quarter" idx="5"/>
          </p:nvPr>
        </p:nvSpPr>
        <p:spPr>
          <a:noFill/>
        </p:spPr>
        <p:txBody>
          <a:bodyPr/>
          <a:lstStyle/>
          <a:p>
            <a:pPr defTabSz="947370"/>
            <a:fld id="{6CB1057E-8F8E-4F5D-B110-129F97DE6B72}" type="slidenum">
              <a:rPr lang="en-US" altLang="ja-JP" smtClean="0"/>
              <a:pPr defTabSz="947370"/>
              <a:t>87</a:t>
            </a:fld>
            <a:endParaRPr lang="en-US" altLang="ja-JP" dirty="0" smtClean="0"/>
          </a:p>
        </p:txBody>
      </p:sp>
      <p:sp>
        <p:nvSpPr>
          <p:cNvPr id="257028" name="Rectangle 2"/>
          <p:cNvSpPr>
            <a:spLocks noGrp="1" noRot="1" noChangeAspect="1" noChangeArrowheads="1" noTextEdit="1"/>
          </p:cNvSpPr>
          <p:nvPr>
            <p:ph type="sldImg"/>
          </p:nvPr>
        </p:nvSpPr>
        <p:spPr/>
      </p:sp>
      <p:sp>
        <p:nvSpPr>
          <p:cNvPr id="257029"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8051" name="Rectangle 7"/>
          <p:cNvSpPr>
            <a:spLocks noGrp="1" noChangeArrowheads="1"/>
          </p:cNvSpPr>
          <p:nvPr>
            <p:ph type="sldNum" sz="quarter" idx="5"/>
          </p:nvPr>
        </p:nvSpPr>
        <p:spPr>
          <a:noFill/>
        </p:spPr>
        <p:txBody>
          <a:bodyPr/>
          <a:lstStyle/>
          <a:p>
            <a:pPr defTabSz="947370"/>
            <a:fld id="{B203D188-8ED6-4E26-9EC4-4401DB017A35}" type="slidenum">
              <a:rPr lang="en-US" altLang="ja-JP" smtClean="0"/>
              <a:pPr defTabSz="947370"/>
              <a:t>88</a:t>
            </a:fld>
            <a:endParaRPr lang="en-US" altLang="ja-JP" dirty="0" smtClean="0"/>
          </a:p>
        </p:txBody>
      </p:sp>
      <p:sp>
        <p:nvSpPr>
          <p:cNvPr id="258052" name="Rectangle 2"/>
          <p:cNvSpPr>
            <a:spLocks noGrp="1" noRot="1" noChangeAspect="1" noChangeArrowheads="1" noTextEdit="1"/>
          </p:cNvSpPr>
          <p:nvPr>
            <p:ph type="sldImg"/>
          </p:nvPr>
        </p:nvSpPr>
        <p:spPr/>
      </p:sp>
      <p:sp>
        <p:nvSpPr>
          <p:cNvPr id="258053"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6"/>
          <p:cNvSpPr>
            <a:spLocks noGrp="1" noChangeArrowheads="1"/>
          </p:cNvSpPr>
          <p:nvPr>
            <p:ph type="ftr" sz="quarter" idx="4"/>
          </p:nvPr>
        </p:nvSpPr>
        <p:spPr>
          <a:noFill/>
        </p:spPr>
        <p:txBody>
          <a:bodyPr/>
          <a:lstStyle/>
          <a:p>
            <a:pPr defTabSz="947370"/>
            <a:r>
              <a:rPr lang="en-US" altLang="ja-JP" dirty="0" smtClean="0"/>
              <a:t>Copyright © 2008, 2009 by TRON Association, All Rights Reserved.</a:t>
            </a:r>
          </a:p>
        </p:txBody>
      </p:sp>
      <p:sp>
        <p:nvSpPr>
          <p:cNvPr id="259075" name="Rectangle 7"/>
          <p:cNvSpPr>
            <a:spLocks noGrp="1" noChangeArrowheads="1"/>
          </p:cNvSpPr>
          <p:nvPr>
            <p:ph type="sldNum" sz="quarter" idx="5"/>
          </p:nvPr>
        </p:nvSpPr>
        <p:spPr>
          <a:noFill/>
        </p:spPr>
        <p:txBody>
          <a:bodyPr/>
          <a:lstStyle/>
          <a:p>
            <a:pPr defTabSz="947370"/>
            <a:fld id="{FECAC885-4930-405D-BD3A-6F0F60739A3E}" type="slidenum">
              <a:rPr lang="en-US" altLang="ja-JP" smtClean="0"/>
              <a:pPr defTabSz="947370"/>
              <a:t>89</a:t>
            </a:fld>
            <a:endParaRPr lang="en-US" altLang="ja-JP" dirty="0" smtClean="0"/>
          </a:p>
        </p:txBody>
      </p:sp>
      <p:sp>
        <p:nvSpPr>
          <p:cNvPr id="259076" name="Rectangle 2"/>
          <p:cNvSpPr>
            <a:spLocks noGrp="1" noRot="1" noChangeAspect="1" noChangeArrowheads="1" noTextEdit="1"/>
          </p:cNvSpPr>
          <p:nvPr>
            <p:ph type="sldImg"/>
          </p:nvPr>
        </p:nvSpPr>
        <p:spPr/>
      </p:sp>
      <p:sp>
        <p:nvSpPr>
          <p:cNvPr id="259077" name="Rectangle 3"/>
          <p:cNvSpPr>
            <a:spLocks noGrp="1" noChangeArrowheads="1"/>
          </p:cNvSpPr>
          <p:nvPr>
            <p:ph type="body" idx="1"/>
          </p:nvPr>
        </p:nvSpPr>
        <p:spPr>
          <a:xfrm>
            <a:off x="197973" y="5504399"/>
            <a:ext cx="6303681" cy="3860799"/>
          </a:xfrm>
          <a:noFill/>
        </p:spPr>
        <p:txBody>
          <a:bodyPr/>
          <a:lstStyle/>
          <a:p>
            <a:pPr eaLnBrk="1" hangingPunct="1"/>
            <a:endParaRPr lang="ja-JP" altLang="ja-JP"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174083" name="Rectangle 7"/>
          <p:cNvSpPr>
            <a:spLocks noGrp="1" noChangeArrowheads="1"/>
          </p:cNvSpPr>
          <p:nvPr>
            <p:ph type="sldNum" sz="quarter" idx="5"/>
          </p:nvPr>
        </p:nvSpPr>
        <p:spPr>
          <a:noFill/>
        </p:spPr>
        <p:txBody>
          <a:bodyPr/>
          <a:lstStyle/>
          <a:p>
            <a:pPr defTabSz="947370"/>
            <a:fld id="{B66B6C79-FD5E-49D9-A967-3076B6081586}" type="slidenum">
              <a:rPr lang="en-US" altLang="ja-JP" smtClean="0"/>
              <a:pPr defTabSz="947370"/>
              <a:t>9</a:t>
            </a:fld>
            <a:endParaRPr lang="en-US" altLang="ja-JP" dirty="0" smtClean="0"/>
          </a:p>
        </p:txBody>
      </p:sp>
      <p:sp>
        <p:nvSpPr>
          <p:cNvPr id="174084" name="Rectangle 2"/>
          <p:cNvSpPr>
            <a:spLocks noGrp="1" noRot="1" noChangeAspect="1" noChangeArrowheads="1" noTextEdit="1"/>
          </p:cNvSpPr>
          <p:nvPr>
            <p:ph type="sldImg"/>
          </p:nvPr>
        </p:nvSpPr>
        <p:spPr/>
      </p:sp>
      <p:sp>
        <p:nvSpPr>
          <p:cNvPr id="174085"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47370"/>
            <a:r>
              <a:rPr lang="en-US" altLang="ja-JP" dirty="0" smtClean="0"/>
              <a:t>(C) 2011 YRP UNL, All Rights Reserved.</a:t>
            </a:r>
          </a:p>
        </p:txBody>
      </p:sp>
      <p:sp>
        <p:nvSpPr>
          <p:cNvPr id="212995" name="Rectangle 7"/>
          <p:cNvSpPr>
            <a:spLocks noGrp="1" noChangeArrowheads="1"/>
          </p:cNvSpPr>
          <p:nvPr>
            <p:ph type="sldNum" sz="quarter" idx="5"/>
          </p:nvPr>
        </p:nvSpPr>
        <p:spPr>
          <a:noFill/>
        </p:spPr>
        <p:txBody>
          <a:bodyPr/>
          <a:lstStyle/>
          <a:p>
            <a:pPr defTabSz="947370"/>
            <a:fld id="{E978F17A-EF9A-461E-BBE7-C7702CF6D9F3}" type="slidenum">
              <a:rPr lang="en-US" altLang="ja-JP" smtClean="0"/>
              <a:pPr defTabSz="947370"/>
              <a:t>90</a:t>
            </a:fld>
            <a:endParaRPr lang="en-US" altLang="ja-JP" dirty="0" smtClean="0"/>
          </a:p>
        </p:txBody>
      </p:sp>
      <p:sp>
        <p:nvSpPr>
          <p:cNvPr id="212996" name="Rectangle 2"/>
          <p:cNvSpPr>
            <a:spLocks noGrp="1" noRot="1" noChangeAspect="1" noChangeArrowheads="1" noTextEdit="1"/>
          </p:cNvSpPr>
          <p:nvPr>
            <p:ph type="sldImg"/>
          </p:nvPr>
        </p:nvSpPr>
        <p:spPr/>
      </p:sp>
      <p:sp>
        <p:nvSpPr>
          <p:cNvPr id="212997" name="Rectangle 3"/>
          <p:cNvSpPr>
            <a:spLocks noGrp="1" noChangeArrowheads="1"/>
          </p:cNvSpPr>
          <p:nvPr>
            <p:ph type="body" idx="1"/>
          </p:nvPr>
        </p:nvSpPr>
        <p:spPr>
          <a:noFill/>
        </p:spPr>
        <p:txBody>
          <a:bodyPr/>
          <a:lstStyle/>
          <a:p>
            <a:pPr eaLnBrk="1" hangingPunct="1"/>
            <a:endParaRPr lang="ja-JP" altLang="ja-JP"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91</a:t>
            </a:fld>
            <a:endParaRPr lang="en-US" altLang="ja-JP"/>
          </a:p>
        </p:txBody>
      </p:sp>
    </p:spTree>
    <p:extLst>
      <p:ext uri="{BB962C8B-B14F-4D97-AF65-F5344CB8AC3E}">
        <p14:creationId xmlns:p14="http://schemas.microsoft.com/office/powerpoint/2010/main" val="3695603858"/>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フッター プレースホルダー 3"/>
          <p:cNvSpPr>
            <a:spLocks noGrp="1"/>
          </p:cNvSpPr>
          <p:nvPr>
            <p:ph type="ftr" sz="quarter" idx="10"/>
          </p:nvPr>
        </p:nvSpPr>
        <p:spPr/>
        <p:txBody>
          <a:bodyPr/>
          <a:lstStyle/>
          <a:p>
            <a:pPr>
              <a:defRPr/>
            </a:pPr>
            <a:endParaRPr lang="ja-JP" altLang="en-US"/>
          </a:p>
        </p:txBody>
      </p:sp>
      <p:sp>
        <p:nvSpPr>
          <p:cNvPr id="5" name="スライド番号プレースホルダー 4"/>
          <p:cNvSpPr>
            <a:spLocks noGrp="1"/>
          </p:cNvSpPr>
          <p:nvPr>
            <p:ph type="sldNum" sz="quarter" idx="11"/>
          </p:nvPr>
        </p:nvSpPr>
        <p:spPr/>
        <p:txBody>
          <a:bodyPr/>
          <a:lstStyle/>
          <a:p>
            <a:pPr>
              <a:defRPr/>
            </a:pPr>
            <a:fld id="{CC92F242-D4F1-B445-9D97-3B064EB71225}" type="slidenum">
              <a:rPr lang="en-US" altLang="ja-JP" smtClean="0"/>
              <a:pPr>
                <a:defRPr/>
              </a:pPr>
              <a:t>92</a:t>
            </a:fld>
            <a:endParaRPr lang="en-US" altLang="ja-JP"/>
          </a:p>
        </p:txBody>
      </p:sp>
    </p:spTree>
    <p:extLst>
      <p:ext uri="{BB962C8B-B14F-4D97-AF65-F5344CB8AC3E}">
        <p14:creationId xmlns:p14="http://schemas.microsoft.com/office/powerpoint/2010/main" val="1834797429"/>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7"/>
          <p:cNvSpPr>
            <a:spLocks noGrp="1" noChangeArrowheads="1"/>
          </p:cNvSpPr>
          <p:nvPr>
            <p:ph type="sldNum" sz="quarter" idx="5"/>
          </p:nvPr>
        </p:nvSpPr>
        <p:spPr>
          <a:noFill/>
        </p:spPr>
        <p:txBody>
          <a:bodyPr/>
          <a:lstStyle/>
          <a:p>
            <a:fld id="{6BBE2088-C272-7B45-95C9-8398F9FEB7B2}" type="slidenum">
              <a:rPr lang="en-US" altLang="ja-JP"/>
              <a:pPr/>
              <a:t>93</a:t>
            </a:fld>
            <a:endParaRPr lang="en-US" altLang="ja-JP"/>
          </a:p>
        </p:txBody>
      </p:sp>
      <p:sp>
        <p:nvSpPr>
          <p:cNvPr id="224259" name="Rectangle 2"/>
          <p:cNvSpPr>
            <a:spLocks noGrp="1" noRot="1" noChangeAspect="1" noChangeArrowheads="1" noTextEdit="1"/>
          </p:cNvSpPr>
          <p:nvPr>
            <p:ph type="sldImg"/>
          </p:nvPr>
        </p:nvSpPr>
        <p:spPr>
          <a:xfrm>
            <a:off x="904875" y="742950"/>
            <a:ext cx="4927600" cy="3695700"/>
          </a:xfrm>
          <a:ln/>
        </p:spPr>
      </p:sp>
      <p:sp>
        <p:nvSpPr>
          <p:cNvPr id="224260"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　</a:t>
            </a:r>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7"/>
          <p:cNvSpPr>
            <a:spLocks noGrp="1" noChangeArrowheads="1"/>
          </p:cNvSpPr>
          <p:nvPr>
            <p:ph type="sldNum" sz="quarter" idx="5"/>
          </p:nvPr>
        </p:nvSpPr>
        <p:spPr>
          <a:noFill/>
        </p:spPr>
        <p:txBody>
          <a:bodyPr/>
          <a:lstStyle/>
          <a:p>
            <a:fld id="{67E3300F-DD87-1B43-B2E9-B3488BAED359}" type="slidenum">
              <a:rPr lang="en-US" altLang="ja-JP"/>
              <a:pPr/>
              <a:t>94</a:t>
            </a:fld>
            <a:endParaRPr lang="en-US" altLang="ja-JP"/>
          </a:p>
        </p:txBody>
      </p:sp>
      <p:sp>
        <p:nvSpPr>
          <p:cNvPr id="226307" name="Rectangle 2"/>
          <p:cNvSpPr>
            <a:spLocks noGrp="1" noRot="1" noChangeAspect="1" noChangeArrowheads="1" noTextEdit="1"/>
          </p:cNvSpPr>
          <p:nvPr>
            <p:ph type="sldImg"/>
          </p:nvPr>
        </p:nvSpPr>
        <p:spPr>
          <a:xfrm>
            <a:off x="904875" y="742950"/>
            <a:ext cx="4927600" cy="3695700"/>
          </a:xfrm>
          <a:ln/>
        </p:spPr>
      </p:sp>
      <p:sp>
        <p:nvSpPr>
          <p:cNvPr id="226308"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　</a:t>
            </a:r>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7"/>
          <p:cNvSpPr>
            <a:spLocks noGrp="1" noChangeArrowheads="1"/>
          </p:cNvSpPr>
          <p:nvPr>
            <p:ph type="sldNum" sz="quarter" idx="5"/>
          </p:nvPr>
        </p:nvSpPr>
        <p:spPr>
          <a:noFill/>
        </p:spPr>
        <p:txBody>
          <a:bodyPr/>
          <a:lstStyle/>
          <a:p>
            <a:fld id="{315278DB-31FD-E941-B5E8-1575B85F8645}" type="slidenum">
              <a:rPr lang="en-US" altLang="ja-JP"/>
              <a:pPr/>
              <a:t>95</a:t>
            </a:fld>
            <a:endParaRPr lang="en-US" altLang="ja-JP"/>
          </a:p>
        </p:txBody>
      </p:sp>
      <p:sp>
        <p:nvSpPr>
          <p:cNvPr id="228355" name="Rectangle 2"/>
          <p:cNvSpPr>
            <a:spLocks noGrp="1" noRot="1" noChangeAspect="1" noChangeArrowheads="1" noTextEdit="1"/>
          </p:cNvSpPr>
          <p:nvPr>
            <p:ph type="sldImg"/>
          </p:nvPr>
        </p:nvSpPr>
        <p:spPr>
          <a:xfrm>
            <a:off x="904875" y="742950"/>
            <a:ext cx="4927600" cy="3695700"/>
          </a:xfrm>
          <a:ln/>
        </p:spPr>
      </p:sp>
      <p:sp>
        <p:nvSpPr>
          <p:cNvPr id="228356"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　</a:t>
            </a:r>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7"/>
          <p:cNvSpPr>
            <a:spLocks noGrp="1" noChangeArrowheads="1"/>
          </p:cNvSpPr>
          <p:nvPr>
            <p:ph type="sldNum" sz="quarter" idx="5"/>
          </p:nvPr>
        </p:nvSpPr>
        <p:spPr>
          <a:noFill/>
        </p:spPr>
        <p:txBody>
          <a:bodyPr/>
          <a:lstStyle/>
          <a:p>
            <a:fld id="{615ADED5-B797-614D-987D-C4471E4C7AFD}" type="slidenum">
              <a:rPr lang="en-US" altLang="ja-JP"/>
              <a:pPr/>
              <a:t>96</a:t>
            </a:fld>
            <a:endParaRPr lang="en-US" altLang="ja-JP"/>
          </a:p>
        </p:txBody>
      </p:sp>
      <p:sp>
        <p:nvSpPr>
          <p:cNvPr id="240643" name="Rectangle 2"/>
          <p:cNvSpPr>
            <a:spLocks noGrp="1" noRot="1" noChangeAspect="1" noChangeArrowheads="1" noTextEdit="1"/>
          </p:cNvSpPr>
          <p:nvPr>
            <p:ph type="sldImg"/>
          </p:nvPr>
        </p:nvSpPr>
        <p:spPr>
          <a:xfrm>
            <a:off x="904875" y="742950"/>
            <a:ext cx="4927600" cy="3695700"/>
          </a:xfrm>
          <a:ln/>
        </p:spPr>
      </p:sp>
      <p:sp>
        <p:nvSpPr>
          <p:cNvPr id="240644"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　</a:t>
            </a:r>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7"/>
          <p:cNvSpPr>
            <a:spLocks noGrp="1" noChangeArrowheads="1"/>
          </p:cNvSpPr>
          <p:nvPr>
            <p:ph type="sldNum" sz="quarter" idx="5"/>
          </p:nvPr>
        </p:nvSpPr>
        <p:spPr>
          <a:noFill/>
        </p:spPr>
        <p:txBody>
          <a:bodyPr/>
          <a:lstStyle/>
          <a:p>
            <a:fld id="{BAA22B71-A2E2-8F47-BB4A-3C39B49BE794}" type="slidenum">
              <a:rPr lang="en-US" altLang="ja-JP"/>
              <a:pPr/>
              <a:t>97</a:t>
            </a:fld>
            <a:endParaRPr lang="en-US" altLang="ja-JP"/>
          </a:p>
        </p:txBody>
      </p:sp>
      <p:sp>
        <p:nvSpPr>
          <p:cNvPr id="242691" name="Rectangle 2"/>
          <p:cNvSpPr>
            <a:spLocks noGrp="1" noRot="1" noChangeAspect="1" noChangeArrowheads="1" noTextEdit="1"/>
          </p:cNvSpPr>
          <p:nvPr>
            <p:ph type="sldImg"/>
          </p:nvPr>
        </p:nvSpPr>
        <p:spPr>
          <a:xfrm>
            <a:off x="904875" y="742950"/>
            <a:ext cx="4927600" cy="3695700"/>
          </a:xfrm>
          <a:ln/>
        </p:spPr>
      </p:sp>
      <p:sp>
        <p:nvSpPr>
          <p:cNvPr id="242692" name="Rectangle 3"/>
          <p:cNvSpPr>
            <a:spLocks noGrp="1" noChangeArrowheads="1"/>
          </p:cNvSpPr>
          <p:nvPr>
            <p:ph type="body" idx="1"/>
          </p:nvPr>
        </p:nvSpPr>
        <p:spPr>
          <a:xfrm>
            <a:off x="898730" y="4686538"/>
            <a:ext cx="4938303" cy="4437556"/>
          </a:xfrm>
          <a:noFill/>
          <a:ln/>
        </p:spPr>
        <p:txBody>
          <a:bodyPr/>
          <a:lstStyle/>
          <a:p>
            <a:pPr eaLnBrk="1" hangingPunct="1"/>
            <a:r>
              <a:rPr lang="en-US" altLang="ja-JP"/>
              <a:t>RTOS</a:t>
            </a:r>
            <a:r>
              <a:rPr lang="ja-JP" altLang="en-US"/>
              <a:t>が提供する機能</a:t>
            </a:r>
          </a:p>
          <a:p>
            <a:pPr eaLnBrk="1" hangingPunct="1"/>
            <a:r>
              <a:rPr lang="ja-JP" altLang="en-US"/>
              <a:t>●タスク管理機能　</a:t>
            </a:r>
          </a:p>
          <a:p>
            <a:pPr eaLnBrk="1" hangingPunct="1"/>
            <a:r>
              <a:rPr lang="ja-JP" altLang="en-US"/>
              <a:t>●タスク同期管理機能</a:t>
            </a:r>
          </a:p>
          <a:p>
            <a:pPr eaLnBrk="1" hangingPunct="1"/>
            <a:r>
              <a:rPr lang="ja-JP" altLang="en-US"/>
              <a:t>●同期通信機能</a:t>
            </a:r>
          </a:p>
          <a:p>
            <a:pPr eaLnBrk="1" hangingPunct="1"/>
            <a:r>
              <a:rPr lang="ja-JP" altLang="en-US"/>
              <a:t>●メモリ管理機能	</a:t>
            </a:r>
            <a:r>
              <a:rPr lang="ja-JP" altLang="en-US">
                <a:sym typeface="Wingdings" charset="2"/>
              </a:rPr>
              <a:t></a:t>
            </a:r>
            <a:r>
              <a:rPr lang="ja-JP" altLang="en-US"/>
              <a:t>メモリの仮想化</a:t>
            </a:r>
          </a:p>
          <a:p>
            <a:pPr eaLnBrk="1" hangingPunct="1"/>
            <a:r>
              <a:rPr lang="ja-JP" altLang="en-US"/>
              <a:t>●時間管理機能	</a:t>
            </a:r>
            <a:r>
              <a:rPr lang="ja-JP" altLang="en-US">
                <a:sym typeface="Wingdings" charset="2"/>
              </a:rPr>
              <a:t></a:t>
            </a:r>
            <a:r>
              <a:rPr lang="ja-JP" altLang="en-US"/>
              <a:t>タイマの仮想化</a:t>
            </a:r>
          </a:p>
          <a:p>
            <a:pPr eaLnBrk="1" hangingPunct="1"/>
            <a:r>
              <a:rPr lang="ja-JP" altLang="en-US"/>
              <a:t>●割込み管理機能</a:t>
            </a:r>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7"/>
          <p:cNvSpPr>
            <a:spLocks noGrp="1" noChangeArrowheads="1"/>
          </p:cNvSpPr>
          <p:nvPr>
            <p:ph type="sldNum" sz="quarter" idx="5"/>
          </p:nvPr>
        </p:nvSpPr>
        <p:spPr>
          <a:noFill/>
        </p:spPr>
        <p:txBody>
          <a:bodyPr/>
          <a:lstStyle/>
          <a:p>
            <a:fld id="{BF2C2D1E-B84D-B94D-9E91-2CC05A423394}" type="slidenum">
              <a:rPr lang="en-US" altLang="ja-JP"/>
              <a:pPr/>
              <a:t>98</a:t>
            </a:fld>
            <a:endParaRPr lang="en-US" altLang="ja-JP"/>
          </a:p>
        </p:txBody>
      </p:sp>
      <p:sp>
        <p:nvSpPr>
          <p:cNvPr id="230403" name="Rectangle 2"/>
          <p:cNvSpPr>
            <a:spLocks noGrp="1" noRot="1" noChangeAspect="1" noChangeArrowheads="1" noTextEdit="1"/>
          </p:cNvSpPr>
          <p:nvPr>
            <p:ph type="sldImg"/>
          </p:nvPr>
        </p:nvSpPr>
        <p:spPr>
          <a:xfrm>
            <a:off x="904875" y="742950"/>
            <a:ext cx="4927600" cy="3695700"/>
          </a:xfrm>
          <a:ln/>
        </p:spPr>
      </p:sp>
      <p:sp>
        <p:nvSpPr>
          <p:cNvPr id="230404"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　</a:t>
            </a:r>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7"/>
          <p:cNvSpPr>
            <a:spLocks noGrp="1" noChangeArrowheads="1"/>
          </p:cNvSpPr>
          <p:nvPr>
            <p:ph type="sldNum" sz="quarter" idx="5"/>
          </p:nvPr>
        </p:nvSpPr>
        <p:spPr>
          <a:noFill/>
        </p:spPr>
        <p:txBody>
          <a:bodyPr/>
          <a:lstStyle/>
          <a:p>
            <a:fld id="{FFA07822-F981-6145-A543-AAFC576D82A7}" type="slidenum">
              <a:rPr lang="en-US" altLang="ja-JP"/>
              <a:pPr/>
              <a:t>99</a:t>
            </a:fld>
            <a:endParaRPr lang="en-US" altLang="ja-JP"/>
          </a:p>
        </p:txBody>
      </p:sp>
      <p:sp>
        <p:nvSpPr>
          <p:cNvPr id="244739" name="Rectangle 2"/>
          <p:cNvSpPr>
            <a:spLocks noGrp="1" noRot="1" noChangeAspect="1" noChangeArrowheads="1" noTextEdit="1"/>
          </p:cNvSpPr>
          <p:nvPr>
            <p:ph type="sldImg"/>
          </p:nvPr>
        </p:nvSpPr>
        <p:spPr>
          <a:xfrm>
            <a:off x="904875" y="742950"/>
            <a:ext cx="4927600" cy="3695700"/>
          </a:xfrm>
          <a:ln/>
        </p:spPr>
      </p:sp>
      <p:sp>
        <p:nvSpPr>
          <p:cNvPr id="244740" name="Rectangle 3"/>
          <p:cNvSpPr>
            <a:spLocks noGrp="1" noChangeArrowheads="1"/>
          </p:cNvSpPr>
          <p:nvPr>
            <p:ph type="body" idx="1"/>
          </p:nvPr>
        </p:nvSpPr>
        <p:spPr>
          <a:xfrm>
            <a:off x="898730" y="4686538"/>
            <a:ext cx="4938303" cy="4437556"/>
          </a:xfrm>
          <a:noFill/>
          <a:ln/>
        </p:spPr>
        <p:txBody>
          <a:bodyPr/>
          <a:lstStyle/>
          <a:p>
            <a:pPr eaLnBrk="1" hangingPunct="1"/>
            <a:r>
              <a:rPr lang="ja-JP" altLang="en-US"/>
              <a:t>一方、</a:t>
            </a:r>
          </a:p>
          <a:p>
            <a:pPr eaLnBrk="1" hangingPunct="1"/>
            <a:r>
              <a:rPr lang="en-US" altLang="ja-JP"/>
              <a:t>RTOS</a:t>
            </a:r>
            <a:r>
              <a:rPr lang="ja-JP" altLang="en-US"/>
              <a:t>が提供しない機能（</a:t>
            </a:r>
            <a:r>
              <a:rPr lang="en-US" altLang="ja-JP"/>
              <a:t>RTOS</a:t>
            </a:r>
            <a:r>
              <a:rPr lang="ja-JP" altLang="en-US"/>
              <a:t>の外側の機能）</a:t>
            </a:r>
          </a:p>
          <a:p>
            <a:pPr eaLnBrk="1" hangingPunct="1"/>
            <a:r>
              <a:rPr lang="ja-JP" altLang="en-US"/>
              <a:t>●入出力管理機能</a:t>
            </a:r>
          </a:p>
          <a:p>
            <a:pPr eaLnBrk="1" hangingPunct="1"/>
            <a:r>
              <a:rPr lang="ja-JP" altLang="en-US"/>
              <a:t>●通信・ネットワーク機能</a:t>
            </a:r>
          </a:p>
          <a:p>
            <a:pPr eaLnBrk="1" hangingPunct="1"/>
            <a:r>
              <a:rPr lang="ja-JP" altLang="en-US"/>
              <a:t>●ファイル管理機能</a:t>
            </a:r>
          </a:p>
          <a:p>
            <a:pPr eaLnBrk="1" hangingPunct="1"/>
            <a:r>
              <a:rPr lang="ja-JP" altLang="en-US"/>
              <a:t>●ユーザインターフェース機能（</a:t>
            </a:r>
            <a:r>
              <a:rPr lang="en-US" altLang="ja-JP"/>
              <a:t>GUI)</a:t>
            </a:r>
          </a:p>
          <a:p>
            <a:pPr eaLnBrk="1" hangingPunct="1"/>
            <a:r>
              <a:rPr lang="ja-JP"/>
              <a:t>●</a:t>
            </a:r>
            <a:r>
              <a:rPr lang="ja-JP" altLang="en-US"/>
              <a:t>音声認識、音声合成</a:t>
            </a:r>
          </a:p>
          <a:p>
            <a:pPr eaLnBrk="1" hangingPunct="1"/>
            <a:r>
              <a:rPr lang="ja-JP" altLang="en-US"/>
              <a:t>●画像圧縮伸張</a:t>
            </a:r>
          </a:p>
          <a:p>
            <a:pPr eaLnBrk="1" hangingPunct="1"/>
            <a:r>
              <a:rPr lang="ja-JP" altLang="en-US"/>
              <a:t>等々</a:t>
            </a:r>
          </a:p>
          <a:p>
            <a:pPr eaLnBrk="1" hangingPunct="1"/>
            <a:endParaRPr lang="en-US" altLang="ja-JP"/>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タイトル スライド">
    <p:spTree>
      <p:nvGrpSpPr>
        <p:cNvPr id="1" name=""/>
        <p:cNvGrpSpPr/>
        <p:nvPr/>
      </p:nvGrpSpPr>
      <p:grpSpPr>
        <a:xfrm>
          <a:off x="0" y="0"/>
          <a:ext cx="0" cy="0"/>
          <a:chOff x="0" y="0"/>
          <a:chExt cx="0" cy="0"/>
        </a:xfrm>
      </p:grpSpPr>
      <p:sp>
        <p:nvSpPr>
          <p:cNvPr id="4" name="Rectangle 9"/>
          <p:cNvSpPr/>
          <p:nvPr userDrawn="1"/>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pic>
        <p:nvPicPr>
          <p:cNvPr id="5" name="図 9"/>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71538" y="4351338"/>
            <a:ext cx="1731962"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3767931" y="3741737"/>
            <a:ext cx="8820257" cy="2743200"/>
          </a:xfrm>
        </p:spPr>
        <p:txBody>
          <a:bodyPr>
            <a:normAutofit/>
          </a:bodyPr>
          <a:lstStyle>
            <a:lvl1pPr>
              <a:defRPr sz="4800" b="1" i="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Subtitle 2"/>
          <p:cNvSpPr>
            <a:spLocks noGrp="1"/>
          </p:cNvSpPr>
          <p:nvPr>
            <p:ph type="subTitle" idx="1"/>
          </p:nvPr>
        </p:nvSpPr>
        <p:spPr>
          <a:xfrm>
            <a:off x="3767931" y="6713537"/>
            <a:ext cx="8839200" cy="1905000"/>
          </a:xfrm>
        </p:spPr>
        <p:txBody>
          <a:bodyPr anchor="ctr">
            <a:normAutofit/>
          </a:bodyPr>
          <a:lstStyle>
            <a:lvl1pPr marL="0" indent="0" algn="l">
              <a:spcBef>
                <a:spcPts val="427"/>
              </a:spcBef>
              <a:buNone/>
              <a:defRPr sz="3600" b="1" i="0">
                <a:solidFill>
                  <a:schemeClr val="tx1">
                    <a:lumMod val="65000"/>
                    <a:lumOff val="35000"/>
                  </a:schemeClr>
                </a:solidFill>
                <a:effectLst/>
                <a:latin typeface="メイリオ"/>
                <a:ea typeface="メイリオ"/>
                <a:cs typeface="メイリオ"/>
              </a:defRPr>
            </a:lvl1pPr>
            <a:lvl2pPr marL="651190" indent="0" algn="ctr">
              <a:buNone/>
              <a:defRPr>
                <a:solidFill>
                  <a:schemeClr val="tx1">
                    <a:tint val="75000"/>
                  </a:schemeClr>
                </a:solidFill>
              </a:defRPr>
            </a:lvl2pPr>
            <a:lvl3pPr marL="1302380" indent="0" algn="ctr">
              <a:buNone/>
              <a:defRPr>
                <a:solidFill>
                  <a:schemeClr val="tx1">
                    <a:tint val="75000"/>
                  </a:schemeClr>
                </a:solidFill>
              </a:defRPr>
            </a:lvl3pPr>
            <a:lvl4pPr marL="1953570" indent="0" algn="ctr">
              <a:buNone/>
              <a:defRPr>
                <a:solidFill>
                  <a:schemeClr val="tx1">
                    <a:tint val="75000"/>
                  </a:schemeClr>
                </a:solidFill>
              </a:defRPr>
            </a:lvl4pPr>
            <a:lvl5pPr marL="2604760" indent="0" algn="ctr">
              <a:buNone/>
              <a:defRPr>
                <a:solidFill>
                  <a:schemeClr val="tx1">
                    <a:tint val="75000"/>
                  </a:schemeClr>
                </a:solidFill>
              </a:defRPr>
            </a:lvl5pPr>
            <a:lvl6pPr marL="3255950" indent="0" algn="ctr">
              <a:buNone/>
              <a:defRPr>
                <a:solidFill>
                  <a:schemeClr val="tx1">
                    <a:tint val="75000"/>
                  </a:schemeClr>
                </a:solidFill>
              </a:defRPr>
            </a:lvl6pPr>
            <a:lvl7pPr marL="3907140" indent="0" algn="ctr">
              <a:buNone/>
              <a:defRPr>
                <a:solidFill>
                  <a:schemeClr val="tx1">
                    <a:tint val="75000"/>
                  </a:schemeClr>
                </a:solidFill>
              </a:defRPr>
            </a:lvl7pPr>
            <a:lvl8pPr marL="4558330" indent="0" algn="ctr">
              <a:buNone/>
              <a:defRPr>
                <a:solidFill>
                  <a:schemeClr val="tx1">
                    <a:tint val="75000"/>
                  </a:schemeClr>
                </a:solidFill>
              </a:defRPr>
            </a:lvl8pPr>
            <a:lvl9pPr marL="5209520" indent="0" algn="ctr">
              <a:buNone/>
              <a:defRPr>
                <a:solidFill>
                  <a:schemeClr val="tx1">
                    <a:tint val="75000"/>
                  </a:schemeClr>
                </a:solidFill>
              </a:defRPr>
            </a:lvl9pPr>
          </a:lstStyle>
          <a:p>
            <a:r>
              <a:rPr lang="ja-JP" altLang="en-US" dirty="0" smtClean="0"/>
              <a:t>マスタ サブタイトルの書式設定</a:t>
            </a:r>
            <a:endParaRPr dirty="0"/>
          </a:p>
        </p:txBody>
      </p:sp>
    </p:spTree>
    <p:extLst>
      <p:ext uri="{BB962C8B-B14F-4D97-AF65-F5344CB8AC3E}">
        <p14:creationId xmlns:p14="http://schemas.microsoft.com/office/powerpoint/2010/main" val="80678557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2 つの上下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709955" y="2036763"/>
            <a:ext cx="10779479"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4"/>
          </p:nvPr>
        </p:nvSpPr>
        <p:spPr>
          <a:xfrm>
            <a:off x="709955" y="5494337"/>
            <a:ext cx="10779479"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5" name="Slide Number Placeholder 5"/>
          <p:cNvSpPr>
            <a:spLocks noGrp="1"/>
          </p:cNvSpPr>
          <p:nvPr>
            <p:ph type="sldNum" sz="quarter" idx="15"/>
          </p:nvPr>
        </p:nvSpPr>
        <p:spPr/>
        <p:txBody>
          <a:bodyPr/>
          <a:lstStyle>
            <a:lvl1pPr>
              <a:defRPr/>
            </a:lvl1pPr>
          </a:lstStyle>
          <a:p>
            <a:pPr>
              <a:defRPr/>
            </a:pPr>
            <a:fld id="{AC53581F-F417-6C41-9DC7-15D72D9D8922}" type="slidenum">
              <a:rPr lang="ja-JP" altLang="en-US"/>
              <a:pPr>
                <a:defRPr/>
              </a:pPr>
              <a:t>‹#›</a:t>
            </a:fld>
            <a:endParaRPr lang="en-US" altLang="ja-JP"/>
          </a:p>
        </p:txBody>
      </p:sp>
      <p:sp>
        <p:nvSpPr>
          <p:cNvPr id="6" name="フッター プレースホルダ 7"/>
          <p:cNvSpPr>
            <a:spLocks noGrp="1"/>
          </p:cNvSpPr>
          <p:nvPr>
            <p:ph type="ftr" sz="quarter" idx="16"/>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15456699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1" y="2036763"/>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0"/>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5"/>
          <p:cNvSpPr>
            <a:spLocks noGrp="1"/>
          </p:cNvSpPr>
          <p:nvPr>
            <p:ph type="sldNum" sz="quarter" idx="17"/>
          </p:nvPr>
        </p:nvSpPr>
        <p:spPr/>
        <p:txBody>
          <a:bodyPr/>
          <a:lstStyle>
            <a:lvl1pPr>
              <a:defRPr/>
            </a:lvl1pPr>
          </a:lstStyle>
          <a:p>
            <a:pPr>
              <a:defRPr/>
            </a:pPr>
            <a:fld id="{C7E5AA1D-A968-3C46-A216-DA0900653148}" type="slidenum">
              <a:rPr lang="ja-JP" altLang="en-US"/>
              <a:pPr>
                <a:defRPr/>
              </a:pPr>
              <a:t>‹#›</a:t>
            </a:fld>
            <a:endParaRPr lang="en-US" altLang="ja-JP"/>
          </a:p>
        </p:txBody>
      </p:sp>
      <p:sp>
        <p:nvSpPr>
          <p:cNvPr id="7" name="フッター プレースホルダ 7"/>
          <p:cNvSpPr>
            <a:spLocks noGrp="1"/>
          </p:cNvSpPr>
          <p:nvPr>
            <p:ph type="ftr" sz="quarter" idx="18"/>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317736723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タイトルのみ">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Slide Number Placeholder 5"/>
          <p:cNvSpPr>
            <a:spLocks noGrp="1"/>
          </p:cNvSpPr>
          <p:nvPr>
            <p:ph type="sldNum" sz="quarter" idx="10"/>
          </p:nvPr>
        </p:nvSpPr>
        <p:spPr/>
        <p:txBody>
          <a:bodyPr/>
          <a:lstStyle>
            <a:lvl1pPr>
              <a:defRPr/>
            </a:lvl1pPr>
          </a:lstStyle>
          <a:p>
            <a:pPr>
              <a:defRPr/>
            </a:pPr>
            <a:fld id="{34488E6E-7878-DB40-ADC4-50C978998954}" type="slidenum">
              <a:rPr lang="ja-JP" altLang="en-US"/>
              <a:pPr>
                <a:defRPr/>
              </a:pPr>
              <a:t>‹#›</a:t>
            </a:fld>
            <a:endParaRPr lang="en-US" altLang="ja-JP"/>
          </a:p>
        </p:txBody>
      </p:sp>
      <p:sp>
        <p:nvSpPr>
          <p:cNvPr id="4"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292184852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woObj">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461963" y="1884354"/>
            <a:ext cx="5935662" cy="7248547"/>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50036" y="1884354"/>
            <a:ext cx="5935663" cy="7248547"/>
          </a:xfrm>
        </p:spPr>
        <p:txBody>
          <a:bodyPr/>
          <a:lstStyle>
            <a:lvl1pPr>
              <a:defRPr sz="29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5"/>
          <p:cNvSpPr>
            <a:spLocks noGrp="1" noChangeArrowheads="1"/>
          </p:cNvSpPr>
          <p:nvPr>
            <p:ph type="sldNum" sz="quarter" idx="10"/>
          </p:nvPr>
        </p:nvSpPr>
        <p:spPr>
          <a:ln/>
        </p:spPr>
        <p:txBody>
          <a:bodyPr/>
          <a:lstStyle>
            <a:lvl1pPr>
              <a:defRPr/>
            </a:lvl1pPr>
          </a:lstStyle>
          <a:p>
            <a:fld id="{276C6A59-D97A-40CC-8D04-C7788F30EB56}" type="slidenum">
              <a:rPr lang="ja-JP" altLang="en-US"/>
              <a:pPr/>
              <a:t>‹#›</a:t>
            </a:fld>
            <a:endParaRPr lang="en-US" altLang="ja-JP"/>
          </a:p>
        </p:txBody>
      </p:sp>
    </p:spTree>
    <p:extLst>
      <p:ext uri="{BB962C8B-B14F-4D97-AF65-F5344CB8AC3E}">
        <p14:creationId xmlns:p14="http://schemas.microsoft.com/office/powerpoint/2010/main" val="190012611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9218" name="Rectangle 2"/>
          <p:cNvSpPr>
            <a:spLocks noGrp="1" noChangeArrowheads="1"/>
          </p:cNvSpPr>
          <p:nvPr>
            <p:ph type="ctrTitle" sz="quarter"/>
          </p:nvPr>
        </p:nvSpPr>
        <p:spPr>
          <a:xfrm>
            <a:off x="977385" y="3053556"/>
            <a:ext cx="11067494" cy="1521215"/>
          </a:xfrm>
        </p:spPr>
        <p:txBody>
          <a:bodyPr/>
          <a:lstStyle>
            <a:lvl1pPr>
              <a:lnSpc>
                <a:spcPct val="110000"/>
              </a:lnSpc>
              <a:defRPr sz="6600">
                <a:ea typeface="ヒラギノ角ゴ ProN W6"/>
                <a:cs typeface="ＤＦＧ平成ゴシック体W9" pitchFamily="50" charset="-128"/>
              </a:defRPr>
            </a:lvl1pPr>
          </a:lstStyle>
          <a:p>
            <a:r>
              <a:rPr lang="ja-JP" altLang="en-US" dirty="0"/>
              <a:t>マスタ</a:t>
            </a:r>
            <a:r>
              <a:rPr lang="en-US" altLang="ja-JP" dirty="0"/>
              <a:t> </a:t>
            </a:r>
            <a:r>
              <a:rPr lang="ja-JP" altLang="en-US" dirty="0"/>
              <a:t>タイトルの書式設定</a:t>
            </a:r>
          </a:p>
        </p:txBody>
      </p:sp>
      <p:sp>
        <p:nvSpPr>
          <p:cNvPr id="9219" name="Rectangle 3"/>
          <p:cNvSpPr>
            <a:spLocks noGrp="1" noChangeArrowheads="1"/>
          </p:cNvSpPr>
          <p:nvPr>
            <p:ph type="subTitle" sz="quarter" idx="1"/>
          </p:nvPr>
        </p:nvSpPr>
        <p:spPr>
          <a:xfrm>
            <a:off x="1953182" y="6019689"/>
            <a:ext cx="9112723" cy="3199797"/>
          </a:xfrm>
        </p:spPr>
        <p:txBody>
          <a:bodyPr/>
          <a:lstStyle>
            <a:lvl1pPr marL="0" indent="0" algn="ctr">
              <a:buFont typeface="ＤＦ平成ゴシック体W7" pitchFamily="49" charset="-128"/>
              <a:buNone/>
              <a:defRPr sz="3300">
                <a:latin typeface="Helvetica Neue Condensed Bold"/>
              </a:defRPr>
            </a:lvl1pPr>
          </a:lstStyle>
          <a:p>
            <a:r>
              <a:rPr lang="ja-JP" altLang="en-US" dirty="0"/>
              <a:t>マスタ</a:t>
            </a:r>
            <a:r>
              <a:rPr lang="en-US" altLang="ja-JP" dirty="0"/>
              <a:t> </a:t>
            </a:r>
            <a:r>
              <a:rPr lang="ja-JP" altLang="en-US" dirty="0"/>
              <a:t>サブタイトルの書式設定</a:t>
            </a:r>
          </a:p>
        </p:txBody>
      </p:sp>
      <p:sp>
        <p:nvSpPr>
          <p:cNvPr id="4" name="Rectangle 4"/>
          <p:cNvSpPr>
            <a:spLocks noGrp="1" noChangeArrowheads="1"/>
          </p:cNvSpPr>
          <p:nvPr>
            <p:ph type="sldNum" sz="quarter" idx="10"/>
          </p:nvPr>
        </p:nvSpPr>
        <p:spPr>
          <a:ln/>
        </p:spPr>
        <p:txBody>
          <a:bodyPr/>
          <a:lstStyle>
            <a:lvl1pPr>
              <a:defRPr/>
            </a:lvl1pPr>
          </a:lstStyle>
          <a:p>
            <a:pPr>
              <a:defRPr/>
            </a:pPr>
            <a:fld id="{E193AB37-5096-42F9-A117-EC10A86D40B8}"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2746830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4" name="正方形/長方形 3"/>
          <p:cNvSpPr/>
          <p:nvPr userDrawn="1"/>
        </p:nvSpPr>
        <p:spPr bwMode="auto">
          <a:xfrm>
            <a:off x="1781542" y="3663951"/>
            <a:ext cx="152567" cy="4272755"/>
          </a:xfrm>
          <a:prstGeom prst="rect">
            <a:avLst/>
          </a:prstGeom>
          <a:solidFill>
            <a:schemeClr val="tx1">
              <a:lumMod val="75000"/>
              <a:lumOff val="25000"/>
            </a:schemeClr>
          </a:solidFill>
          <a:ln w="12700" cap="sq" cmpd="sng" algn="ctr">
            <a:solidFill>
              <a:schemeClr val="tx1">
                <a:lumMod val="75000"/>
                <a:lumOff val="25000"/>
              </a:schemeClr>
            </a:solidFill>
            <a:prstDash val="solid"/>
            <a:round/>
            <a:headEnd type="none" w="sm" len="sm"/>
            <a:tailEnd type="none" w="sm" len="sm"/>
          </a:ln>
          <a:effectLst/>
        </p:spPr>
        <p:txBody>
          <a:bodyPr lIns="91544" tIns="45773" rIns="91544" bIns="45773"/>
          <a:lstStyle/>
          <a:p>
            <a:pPr defTabSz="1302380">
              <a:defRPr/>
            </a:pPr>
            <a:endParaRPr lang="ja-JP" altLang="en-US" sz="9500">
              <a:solidFill>
                <a:prstClr val="black"/>
              </a:solidFill>
              <a:latin typeface="Times" charset="0"/>
              <a:ea typeface="Osaka" charset="-128"/>
              <a:cs typeface="Osaka" charset="-128"/>
            </a:endParaRPr>
          </a:p>
        </p:txBody>
      </p:sp>
      <p:sp>
        <p:nvSpPr>
          <p:cNvPr id="2" name="タイトル 1"/>
          <p:cNvSpPr>
            <a:spLocks noGrp="1"/>
          </p:cNvSpPr>
          <p:nvPr>
            <p:ph type="title"/>
          </p:nvPr>
        </p:nvSpPr>
        <p:spPr>
          <a:xfrm>
            <a:off x="2239244" y="3663951"/>
            <a:ext cx="9858080" cy="1940860"/>
          </a:xfrm>
        </p:spPr>
        <p:txBody>
          <a:bodyPr/>
          <a:lstStyle>
            <a:lvl1pPr algn="l">
              <a:defRPr sz="4000" b="0" cap="none"/>
            </a:lvl1pPr>
          </a:lstStyle>
          <a:p>
            <a:r>
              <a:rPr lang="ja-JP" altLang="en-US" smtClean="0"/>
              <a:t>マスタ タイトルの書式設定</a:t>
            </a:r>
            <a:endParaRPr lang="ja-JP" altLang="en-US"/>
          </a:p>
        </p:txBody>
      </p:sp>
      <p:sp>
        <p:nvSpPr>
          <p:cNvPr id="3" name="テキスト プレースホルダ 2"/>
          <p:cNvSpPr>
            <a:spLocks noGrp="1"/>
          </p:cNvSpPr>
          <p:nvPr>
            <p:ph type="body" idx="1"/>
          </p:nvPr>
        </p:nvSpPr>
        <p:spPr>
          <a:xfrm>
            <a:off x="2239244" y="5800328"/>
            <a:ext cx="9858080" cy="2136377"/>
          </a:xfrm>
        </p:spPr>
        <p:txBody>
          <a:bodyPr anchorCtr="0"/>
          <a:lstStyle>
            <a:lvl1pPr marL="0" indent="0" algn="l">
              <a:buNone/>
              <a:defRPr sz="2000" b="0"/>
            </a:lvl1pPr>
            <a:lvl2pPr marL="457722" indent="0">
              <a:buNone/>
              <a:defRPr sz="1900"/>
            </a:lvl2pPr>
            <a:lvl3pPr marL="915443" indent="0">
              <a:buNone/>
              <a:defRPr sz="1600"/>
            </a:lvl3pPr>
            <a:lvl4pPr marL="1373165" indent="0">
              <a:buNone/>
              <a:defRPr sz="1400"/>
            </a:lvl4pPr>
            <a:lvl5pPr marL="1830886" indent="0">
              <a:buNone/>
              <a:defRPr sz="1400"/>
            </a:lvl5pPr>
            <a:lvl6pPr marL="2288607" indent="0">
              <a:buNone/>
              <a:defRPr sz="1400"/>
            </a:lvl6pPr>
            <a:lvl7pPr marL="2746328" indent="0">
              <a:buNone/>
              <a:defRPr sz="1400"/>
            </a:lvl7pPr>
            <a:lvl8pPr marL="3204050" indent="0">
              <a:buNone/>
              <a:defRPr sz="1400"/>
            </a:lvl8pPr>
            <a:lvl9pPr marL="3661771" indent="0">
              <a:buNone/>
              <a:defRPr sz="1400"/>
            </a:lvl9pPr>
          </a:lstStyle>
          <a:p>
            <a:pPr lvl="0"/>
            <a:r>
              <a:rPr lang="ja-JP" altLang="en-US" smtClean="0"/>
              <a:t>マスタ テキストの書式設定</a:t>
            </a:r>
          </a:p>
        </p:txBody>
      </p:sp>
      <p:sp>
        <p:nvSpPr>
          <p:cNvPr id="5" name="Rectangle 4"/>
          <p:cNvSpPr>
            <a:spLocks noGrp="1" noChangeArrowheads="1"/>
          </p:cNvSpPr>
          <p:nvPr>
            <p:ph type="sldNum" sz="quarter" idx="10"/>
          </p:nvPr>
        </p:nvSpPr>
        <p:spPr/>
        <p:txBody>
          <a:bodyPr/>
          <a:lstStyle>
            <a:lvl1pPr>
              <a:defRPr/>
            </a:lvl1pPr>
          </a:lstStyle>
          <a:p>
            <a:pPr>
              <a:defRPr/>
            </a:pPr>
            <a:fld id="{F8FE3946-3E34-434A-A905-35E611DAEB52}"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454358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コンテンツ プレースホルダ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Rectangle 4"/>
          <p:cNvSpPr>
            <a:spLocks noGrp="1" noChangeArrowheads="1"/>
          </p:cNvSpPr>
          <p:nvPr>
            <p:ph type="sldNum" sz="quarter" idx="10"/>
          </p:nvPr>
        </p:nvSpPr>
        <p:spPr>
          <a:ln/>
        </p:spPr>
        <p:txBody>
          <a:bodyPr/>
          <a:lstStyle>
            <a:lvl1pPr>
              <a:defRPr/>
            </a:lvl1pPr>
          </a:lstStyle>
          <a:p>
            <a:pPr>
              <a:defRPr/>
            </a:pPr>
            <a:fld id="{E5E7115A-EF9F-4E2B-A5BB-D150DB908029}"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38359598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reserve="1">
  <p:cSld name="タイトルと表">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表プレースホルダ 2"/>
          <p:cNvSpPr>
            <a:spLocks noGrp="1"/>
          </p:cNvSpPr>
          <p:nvPr>
            <p:ph type="tbl" idx="1"/>
          </p:nvPr>
        </p:nvSpPr>
        <p:spPr>
          <a:xfrm>
            <a:off x="381419" y="2145916"/>
            <a:ext cx="12281676" cy="7118078"/>
          </a:xfrm>
        </p:spPr>
        <p:txBody>
          <a:bodyPr>
            <a:normAutofit/>
          </a:bodyPr>
          <a:lstStyle/>
          <a:p>
            <a:pPr lvl="0"/>
            <a:endParaRPr lang="ja-JP" altLang="en-US" noProof="0" smtClean="0"/>
          </a:p>
        </p:txBody>
      </p:sp>
      <p:sp>
        <p:nvSpPr>
          <p:cNvPr id="4" name="Rectangle 4"/>
          <p:cNvSpPr>
            <a:spLocks noGrp="1" noChangeArrowheads="1"/>
          </p:cNvSpPr>
          <p:nvPr>
            <p:ph type="sldNum" sz="quarter" idx="10"/>
          </p:nvPr>
        </p:nvSpPr>
        <p:spPr>
          <a:ln/>
        </p:spPr>
        <p:txBody>
          <a:bodyPr/>
          <a:lstStyle>
            <a:lvl1pPr>
              <a:defRPr/>
            </a:lvl1pPr>
          </a:lstStyle>
          <a:p>
            <a:pPr>
              <a:defRPr/>
            </a:pPr>
            <a:fld id="{F14269C6-7AE8-4198-ADE2-7CF5DED4F55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8000137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1_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F973AA8E-B82C-4974-B217-DFEE598513C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43750326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332153" y="611984"/>
            <a:ext cx="12281674" cy="1602282"/>
          </a:xfrm>
        </p:spPr>
        <p:txBody>
          <a:bodyPr/>
          <a:lstStyle>
            <a:lvl1pPr>
              <a:defRPr/>
            </a:lvl1pPr>
          </a:lstStyle>
          <a:p>
            <a:r>
              <a:rPr lang="ja-JP" altLang="en-US" dirty="0" smtClean="0"/>
              <a:t>マスタ タイトルの書式設定</a:t>
            </a:r>
            <a:endParaRPr lang="ja-JP" altLang="en-US" dirty="0"/>
          </a:p>
        </p:txBody>
      </p:sp>
      <p:sp>
        <p:nvSpPr>
          <p:cNvPr id="3" name="テキスト プレースホルダ 2"/>
          <p:cNvSpPr>
            <a:spLocks noGrp="1"/>
          </p:cNvSpPr>
          <p:nvPr>
            <p:ph type="body" idx="1"/>
          </p:nvPr>
        </p:nvSpPr>
        <p:spPr>
          <a:xfrm>
            <a:off x="332153" y="2290565"/>
            <a:ext cx="5996081"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4" name="コンテンツ プレースホルダ 3"/>
          <p:cNvSpPr>
            <a:spLocks noGrp="1"/>
          </p:cNvSpPr>
          <p:nvPr>
            <p:ph sz="half" idx="2"/>
          </p:nvPr>
        </p:nvSpPr>
        <p:spPr>
          <a:xfrm>
            <a:off x="332153" y="3098066"/>
            <a:ext cx="5996081"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quarter" idx="3"/>
          </p:nvPr>
        </p:nvSpPr>
        <p:spPr>
          <a:xfrm>
            <a:off x="6614433" y="2290565"/>
            <a:ext cx="5999394" cy="807500"/>
          </a:xfrm>
        </p:spPr>
        <p:txBody>
          <a:bodyPr/>
          <a:lstStyle>
            <a:lvl1pPr marL="0" indent="0">
              <a:buNone/>
              <a:defRPr sz="2400" b="1"/>
            </a:lvl1pPr>
            <a:lvl2pPr marL="457722" indent="0">
              <a:buNone/>
              <a:defRPr sz="2000" b="1"/>
            </a:lvl2pPr>
            <a:lvl3pPr marL="915443" indent="0">
              <a:buNone/>
              <a:defRPr sz="1900" b="1"/>
            </a:lvl3pPr>
            <a:lvl4pPr marL="1373165" indent="0">
              <a:buNone/>
              <a:defRPr sz="1600" b="1"/>
            </a:lvl4pPr>
            <a:lvl5pPr marL="1830886" indent="0">
              <a:buNone/>
              <a:defRPr sz="1600" b="1"/>
            </a:lvl5pPr>
            <a:lvl6pPr marL="2288607" indent="0">
              <a:buNone/>
              <a:defRPr sz="1600" b="1"/>
            </a:lvl6pPr>
            <a:lvl7pPr marL="2746328" indent="0">
              <a:buNone/>
              <a:defRPr sz="1600" b="1"/>
            </a:lvl7pPr>
            <a:lvl8pPr marL="3204050" indent="0">
              <a:buNone/>
              <a:defRPr sz="1600" b="1"/>
            </a:lvl8pPr>
            <a:lvl9pPr marL="3661771" indent="0">
              <a:buNone/>
              <a:defRPr sz="1600" b="1"/>
            </a:lvl9pPr>
          </a:lstStyle>
          <a:p>
            <a:pPr lvl="0"/>
            <a:r>
              <a:rPr lang="ja-JP" altLang="en-US" smtClean="0"/>
              <a:t>マスタ テキストの書式設定</a:t>
            </a:r>
          </a:p>
        </p:txBody>
      </p:sp>
      <p:sp>
        <p:nvSpPr>
          <p:cNvPr id="6" name="コンテンツ プレースホルダ 5"/>
          <p:cNvSpPr>
            <a:spLocks noGrp="1"/>
          </p:cNvSpPr>
          <p:nvPr>
            <p:ph sz="quarter" idx="4"/>
          </p:nvPr>
        </p:nvSpPr>
        <p:spPr>
          <a:xfrm>
            <a:off x="6614433" y="3098066"/>
            <a:ext cx="5999394" cy="5628654"/>
          </a:xfrm>
        </p:spPr>
        <p:txBody>
          <a:bodyPr/>
          <a:lstStyle>
            <a:lvl1pPr>
              <a:defRPr sz="2400"/>
            </a:lvl1pPr>
            <a:lvl2pPr>
              <a:defRPr sz="2000"/>
            </a:lvl2pPr>
            <a:lvl3pPr>
              <a:defRPr sz="1900"/>
            </a:lvl3pPr>
            <a:lvl4pPr>
              <a:defRPr sz="1600"/>
            </a:lvl4pPr>
            <a:lvl5pPr>
              <a:defRPr sz="1600"/>
            </a:lvl5pPr>
            <a:lvl6pPr>
              <a:defRPr sz="1600"/>
            </a:lvl6pPr>
            <a:lvl7pPr>
              <a:defRPr sz="1600"/>
            </a:lvl7pPr>
            <a:lvl8pPr>
              <a:defRPr sz="1600"/>
            </a:lvl8pPr>
            <a:lvl9pPr>
              <a:defRPr sz="1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20311C1A-3AF6-4294-83A1-F1B58B82388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6842844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E9AB7569-FD11-2040-804D-F71B1CED6577}"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146078977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xOverObj" preserve="1">
  <p:cSld name="タイトル、テキスト、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テキスト プレースホルダ 2"/>
          <p:cNvSpPr>
            <a:spLocks noGrp="1"/>
          </p:cNvSpPr>
          <p:nvPr>
            <p:ph type="body"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E4559B5E-E3A2-4CEF-ABD2-910CDC7B8EAE}"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92590894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12281676"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381419" y="5781253"/>
            <a:ext cx="12281676"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D3CD12F2-F731-4DAC-973D-5F96EC52C24C}"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06727710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マスタ タイトルの書式設定</a:t>
            </a:r>
            <a:endParaRPr lang="ja-JP" altLang="en-US"/>
          </a:p>
        </p:txBody>
      </p:sp>
      <p:sp>
        <p:nvSpPr>
          <p:cNvPr id="3" name="Rectangle 4"/>
          <p:cNvSpPr>
            <a:spLocks noGrp="1" noChangeArrowheads="1"/>
          </p:cNvSpPr>
          <p:nvPr>
            <p:ph type="sldNum" sz="quarter" idx="10"/>
          </p:nvPr>
        </p:nvSpPr>
        <p:spPr>
          <a:ln/>
        </p:spPr>
        <p:txBody>
          <a:bodyPr/>
          <a:lstStyle>
            <a:lvl1pPr>
              <a:defRPr/>
            </a:lvl1pPr>
          </a:lstStyle>
          <a:p>
            <a:pPr>
              <a:defRPr/>
            </a:pPr>
            <a:fld id="{DBE6AF98-0C6D-4B4C-91D5-227824D393C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9129569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Rectangle 4"/>
          <p:cNvSpPr>
            <a:spLocks noGrp="1" noChangeArrowheads="1"/>
          </p:cNvSpPr>
          <p:nvPr>
            <p:ph type="sldNum" sz="quarter" idx="10"/>
          </p:nvPr>
        </p:nvSpPr>
        <p:spPr>
          <a:ln/>
        </p:spPr>
        <p:txBody>
          <a:bodyPr/>
          <a:lstStyle>
            <a:lvl1pPr>
              <a:defRPr/>
            </a:lvl1pPr>
          </a:lstStyle>
          <a:p>
            <a:pPr>
              <a:defRPr/>
            </a:pPr>
            <a:fld id="{9A4B773F-1BE5-4975-A13A-536892968E65}"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40277577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lvl1pPr eaLnBrk="1" hangingPunct="1">
              <a:defRPr/>
            </a:lvl1p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half" idx="2"/>
          </p:nvPr>
        </p:nvSpPr>
        <p:spPr>
          <a:xfrm>
            <a:off x="6598541" y="2145916"/>
            <a:ext cx="6064554" cy="7118078"/>
          </a:xfrm>
        </p:spPr>
        <p:txBody>
          <a:bodyPr/>
          <a:lstStyle>
            <a:lvl1pPr eaLnBrk="1" hangingPunct="1">
              <a:defRPr sz="2800"/>
            </a:lvl1pPr>
            <a:lvl2pPr eaLnBrk="1" hangingPunct="1">
              <a:defRPr sz="2400"/>
            </a:lvl2pPr>
            <a:lvl3pPr eaLnBrk="1" hangingPunct="1">
              <a:defRPr sz="2000"/>
            </a:lvl3pPr>
            <a:lvl4pPr eaLnBrk="1" hangingPunct="1">
              <a:defRPr sz="1900"/>
            </a:lvl4pPr>
            <a:lvl5pPr eaLnBrk="1" hangingPunct="1">
              <a:defRPr sz="1900"/>
            </a:lvl5pPr>
            <a:lvl6pPr>
              <a:defRPr sz="1900"/>
            </a:lvl6pPr>
            <a:lvl7pPr>
              <a:defRPr sz="1900"/>
            </a:lvl7pPr>
            <a:lvl8pPr>
              <a:defRPr sz="1900"/>
            </a:lvl8pPr>
            <a:lvl9pPr>
              <a:defRPr sz="19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C67F39BB-EBF2-4CAB-A1E4-A88E5E06A57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73021815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ObjAndTx" preserve="1">
  <p:cSld name="タイトル、2 つの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テキスト プレースホルダ 4"/>
          <p:cNvSpPr>
            <a:spLocks noGrp="1"/>
          </p:cNvSpPr>
          <p:nvPr>
            <p:ph type="body" sz="half" idx="3"/>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00613CC2-5210-416E-8658-6B68800EB6D4}"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40390977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AndTx" preserve="1">
  <p:cSld name="1_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テキスト プレースホルダ 3"/>
          <p:cNvSpPr>
            <a:spLocks noGrp="1"/>
          </p:cNvSpPr>
          <p:nvPr>
            <p:ph type="body" sz="half" idx="2"/>
          </p:nvPr>
        </p:nvSpPr>
        <p:spPr>
          <a:xfrm>
            <a:off x="6598541"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Rectangle 4"/>
          <p:cNvSpPr>
            <a:spLocks noGrp="1" noChangeArrowheads="1"/>
          </p:cNvSpPr>
          <p:nvPr>
            <p:ph type="sldNum" sz="quarter" idx="10"/>
          </p:nvPr>
        </p:nvSpPr>
        <p:spPr>
          <a:ln/>
        </p:spPr>
        <p:txBody>
          <a:bodyPr/>
          <a:lstStyle>
            <a:lvl1pPr>
              <a:defRPr/>
            </a:lvl1pPr>
          </a:lstStyle>
          <a:p>
            <a:pPr>
              <a:defRPr/>
            </a:pPr>
            <a:fld id="{547ED001-8174-49E4-87CE-CA53B49EDD2A}"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338132609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quarter" idx="1"/>
          </p:nvPr>
        </p:nvSpPr>
        <p:spPr>
          <a:xfrm>
            <a:off x="381419"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381419"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コンテンツ プレースホルダ 5"/>
          <p:cNvSpPr>
            <a:spLocks noGrp="1"/>
          </p:cNvSpPr>
          <p:nvPr>
            <p:ph sz="quarter" idx="4"/>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7" name="Rectangle 4"/>
          <p:cNvSpPr>
            <a:spLocks noGrp="1" noChangeArrowheads="1"/>
          </p:cNvSpPr>
          <p:nvPr>
            <p:ph type="sldNum" sz="quarter" idx="10"/>
          </p:nvPr>
        </p:nvSpPr>
        <p:spPr>
          <a:ln/>
        </p:spPr>
        <p:txBody>
          <a:bodyPr/>
          <a:lstStyle>
            <a:lvl1pPr>
              <a:defRPr/>
            </a:lvl1pPr>
          </a:lstStyle>
          <a:p>
            <a:pPr>
              <a:defRPr/>
            </a:pPr>
            <a:fld id="{D0756AE9-5E34-4D31-94D6-613A594AAFD3}"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23562291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AndTwoObj" preserve="1">
  <p:cSld name="タイトル、コンテンツ、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381419" y="656493"/>
            <a:ext cx="12281676" cy="1505318"/>
          </a:xfrm>
        </p:spPr>
        <p:txBody>
          <a:bodyPr/>
          <a:lstStyle/>
          <a:p>
            <a:r>
              <a:rPr lang="ja-JP" altLang="en-US" smtClean="0"/>
              <a:t>マスタ タイトルの書式設定</a:t>
            </a:r>
            <a:endParaRPr lang="ja-JP" altLang="en-US"/>
          </a:p>
        </p:txBody>
      </p:sp>
      <p:sp>
        <p:nvSpPr>
          <p:cNvPr id="3" name="コンテンツ プレースホルダ 2"/>
          <p:cNvSpPr>
            <a:spLocks noGrp="1"/>
          </p:cNvSpPr>
          <p:nvPr>
            <p:ph sz="half" idx="1"/>
          </p:nvPr>
        </p:nvSpPr>
        <p:spPr>
          <a:xfrm>
            <a:off x="381419" y="2145916"/>
            <a:ext cx="6064554" cy="7118078"/>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4" name="コンテンツ プレースホルダ 3"/>
          <p:cNvSpPr>
            <a:spLocks noGrp="1"/>
          </p:cNvSpPr>
          <p:nvPr>
            <p:ph sz="quarter" idx="2"/>
          </p:nvPr>
        </p:nvSpPr>
        <p:spPr>
          <a:xfrm>
            <a:off x="6598541" y="2145916"/>
            <a:ext cx="6064554" cy="3482741"/>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5" name="コンテンツ プレースホルダ 4"/>
          <p:cNvSpPr>
            <a:spLocks noGrp="1"/>
          </p:cNvSpPr>
          <p:nvPr>
            <p:ph sz="quarter" idx="3"/>
          </p:nvPr>
        </p:nvSpPr>
        <p:spPr>
          <a:xfrm>
            <a:off x="6598541" y="5781253"/>
            <a:ext cx="6064554" cy="348273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lang="ja-JP" altLang="en-US"/>
          </a:p>
        </p:txBody>
      </p:sp>
      <p:sp>
        <p:nvSpPr>
          <p:cNvPr id="6" name="Rectangle 4"/>
          <p:cNvSpPr>
            <a:spLocks noGrp="1" noChangeArrowheads="1"/>
          </p:cNvSpPr>
          <p:nvPr>
            <p:ph type="sldNum" sz="quarter" idx="10"/>
          </p:nvPr>
        </p:nvSpPr>
        <p:spPr>
          <a:ln/>
        </p:spPr>
        <p:txBody>
          <a:bodyPr/>
          <a:lstStyle>
            <a:lvl1pPr>
              <a:defRPr/>
            </a:lvl1pPr>
          </a:lstStyle>
          <a:p>
            <a:pPr>
              <a:defRPr/>
            </a:pPr>
            <a:fld id="{8E166E63-B930-46F7-A2BE-8C070AC01A8D}" type="slidenum">
              <a:rPr lang="en-US" altLang="ja-JP">
                <a:solidFill>
                  <a:prstClr val="black"/>
                </a:solidFill>
              </a:rPr>
              <a:pPr>
                <a:defRPr/>
              </a:pPr>
              <a:t>‹#›</a:t>
            </a:fld>
            <a:endParaRPr lang="en-US" altLang="ja-JP">
              <a:solidFill>
                <a:prstClr val="black"/>
              </a:solidFill>
            </a:endParaRPr>
          </a:p>
        </p:txBody>
      </p:sp>
    </p:spTree>
    <p:extLst>
      <p:ext uri="{BB962C8B-B14F-4D97-AF65-F5344CB8AC3E}">
        <p14:creationId xmlns:p14="http://schemas.microsoft.com/office/powerpoint/2010/main" val="11759186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cSld name="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4"/>
            <a:ext cx="5208905" cy="66579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Slide Number Placeholder 6"/>
          <p:cNvSpPr>
            <a:spLocks noGrp="1"/>
          </p:cNvSpPr>
          <p:nvPr>
            <p:ph type="sldNum" sz="quarter" idx="17"/>
          </p:nvPr>
        </p:nvSpPr>
        <p:spPr/>
        <p:txBody>
          <a:bodyPr/>
          <a:lstStyle>
            <a:lvl1pPr>
              <a:defRPr>
                <a:ea typeface="Osaka" pitchFamily="-1" charset="-128"/>
              </a:defRPr>
            </a:lvl1pPr>
          </a:lstStyle>
          <a:p>
            <a:pPr>
              <a:defRPr/>
            </a:pPr>
            <a:fld id="{8EA4D6DA-0347-4EBB-939B-551059B40310}" type="slidenum">
              <a:rPr lang="ja-JP" altLang="en-US">
                <a:solidFill>
                  <a:prstClr val="black"/>
                </a:solidFill>
              </a:rPr>
              <a:pPr>
                <a:defRPr/>
              </a:pPr>
              <a:t>‹#›</a:t>
            </a:fld>
            <a:endParaRPr lang="en-US" altLang="ja-JP">
              <a:solidFill>
                <a:prstClr val="black"/>
              </a:solidFill>
            </a:endParaRPr>
          </a:p>
        </p:txBody>
      </p:sp>
      <p:sp>
        <p:nvSpPr>
          <p:cNvPr id="7" name="フッター プレースホルダ 7"/>
          <p:cNvSpPr>
            <a:spLocks noGrp="1"/>
          </p:cNvSpPr>
          <p:nvPr>
            <p:ph type="ftr" sz="quarter" idx="18"/>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34968290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1_タイトルと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idx="1"/>
          </p:nvPr>
        </p:nvSpPr>
        <p:spPr>
          <a:xfrm>
            <a:off x="709894" y="2065338"/>
            <a:ext cx="10761187" cy="2209799"/>
          </a:xfrm>
        </p:spPr>
        <p:txBody>
          <a:body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4" name="Slide Number Placeholder 5"/>
          <p:cNvSpPr>
            <a:spLocks noGrp="1"/>
          </p:cNvSpPr>
          <p:nvPr>
            <p:ph type="sldNum" sz="quarter" idx="10"/>
          </p:nvPr>
        </p:nvSpPr>
        <p:spPr/>
        <p:txBody>
          <a:bodyPr/>
          <a:lstStyle>
            <a:lvl1pPr>
              <a:defRPr/>
            </a:lvl1pPr>
          </a:lstStyle>
          <a:p>
            <a:pPr>
              <a:defRPr/>
            </a:pPr>
            <a:fld id="{DFE4F5BB-7FD5-2146-AD4F-AF4D314CF86A}" type="slidenum">
              <a:rPr lang="ja-JP" altLang="en-US"/>
              <a:pPr>
                <a:defRPr/>
              </a:pPr>
              <a:t>‹#›</a:t>
            </a:fld>
            <a:endParaRPr lang="en-US" altLang="ja-JP"/>
          </a:p>
        </p:txBody>
      </p:sp>
      <p:sp>
        <p:nvSpPr>
          <p:cNvPr id="5"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163129800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1_3 つのコンテンツ">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ja-JP" altLang="en-US" smtClean="0"/>
              <a:t>マスタ タイトルの書式設定</a:t>
            </a:r>
            <a:endParaRPr/>
          </a:p>
        </p:txBody>
      </p:sp>
      <p:sp>
        <p:nvSpPr>
          <p:cNvPr id="3" name="Content Placeholder 2"/>
          <p:cNvSpPr>
            <a:spLocks noGrp="1"/>
          </p:cNvSpPr>
          <p:nvPr>
            <p:ph sz="half" idx="1"/>
          </p:nvPr>
        </p:nvSpPr>
        <p:spPr>
          <a:xfrm>
            <a:off x="6280529" y="2036763"/>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1" name="Content Placeholder 2"/>
          <p:cNvSpPr>
            <a:spLocks noGrp="1"/>
          </p:cNvSpPr>
          <p:nvPr>
            <p:ph sz="half" idx="15"/>
          </p:nvPr>
        </p:nvSpPr>
        <p:spPr>
          <a:xfrm>
            <a:off x="719932" y="2036765"/>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13" name="Content Placeholder 2"/>
          <p:cNvSpPr>
            <a:spLocks noGrp="1"/>
          </p:cNvSpPr>
          <p:nvPr>
            <p:ph sz="half" idx="16"/>
          </p:nvPr>
        </p:nvSpPr>
        <p:spPr>
          <a:xfrm>
            <a:off x="6280529" y="5570537"/>
            <a:ext cx="5208905" cy="3124201"/>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8" name="Content Placeholder 2"/>
          <p:cNvSpPr>
            <a:spLocks noGrp="1"/>
          </p:cNvSpPr>
          <p:nvPr>
            <p:ph sz="half" idx="17"/>
          </p:nvPr>
        </p:nvSpPr>
        <p:spPr>
          <a:xfrm>
            <a:off x="719932" y="5570538"/>
            <a:ext cx="5208905" cy="3152774"/>
          </a:xfrm>
        </p:spPr>
        <p:txBody>
          <a:bodyPr>
            <a:normAutofit/>
          </a:bodyPr>
          <a:lstStyle>
            <a:lvl1pPr>
              <a:defRPr sz="2600"/>
            </a:lvl1pPr>
            <a:lvl2pPr>
              <a:defRPr sz="2600"/>
            </a:lvl2pPr>
            <a:lvl3pPr>
              <a:defRPr sz="2600"/>
            </a:lvl3pPr>
            <a:lvl4pPr>
              <a:defRPr sz="2600"/>
            </a:lvl4pPr>
            <a:lvl5pPr>
              <a:defRPr sz="2600"/>
            </a:lvl5pPr>
            <a:lvl6pPr>
              <a:defRPr sz="2600"/>
            </a:lvl6pPr>
            <a:lvl7pPr>
              <a:defRPr sz="2600"/>
            </a:lvl7pPr>
            <a:lvl8pPr>
              <a:defRPr sz="2600"/>
            </a:lvl8pPr>
            <a:lvl9pPr>
              <a:defRPr sz="26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7" name="Slide Number Placeholder 6"/>
          <p:cNvSpPr>
            <a:spLocks noGrp="1"/>
          </p:cNvSpPr>
          <p:nvPr>
            <p:ph type="sldNum" sz="quarter" idx="18"/>
          </p:nvPr>
        </p:nvSpPr>
        <p:spPr/>
        <p:txBody>
          <a:bodyPr/>
          <a:lstStyle>
            <a:lvl1pPr>
              <a:defRPr>
                <a:ea typeface="Osaka" pitchFamily="-1" charset="-128"/>
              </a:defRPr>
            </a:lvl1pPr>
          </a:lstStyle>
          <a:p>
            <a:pPr>
              <a:defRPr/>
            </a:pPr>
            <a:fld id="{DF6E0324-6E01-40E7-A0DE-98679154F3C5}" type="slidenum">
              <a:rPr lang="ja-JP" altLang="en-US">
                <a:solidFill>
                  <a:prstClr val="black"/>
                </a:solidFill>
              </a:rPr>
              <a:pPr>
                <a:defRPr/>
              </a:pPr>
              <a:t>‹#›</a:t>
            </a:fld>
            <a:endParaRPr lang="en-US" altLang="ja-JP">
              <a:solidFill>
                <a:prstClr val="black"/>
              </a:solidFill>
            </a:endParaRPr>
          </a:p>
        </p:txBody>
      </p:sp>
      <p:sp>
        <p:nvSpPr>
          <p:cNvPr id="9" name="フッター プレースホルダ 7"/>
          <p:cNvSpPr>
            <a:spLocks noGrp="1"/>
          </p:cNvSpPr>
          <p:nvPr>
            <p:ph type="ftr" sz="quarter" idx="19"/>
          </p:nvPr>
        </p:nvSpPr>
        <p:spPr>
          <a:xfrm>
            <a:off x="719928" y="9249687"/>
            <a:ext cx="10744877" cy="359243"/>
          </a:xfrm>
          <a:prstGeom prst="rect">
            <a:avLst/>
          </a:prstGeom>
        </p:spPr>
        <p:txBody>
          <a:bodyPr vert="horz" wrap="square" lIns="91434" tIns="45717" rIns="91434" bIns="45717" numCol="1" anchor="ctr" anchorCtr="0" compatLnSpc="1">
            <a:prstTxWarp prst="textNoShape">
              <a:avLst/>
            </a:prstTxWarp>
          </a:bodyPr>
          <a:lstStyle>
            <a:lvl1pPr>
              <a:defRPr sz="1100">
                <a:solidFill>
                  <a:srgbClr val="898989"/>
                </a:solidFill>
                <a:latin typeface="ＤＦＧ平成ゴシック体W7" pitchFamily="50" charset="-128"/>
                <a:ea typeface="ＭＳ ゴシック" pitchFamily="49" charset="-128"/>
              </a:defRPr>
            </a:lvl1pPr>
          </a:lstStyle>
          <a:p>
            <a:pPr algn="ctr" defTabSz="1302380">
              <a:defRPr/>
            </a:pPr>
            <a:r>
              <a:rPr lang="en-US" altLang="ja-JP"/>
              <a:t>CONFIDENTIAL (C) 2011 Noboru Koshizuka, The University of Tokyo, All Rights Reserved.</a:t>
            </a:r>
            <a:endParaRPr lang="ja-JP" altLang="en-US"/>
          </a:p>
        </p:txBody>
      </p:sp>
    </p:spTree>
    <p:extLst>
      <p:ext uri="{BB962C8B-B14F-4D97-AF65-F5344CB8AC3E}">
        <p14:creationId xmlns:p14="http://schemas.microsoft.com/office/powerpoint/2010/main" val="37647352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2522537"/>
            <a:ext cx="10761187" cy="6204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0764957" cy="684847"/>
          </a:xfrm>
        </p:spPr>
        <p:txBody>
          <a:bodyPr rtlCol="0">
            <a:noAutofit/>
          </a:bodyPr>
          <a:lstStyle>
            <a:lvl1pPr marL="0" indent="0">
              <a:buNone/>
              <a:defRPr kumimoji="0" sz="3400" b="0" i="0" u="none" strike="noStrike" kern="1200" cap="none" spc="0" normalizeH="0" baseline="0">
                <a:ln>
                  <a:noFill/>
                </a:ln>
                <a:solidFill>
                  <a:schemeClr val="tx1">
                    <a:lumMod val="65000"/>
                    <a:lumOff val="35000"/>
                  </a:schemeClr>
                </a:solidFill>
                <a:effectLst/>
                <a:uLnTx/>
                <a:uFillTx/>
                <a:latin typeface="+mj-lt"/>
                <a:ea typeface="+mj-ea"/>
                <a:cs typeface="+mj-cs"/>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0761187"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C7D993A6-ADE2-5048-855B-AB18A28CF232}"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281269643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タイトルとテキスト">
    <p:spTree>
      <p:nvGrpSpPr>
        <p:cNvPr id="1" name=""/>
        <p:cNvGrpSpPr/>
        <p:nvPr/>
      </p:nvGrpSpPr>
      <p:grpSpPr>
        <a:xfrm>
          <a:off x="0" y="0"/>
          <a:ext cx="0" cy="0"/>
          <a:chOff x="0" y="0"/>
          <a:chExt cx="0" cy="0"/>
        </a:xfrm>
      </p:grpSpPr>
      <p:sp>
        <p:nvSpPr>
          <p:cNvPr id="3" name="Content Placeholder 2"/>
          <p:cNvSpPr>
            <a:spLocks noGrp="1"/>
          </p:cNvSpPr>
          <p:nvPr>
            <p:ph idx="1"/>
          </p:nvPr>
        </p:nvSpPr>
        <p:spPr>
          <a:xfrm>
            <a:off x="709894" y="3284537"/>
            <a:ext cx="10761187" cy="5442410"/>
          </a:xfrm>
        </p:spPr>
        <p:txBody>
          <a:body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0" name="Text Placeholder 3"/>
          <p:cNvSpPr>
            <a:spLocks noGrp="1"/>
          </p:cNvSpPr>
          <p:nvPr>
            <p:ph type="body" sz="half" idx="2"/>
          </p:nvPr>
        </p:nvSpPr>
        <p:spPr>
          <a:xfrm>
            <a:off x="709955" y="1760537"/>
            <a:ext cx="10764957" cy="1371600"/>
          </a:xfrm>
        </p:spPr>
        <p:txBody>
          <a:bodyPr rtlCol="0">
            <a:noAutofit/>
          </a:bodyPr>
          <a:lstStyle>
            <a:lvl1pPr marL="0" indent="0">
              <a:buNone/>
              <a:defRPr kumimoji="0" sz="2400" b="1" i="0" u="none" strike="noStrike" kern="1200" cap="none" spc="0" normalizeH="0" baseline="0">
                <a:ln>
                  <a:noFill/>
                </a:ln>
                <a:solidFill>
                  <a:schemeClr val="tx1">
                    <a:lumMod val="65000"/>
                    <a:lumOff val="35000"/>
                  </a:schemeClr>
                </a:solidFill>
                <a:effectLst/>
                <a:uLnTx/>
                <a:uFillTx/>
                <a:latin typeface="メイリオ"/>
                <a:ea typeface="メイリオ"/>
                <a:cs typeface="メイリオ"/>
              </a:defRPr>
            </a:lvl1pPr>
            <a:lvl2pPr marL="651190" indent="0">
              <a:buNone/>
              <a:defRPr sz="1700"/>
            </a:lvl2pPr>
            <a:lvl3pPr marL="1302380" indent="0">
              <a:buNone/>
              <a:defRPr sz="1400"/>
            </a:lvl3pPr>
            <a:lvl4pPr marL="1953570" indent="0">
              <a:buNone/>
              <a:defRPr sz="1300"/>
            </a:lvl4pPr>
            <a:lvl5pPr marL="2604760" indent="0">
              <a:buNone/>
              <a:defRPr sz="1300"/>
            </a:lvl5pPr>
            <a:lvl6pPr marL="3255950" indent="0">
              <a:buNone/>
              <a:defRPr sz="1300"/>
            </a:lvl6pPr>
            <a:lvl7pPr marL="3907140" indent="0">
              <a:buNone/>
              <a:defRPr sz="1300"/>
            </a:lvl7pPr>
            <a:lvl8pPr marL="4558330" indent="0">
              <a:buNone/>
              <a:defRPr sz="1300"/>
            </a:lvl8pPr>
            <a:lvl9pPr marL="5209520" indent="0">
              <a:buNone/>
              <a:defRPr sz="1300"/>
            </a:lvl9pPr>
          </a:lstStyle>
          <a:p>
            <a:pPr lvl="0"/>
            <a:r>
              <a:rPr lang="ja-JP" altLang="en-US" dirty="0" smtClean="0"/>
              <a:t>マスタ テキストの書式設定</a:t>
            </a:r>
          </a:p>
        </p:txBody>
      </p:sp>
      <p:sp>
        <p:nvSpPr>
          <p:cNvPr id="14" name="Title 1"/>
          <p:cNvSpPr>
            <a:spLocks noGrp="1"/>
          </p:cNvSpPr>
          <p:nvPr>
            <p:ph type="title"/>
          </p:nvPr>
        </p:nvSpPr>
        <p:spPr>
          <a:xfrm>
            <a:off x="709894" y="689610"/>
            <a:ext cx="10761187"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6AE5C436-D66C-784F-84A4-AD6C3CC2A33E}" type="slidenum">
              <a:rPr lang="ja-JP" altLang="en-US"/>
              <a:pPr>
                <a:defRPr/>
              </a:pPr>
              <a:t>‹#›</a:t>
            </a:fld>
            <a:endParaRPr lang="en-US" altLang="ja-JP"/>
          </a:p>
        </p:txBody>
      </p:sp>
      <p:sp>
        <p:nvSpPr>
          <p:cNvPr id="6"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25888377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1_セクション ヘッダー">
    <p:spTree>
      <p:nvGrpSpPr>
        <p:cNvPr id="1" name=""/>
        <p:cNvGrpSpPr/>
        <p:nvPr/>
      </p:nvGrpSpPr>
      <p:grpSpPr>
        <a:xfrm>
          <a:off x="0" y="0"/>
          <a:ext cx="0" cy="0"/>
          <a:chOff x="0" y="0"/>
          <a:chExt cx="0" cy="0"/>
        </a:xfrm>
      </p:grpSpPr>
      <p:pic>
        <p:nvPicPr>
          <p:cNvPr id="4" name="Picture 3"/>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388938"/>
            <a:ext cx="13022263" cy="9309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310731" y="2293937"/>
            <a:ext cx="7441831" cy="2819400"/>
          </a:xfrm>
        </p:spPr>
        <p:txBody>
          <a:bodyPr anchor="b">
            <a:normAutofit/>
          </a:bodyPr>
          <a:lstStyle>
            <a:lvl1pPr algn="ctr">
              <a:defRPr sz="4600" b="1" i="0" cap="none" baseline="0">
                <a:solidFill>
                  <a:schemeClr val="tx1">
                    <a:lumMod val="65000"/>
                    <a:lumOff val="35000"/>
                  </a:schemeClr>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3310731" y="5341936"/>
            <a:ext cx="7441831" cy="1751769"/>
          </a:xfrm>
        </p:spPr>
        <p:txBody>
          <a:bodyPr>
            <a:normAutofit/>
          </a:bodyPr>
          <a:lstStyle>
            <a:lvl1pPr marL="0" indent="0" algn="ctr">
              <a:spcBef>
                <a:spcPts val="427"/>
              </a:spcBef>
              <a:buNone/>
              <a:defRPr sz="3600" b="1" i="0" cap="none" baseline="0">
                <a:solidFill>
                  <a:schemeClr val="tx1">
                    <a:lumMod val="65000"/>
                    <a:lumOff val="35000"/>
                  </a:schemeClr>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3681456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secHead" preserve="1">
  <p:cSld name="2_セクション ヘッダー">
    <p:spTree>
      <p:nvGrpSpPr>
        <p:cNvPr id="1" name=""/>
        <p:cNvGrpSpPr/>
        <p:nvPr/>
      </p:nvGrpSpPr>
      <p:grpSpPr>
        <a:xfrm>
          <a:off x="0" y="0"/>
          <a:ext cx="0" cy="0"/>
          <a:chOff x="0" y="0"/>
          <a:chExt cx="0" cy="0"/>
        </a:xfrm>
      </p:grpSpPr>
      <p:sp>
        <p:nvSpPr>
          <p:cNvPr id="2" name="Title 1"/>
          <p:cNvSpPr>
            <a:spLocks noGrp="1"/>
          </p:cNvSpPr>
          <p:nvPr>
            <p:ph type="title"/>
          </p:nvPr>
        </p:nvSpPr>
        <p:spPr>
          <a:xfrm>
            <a:off x="1024732" y="3741737"/>
            <a:ext cx="10261230" cy="2819400"/>
          </a:xfrm>
        </p:spPr>
        <p:txBody>
          <a:bodyPr>
            <a:normAutofit/>
          </a:bodyPr>
          <a:lstStyle>
            <a:lvl1pPr algn="ctr">
              <a:defRPr sz="4600" b="1" i="0" cap="none" baseline="0">
                <a:solidFill>
                  <a:srgbClr val="595959"/>
                </a:solidFill>
                <a:latin typeface="メイリオ"/>
                <a:ea typeface="メイリオ"/>
                <a:cs typeface="メイリオ"/>
              </a:defRPr>
            </a:lvl1pPr>
          </a:lstStyle>
          <a:p>
            <a:r>
              <a:rPr lang="ja-JP" altLang="en-US" dirty="0" smtClean="0"/>
              <a:t>マスタ タイトルの書式設定</a:t>
            </a:r>
            <a:endParaRPr dirty="0"/>
          </a:p>
        </p:txBody>
      </p:sp>
      <p:sp>
        <p:nvSpPr>
          <p:cNvPr id="3" name="Text Placeholder 2"/>
          <p:cNvSpPr>
            <a:spLocks noGrp="1"/>
          </p:cNvSpPr>
          <p:nvPr>
            <p:ph type="body" idx="1"/>
          </p:nvPr>
        </p:nvSpPr>
        <p:spPr>
          <a:xfrm>
            <a:off x="1024732" y="6789736"/>
            <a:ext cx="10261230" cy="1751769"/>
          </a:xfrm>
        </p:spPr>
        <p:txBody>
          <a:bodyPr anchor="ctr">
            <a:normAutofit/>
          </a:bodyPr>
          <a:lstStyle>
            <a:lvl1pPr marL="0" indent="0" algn="ctr">
              <a:spcBef>
                <a:spcPts val="427"/>
              </a:spcBef>
              <a:buNone/>
              <a:defRPr sz="3600" b="1" i="0" cap="none" baseline="0">
                <a:solidFill>
                  <a:srgbClr val="595959"/>
                </a:solidFill>
                <a:latin typeface="メイリオ"/>
                <a:ea typeface="メイリオ"/>
                <a:cs typeface="メイリオ"/>
              </a:defRPr>
            </a:lvl1pPr>
            <a:lvl2pPr marL="651190" indent="0">
              <a:buNone/>
              <a:defRPr sz="2600">
                <a:solidFill>
                  <a:schemeClr val="tx1">
                    <a:tint val="75000"/>
                  </a:schemeClr>
                </a:solidFill>
              </a:defRPr>
            </a:lvl2pPr>
            <a:lvl3pPr marL="1302380" indent="0">
              <a:buNone/>
              <a:defRPr sz="2300">
                <a:solidFill>
                  <a:schemeClr val="tx1">
                    <a:tint val="75000"/>
                  </a:schemeClr>
                </a:solidFill>
              </a:defRPr>
            </a:lvl3pPr>
            <a:lvl4pPr marL="1953570" indent="0">
              <a:buNone/>
              <a:defRPr sz="2000">
                <a:solidFill>
                  <a:schemeClr val="tx1">
                    <a:tint val="75000"/>
                  </a:schemeClr>
                </a:solidFill>
              </a:defRPr>
            </a:lvl4pPr>
            <a:lvl5pPr marL="2604760" indent="0">
              <a:buNone/>
              <a:defRPr sz="2000">
                <a:solidFill>
                  <a:schemeClr val="tx1">
                    <a:tint val="75000"/>
                  </a:schemeClr>
                </a:solidFill>
              </a:defRPr>
            </a:lvl5pPr>
            <a:lvl6pPr marL="3255950" indent="0">
              <a:buNone/>
              <a:defRPr sz="2000">
                <a:solidFill>
                  <a:schemeClr val="tx1">
                    <a:tint val="75000"/>
                  </a:schemeClr>
                </a:solidFill>
              </a:defRPr>
            </a:lvl6pPr>
            <a:lvl7pPr marL="3907140" indent="0">
              <a:buNone/>
              <a:defRPr sz="2000">
                <a:solidFill>
                  <a:schemeClr val="tx1">
                    <a:tint val="75000"/>
                  </a:schemeClr>
                </a:solidFill>
              </a:defRPr>
            </a:lvl7pPr>
            <a:lvl8pPr marL="4558330" indent="0">
              <a:buNone/>
              <a:defRPr sz="2000">
                <a:solidFill>
                  <a:schemeClr val="tx1">
                    <a:tint val="75000"/>
                  </a:schemeClr>
                </a:solidFill>
              </a:defRPr>
            </a:lvl8pPr>
            <a:lvl9pPr marL="5209520" indent="0">
              <a:buNone/>
              <a:defRPr sz="2000">
                <a:solidFill>
                  <a:schemeClr val="tx1">
                    <a:tint val="75000"/>
                  </a:schemeClr>
                </a:solidFill>
              </a:defRPr>
            </a:lvl9pPr>
          </a:lstStyle>
          <a:p>
            <a:pPr lvl="0"/>
            <a:r>
              <a:rPr lang="ja-JP" altLang="en-US" dirty="0" smtClean="0"/>
              <a:t>マスタ テキストの書式設定</a:t>
            </a:r>
          </a:p>
        </p:txBody>
      </p:sp>
    </p:spTree>
    <p:extLst>
      <p:ext uri="{BB962C8B-B14F-4D97-AF65-F5344CB8AC3E}">
        <p14:creationId xmlns:p14="http://schemas.microsoft.com/office/powerpoint/2010/main" val="216345854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1836737"/>
            <a:ext cx="5208905"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6" name="Content Placeholder 5"/>
          <p:cNvSpPr>
            <a:spLocks noGrp="1"/>
          </p:cNvSpPr>
          <p:nvPr>
            <p:ph sz="quarter" idx="4"/>
          </p:nvPr>
        </p:nvSpPr>
        <p:spPr>
          <a:xfrm>
            <a:off x="6266007" y="1836737"/>
            <a:ext cx="5208905" cy="68902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dirty="0" smtClean="0"/>
              <a:t>マスタ テキストの書式設定</a:t>
            </a:r>
          </a:p>
          <a:p>
            <a:pPr lvl="1"/>
            <a:r>
              <a:rPr lang="ja-JP" altLang="en-US" dirty="0" smtClean="0"/>
              <a:t>第 </a:t>
            </a:r>
            <a:r>
              <a:rPr lang="en-US" altLang="ja-JP" dirty="0" smtClean="0"/>
              <a:t>2 </a:t>
            </a:r>
            <a:r>
              <a:rPr lang="ja-JP" altLang="en-US" dirty="0" smtClean="0"/>
              <a:t>レベル</a:t>
            </a:r>
          </a:p>
          <a:p>
            <a:pPr lvl="2"/>
            <a:r>
              <a:rPr lang="ja-JP" altLang="en-US" dirty="0" smtClean="0"/>
              <a:t>第 </a:t>
            </a:r>
            <a:r>
              <a:rPr lang="en-US" altLang="ja-JP" dirty="0" smtClean="0"/>
              <a:t>3 </a:t>
            </a:r>
            <a:r>
              <a:rPr lang="ja-JP" altLang="en-US" dirty="0" smtClean="0"/>
              <a:t>レベル</a:t>
            </a:r>
          </a:p>
          <a:p>
            <a:pPr lvl="3"/>
            <a:r>
              <a:rPr lang="ja-JP" altLang="en-US" dirty="0" smtClean="0"/>
              <a:t>第 </a:t>
            </a:r>
            <a:r>
              <a:rPr lang="en-US" altLang="ja-JP" dirty="0" smtClean="0"/>
              <a:t>4 </a:t>
            </a:r>
            <a:r>
              <a:rPr lang="ja-JP" altLang="en-US" dirty="0" smtClean="0"/>
              <a:t>レベル</a:t>
            </a:r>
          </a:p>
          <a:p>
            <a:pPr lvl="4"/>
            <a:r>
              <a:rPr lang="ja-JP" altLang="en-US" dirty="0" smtClean="0"/>
              <a:t>第 </a:t>
            </a:r>
            <a:r>
              <a:rPr lang="en-US" altLang="ja-JP" dirty="0" smtClean="0"/>
              <a:t>5 </a:t>
            </a:r>
            <a:r>
              <a:rPr lang="ja-JP" altLang="en-US" dirty="0" smtClean="0"/>
              <a:t>レベル</a:t>
            </a:r>
            <a:endParaRPr dirty="0"/>
          </a:p>
        </p:txBody>
      </p:sp>
      <p:sp>
        <p:nvSpPr>
          <p:cNvPr id="16" name="Title 1"/>
          <p:cNvSpPr>
            <a:spLocks noGrp="1"/>
          </p:cNvSpPr>
          <p:nvPr>
            <p:ph type="title"/>
          </p:nvPr>
        </p:nvSpPr>
        <p:spPr>
          <a:xfrm>
            <a:off x="709894" y="689610"/>
            <a:ext cx="10761187" cy="918527"/>
          </a:xfrm>
        </p:spPr>
        <p:txBody>
          <a:bodyPr/>
          <a:lstStyle/>
          <a:p>
            <a:r>
              <a:rPr lang="ja-JP" altLang="en-US" smtClean="0"/>
              <a:t>マスタ タイトルの書式設定</a:t>
            </a:r>
            <a:endParaRPr/>
          </a:p>
        </p:txBody>
      </p:sp>
      <p:sp>
        <p:nvSpPr>
          <p:cNvPr id="5" name="Slide Number Placeholder 5"/>
          <p:cNvSpPr>
            <a:spLocks noGrp="1"/>
          </p:cNvSpPr>
          <p:nvPr>
            <p:ph type="sldNum" sz="quarter" idx="10"/>
          </p:nvPr>
        </p:nvSpPr>
        <p:spPr/>
        <p:txBody>
          <a:bodyPr/>
          <a:lstStyle>
            <a:lvl1pPr>
              <a:defRPr/>
            </a:lvl1pPr>
          </a:lstStyle>
          <a:p>
            <a:pPr>
              <a:defRPr/>
            </a:pPr>
            <a:fld id="{742B2A08-44B1-B440-AEBC-17261C31F85B}" type="slidenum">
              <a:rPr lang="ja-JP" altLang="en-US"/>
              <a:pPr>
                <a:defRPr/>
              </a:pPr>
              <a:t>‹#›</a:t>
            </a:fld>
            <a:endParaRPr lang="en-US" altLang="ja-JP"/>
          </a:p>
        </p:txBody>
      </p:sp>
      <p:sp>
        <p:nvSpPr>
          <p:cNvPr id="7"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2395569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_比較">
    <p:spTree>
      <p:nvGrpSpPr>
        <p:cNvPr id="1" name=""/>
        <p:cNvGrpSpPr/>
        <p:nvPr/>
      </p:nvGrpSpPr>
      <p:grpSpPr>
        <a:xfrm>
          <a:off x="0" y="0"/>
          <a:ext cx="0" cy="0"/>
          <a:chOff x="0" y="0"/>
          <a:chExt cx="0" cy="0"/>
        </a:xfrm>
      </p:grpSpPr>
      <p:sp>
        <p:nvSpPr>
          <p:cNvPr id="4" name="Content Placeholder 3"/>
          <p:cNvSpPr>
            <a:spLocks noGrp="1"/>
          </p:cNvSpPr>
          <p:nvPr>
            <p:ph sz="half" idx="2"/>
          </p:nvPr>
        </p:nvSpPr>
        <p:spPr>
          <a:xfrm>
            <a:off x="708564" y="2446337"/>
            <a:ext cx="520890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6" name="Content Placeholder 5"/>
          <p:cNvSpPr>
            <a:spLocks noGrp="1"/>
          </p:cNvSpPr>
          <p:nvPr>
            <p:ph sz="quarter" idx="4"/>
          </p:nvPr>
        </p:nvSpPr>
        <p:spPr>
          <a:xfrm>
            <a:off x="6266007" y="2446337"/>
            <a:ext cx="5208905" cy="6280609"/>
          </a:xfrm>
        </p:spPr>
        <p:txBody>
          <a:bodyPr>
            <a:normAutofit/>
          </a:bodyPr>
          <a:lstStyle>
            <a:lvl1pPr>
              <a:defRPr sz="2600"/>
            </a:lvl1pPr>
            <a:lvl2pPr>
              <a:defRPr sz="2600"/>
            </a:lvl2pPr>
            <a:lvl3pPr>
              <a:defRPr sz="2600"/>
            </a:lvl3pPr>
            <a:lvl4pPr>
              <a:defRPr sz="2600"/>
            </a:lvl4pPr>
            <a:lvl5pPr>
              <a:defRPr sz="2600"/>
            </a:lvl5pPr>
            <a:lvl6pPr>
              <a:defRPr sz="2300"/>
            </a:lvl6pPr>
            <a:lvl7pPr>
              <a:defRPr sz="2300"/>
            </a:lvl7pPr>
            <a:lvl8pPr>
              <a:defRPr sz="2300"/>
            </a:lvl8pPr>
            <a:lvl9pPr>
              <a:defRPr sz="2300"/>
            </a:lvl9pPr>
          </a:lstStyle>
          <a:p>
            <a:pPr lvl="0"/>
            <a:r>
              <a:rPr lang="ja-JP" altLang="en-US" smtClean="0"/>
              <a:t>マスタ テキストの書式設定</a:t>
            </a:r>
          </a:p>
          <a:p>
            <a:pPr lvl="1"/>
            <a:r>
              <a:rPr lang="ja-JP" altLang="en-US" smtClean="0"/>
              <a:t>第 </a:t>
            </a:r>
            <a:r>
              <a:rPr lang="en-US" altLang="ja-JP" smtClean="0"/>
              <a:t>2 </a:t>
            </a:r>
            <a:r>
              <a:rPr lang="ja-JP" altLang="en-US" smtClean="0"/>
              <a:t>レベル</a:t>
            </a:r>
          </a:p>
          <a:p>
            <a:pPr lvl="2"/>
            <a:r>
              <a:rPr lang="ja-JP" altLang="en-US" smtClean="0"/>
              <a:t>第 </a:t>
            </a:r>
            <a:r>
              <a:rPr lang="en-US" altLang="ja-JP" smtClean="0"/>
              <a:t>3 </a:t>
            </a:r>
            <a:r>
              <a:rPr lang="ja-JP" altLang="en-US" smtClean="0"/>
              <a:t>レベル</a:t>
            </a:r>
          </a:p>
          <a:p>
            <a:pPr lvl="3"/>
            <a:r>
              <a:rPr lang="ja-JP" altLang="en-US" smtClean="0"/>
              <a:t>第 </a:t>
            </a:r>
            <a:r>
              <a:rPr lang="en-US" altLang="ja-JP" smtClean="0"/>
              <a:t>4 </a:t>
            </a:r>
            <a:r>
              <a:rPr lang="ja-JP" altLang="en-US" smtClean="0"/>
              <a:t>レベル</a:t>
            </a:r>
          </a:p>
          <a:p>
            <a:pPr lvl="4"/>
            <a:r>
              <a:rPr lang="ja-JP" altLang="en-US" smtClean="0"/>
              <a:t>第 </a:t>
            </a:r>
            <a:r>
              <a:rPr lang="en-US" altLang="ja-JP" smtClean="0"/>
              <a:t>5 </a:t>
            </a:r>
            <a:r>
              <a:rPr lang="ja-JP" altLang="en-US" smtClean="0"/>
              <a:t>レベル</a:t>
            </a:r>
            <a:endParaRPr/>
          </a:p>
        </p:txBody>
      </p:sp>
      <p:sp>
        <p:nvSpPr>
          <p:cNvPr id="3" name="Text Placeholder 2"/>
          <p:cNvSpPr>
            <a:spLocks noGrp="1"/>
          </p:cNvSpPr>
          <p:nvPr>
            <p:ph type="body" idx="1"/>
          </p:nvPr>
        </p:nvSpPr>
        <p:spPr>
          <a:xfrm>
            <a:off x="708564" y="1836737"/>
            <a:ext cx="520890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5" name="Text Placeholder 4"/>
          <p:cNvSpPr>
            <a:spLocks noGrp="1"/>
          </p:cNvSpPr>
          <p:nvPr>
            <p:ph type="body" sz="quarter" idx="3"/>
          </p:nvPr>
        </p:nvSpPr>
        <p:spPr>
          <a:xfrm>
            <a:off x="6266007" y="1836737"/>
            <a:ext cx="5208905" cy="459739"/>
          </a:xfrm>
          <a:prstGeom prst="rect">
            <a:avLst/>
          </a:prstGeom>
          <a:solidFill>
            <a:schemeClr val="bg1">
              <a:lumMod val="75000"/>
            </a:schemeClr>
          </a:solidFill>
          <a:ln>
            <a:solidFill>
              <a:schemeClr val="bg1">
                <a:lumMod val="75000"/>
              </a:schemeClr>
            </a:solidFill>
          </a:ln>
        </p:spPr>
        <p:txBody>
          <a:bodyPr tIns="0" bIns="0" anchor="ctr">
            <a:noAutofit/>
          </a:bodyPr>
          <a:lstStyle>
            <a:lvl1pPr marL="0" indent="0" algn="l">
              <a:spcBef>
                <a:spcPts val="0"/>
              </a:spcBef>
              <a:buNone/>
              <a:defRPr sz="2600" b="1">
                <a:solidFill>
                  <a:schemeClr val="tx1">
                    <a:lumMod val="75000"/>
                    <a:lumOff val="25000"/>
                  </a:schemeClr>
                </a:solidFill>
              </a:defRPr>
            </a:lvl1pPr>
            <a:lvl2pPr marL="651190" indent="0">
              <a:buNone/>
              <a:defRPr sz="2800" b="1"/>
            </a:lvl2pPr>
            <a:lvl3pPr marL="1302380" indent="0">
              <a:buNone/>
              <a:defRPr sz="2600" b="1"/>
            </a:lvl3pPr>
            <a:lvl4pPr marL="1953570" indent="0">
              <a:buNone/>
              <a:defRPr sz="2300" b="1"/>
            </a:lvl4pPr>
            <a:lvl5pPr marL="2604760" indent="0">
              <a:buNone/>
              <a:defRPr sz="2300" b="1"/>
            </a:lvl5pPr>
            <a:lvl6pPr marL="3255950" indent="0">
              <a:buNone/>
              <a:defRPr sz="2300" b="1"/>
            </a:lvl6pPr>
            <a:lvl7pPr marL="3907140" indent="0">
              <a:buNone/>
              <a:defRPr sz="2300" b="1"/>
            </a:lvl7pPr>
            <a:lvl8pPr marL="4558330" indent="0">
              <a:buNone/>
              <a:defRPr sz="2300" b="1"/>
            </a:lvl8pPr>
            <a:lvl9pPr marL="5209520" indent="0">
              <a:buNone/>
              <a:defRPr sz="2300" b="1"/>
            </a:lvl9pPr>
          </a:lstStyle>
          <a:p>
            <a:pPr lvl="0"/>
            <a:r>
              <a:rPr lang="ja-JP" altLang="en-US" dirty="0" smtClean="0"/>
              <a:t>マスタ テキストの書式設定</a:t>
            </a:r>
          </a:p>
        </p:txBody>
      </p:sp>
      <p:sp>
        <p:nvSpPr>
          <p:cNvPr id="16" name="Title 1"/>
          <p:cNvSpPr>
            <a:spLocks noGrp="1"/>
          </p:cNvSpPr>
          <p:nvPr>
            <p:ph type="title"/>
          </p:nvPr>
        </p:nvSpPr>
        <p:spPr>
          <a:xfrm>
            <a:off x="709894" y="689610"/>
            <a:ext cx="10761187" cy="918527"/>
          </a:xfrm>
        </p:spPr>
        <p:txBody>
          <a:bodyPr/>
          <a:lstStyle/>
          <a:p>
            <a:r>
              <a:rPr lang="ja-JP" altLang="en-US" smtClean="0"/>
              <a:t>マスタ タイトルの書式設定</a:t>
            </a:r>
            <a:endParaRPr/>
          </a:p>
        </p:txBody>
      </p:sp>
      <p:sp>
        <p:nvSpPr>
          <p:cNvPr id="7" name="Slide Number Placeholder 5"/>
          <p:cNvSpPr>
            <a:spLocks noGrp="1"/>
          </p:cNvSpPr>
          <p:nvPr>
            <p:ph type="sldNum" sz="quarter" idx="10"/>
          </p:nvPr>
        </p:nvSpPr>
        <p:spPr/>
        <p:txBody>
          <a:bodyPr/>
          <a:lstStyle>
            <a:lvl1pPr>
              <a:defRPr/>
            </a:lvl1pPr>
          </a:lstStyle>
          <a:p>
            <a:pPr>
              <a:defRPr/>
            </a:pPr>
            <a:fld id="{3512B02E-7775-D344-B4D7-4F9BBA9BF1AE}" type="slidenum">
              <a:rPr lang="ja-JP" altLang="en-US"/>
              <a:pPr>
                <a:defRPr/>
              </a:pPr>
              <a:t>‹#›</a:t>
            </a:fld>
            <a:endParaRPr lang="en-US" altLang="ja-JP"/>
          </a:p>
        </p:txBody>
      </p:sp>
      <p:sp>
        <p:nvSpPr>
          <p:cNvPr id="8" name="フッター プレースホルダ 7"/>
          <p:cNvSpPr>
            <a:spLocks noGrp="1"/>
          </p:cNvSpPr>
          <p:nvPr>
            <p:ph type="ftr" sz="quarter" idx="11"/>
          </p:nvPr>
        </p:nvSpPr>
        <p:spPr/>
        <p:txBody>
          <a:bodyPr/>
          <a:lstStyle>
            <a:lvl1pPr>
              <a:defRPr/>
            </a:lvl1pPr>
          </a:lstStyle>
          <a:p>
            <a:pPr>
              <a:defRPr/>
            </a:pPr>
            <a:r>
              <a:rPr lang="en-US" altLang="ja-JP"/>
              <a:t>(C) 2015 YRP UNL and TRON Forum, All Rights Reserved.</a:t>
            </a:r>
            <a:endParaRPr lang="ja-JP" altLang="en-US"/>
          </a:p>
        </p:txBody>
      </p:sp>
    </p:spTree>
    <p:extLst>
      <p:ext uri="{BB962C8B-B14F-4D97-AF65-F5344CB8AC3E}">
        <p14:creationId xmlns:p14="http://schemas.microsoft.com/office/powerpoint/2010/main" val="70561979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theme" Target="../theme/theme2.xml"/><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9"/>
          <p:cNvSpPr/>
          <p:nvPr/>
        </p:nvSpPr>
        <p:spPr>
          <a:xfrm>
            <a:off x="0" y="0"/>
            <a:ext cx="13022263" cy="388938"/>
          </a:xfrm>
          <a:prstGeom prst="rect">
            <a:avLst/>
          </a:prstGeom>
          <a:solidFill>
            <a:schemeClr val="accent1"/>
          </a:solidFill>
          <a:ln>
            <a:solidFill>
              <a:srgbClr val="4F81BD"/>
            </a:solidFill>
          </a:ln>
        </p:spPr>
        <p:style>
          <a:lnRef idx="2">
            <a:schemeClr val="accent1">
              <a:shade val="50000"/>
            </a:schemeClr>
          </a:lnRef>
          <a:fillRef idx="1">
            <a:schemeClr val="accent1"/>
          </a:fillRef>
          <a:effectRef idx="0">
            <a:schemeClr val="accent1"/>
          </a:effectRef>
          <a:fontRef idx="minor">
            <a:schemeClr val="lt1"/>
          </a:fontRef>
        </p:style>
        <p:txBody>
          <a:bodyPr lIns="130238" tIns="65119" rIns="130238" bIns="65119" anchor="ctr"/>
          <a:lstStyle/>
          <a:p>
            <a:pPr algn="ctr" defTabSz="1302380" latinLnBrk="1">
              <a:defRPr/>
            </a:pPr>
            <a:endParaRPr kumimoji="0" sz="2600"/>
          </a:p>
        </p:txBody>
      </p:sp>
      <p:sp>
        <p:nvSpPr>
          <p:cNvPr id="1027" name="Title Placeholder 1"/>
          <p:cNvSpPr>
            <a:spLocks noGrp="1"/>
          </p:cNvSpPr>
          <p:nvPr>
            <p:ph type="title"/>
          </p:nvPr>
        </p:nvSpPr>
        <p:spPr bwMode="auto">
          <a:xfrm>
            <a:off x="709613" y="688975"/>
            <a:ext cx="10761662" cy="919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ctr" anchorCtr="0" compatLnSpc="1">
            <a:prstTxWarp prst="textNoShape">
              <a:avLst/>
            </a:prstTxWarp>
          </a:bodyPr>
          <a:lstStyle/>
          <a:p>
            <a:pPr lvl="0"/>
            <a:r>
              <a:rPr lang="ja-JP" altLang="en-US"/>
              <a:t>マスタ タイトルの書式設定</a:t>
            </a:r>
          </a:p>
        </p:txBody>
      </p:sp>
      <p:sp>
        <p:nvSpPr>
          <p:cNvPr id="1028" name="Text Placeholder 2"/>
          <p:cNvSpPr>
            <a:spLocks noGrp="1"/>
          </p:cNvSpPr>
          <p:nvPr>
            <p:ph type="body" idx="1"/>
          </p:nvPr>
        </p:nvSpPr>
        <p:spPr bwMode="auto">
          <a:xfrm>
            <a:off x="709613" y="2065338"/>
            <a:ext cx="10761662" cy="666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130238" tIns="65119" rIns="130238" bIns="65119"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endParaRPr lang="ja-JP"/>
          </a:p>
        </p:txBody>
      </p:sp>
      <p:sp>
        <p:nvSpPr>
          <p:cNvPr id="6" name="Slide Number Placeholder 5"/>
          <p:cNvSpPr>
            <a:spLocks noGrp="1"/>
          </p:cNvSpPr>
          <p:nvPr>
            <p:ph type="sldNum" sz="quarter" idx="4"/>
          </p:nvPr>
        </p:nvSpPr>
        <p:spPr>
          <a:xfrm>
            <a:off x="11828463" y="0"/>
            <a:ext cx="788987" cy="388938"/>
          </a:xfrm>
          <a:prstGeom prst="rect">
            <a:avLst/>
          </a:prstGeom>
        </p:spPr>
        <p:txBody>
          <a:bodyPr vert="horz" wrap="square" lIns="130238" tIns="65119" rIns="130238" bIns="65119" numCol="1" anchor="ctr" anchorCtr="0" compatLnSpc="1">
            <a:prstTxWarp prst="textNoShape">
              <a:avLst/>
            </a:prstTxWarp>
          </a:bodyPr>
          <a:lstStyle>
            <a:lvl1pPr algn="r" latinLnBrk="1">
              <a:defRPr kumimoji="0" sz="2000" smtClean="0">
                <a:solidFill>
                  <a:schemeClr val="bg1"/>
                </a:solidFill>
                <a:latin typeface="Rockwell" charset="0"/>
                <a:ea typeface="ＭＳ ゴシック" charset="0"/>
                <a:cs typeface="ＭＳ ゴシック" charset="0"/>
              </a:defRPr>
            </a:lvl1pPr>
          </a:lstStyle>
          <a:p>
            <a:pPr>
              <a:defRPr/>
            </a:pPr>
            <a:fld id="{DF89CD16-EB3F-1B4B-8E70-E3E17A5101AA}" type="slidenum">
              <a:rPr lang="ja-JP" altLang="en-US"/>
              <a:pPr>
                <a:defRPr/>
              </a:pPr>
              <a:t>‹#›</a:t>
            </a:fld>
            <a:endParaRPr lang="en-US" altLang="ja-JP"/>
          </a:p>
        </p:txBody>
      </p:sp>
      <p:sp>
        <p:nvSpPr>
          <p:cNvPr id="8" name="フッター プレースホルダ 7"/>
          <p:cNvSpPr>
            <a:spLocks noGrp="1"/>
          </p:cNvSpPr>
          <p:nvPr>
            <p:ph type="ftr" sz="quarter" idx="3"/>
          </p:nvPr>
        </p:nvSpPr>
        <p:spPr>
          <a:xfrm>
            <a:off x="719138" y="9250363"/>
            <a:ext cx="10744200" cy="358775"/>
          </a:xfrm>
          <a:prstGeom prst="rect">
            <a:avLst/>
          </a:prstGeom>
        </p:spPr>
        <p:txBody>
          <a:bodyPr vert="horz" wrap="square" lIns="91440" tIns="45720" rIns="91440" bIns="45720" numCol="1" anchor="ctr" anchorCtr="0" compatLnSpc="1">
            <a:prstTxWarp prst="textNoShape">
              <a:avLst/>
            </a:prstTxWarp>
          </a:bodyPr>
          <a:lstStyle>
            <a:lvl1pPr algn="ctr" latinLnBrk="1">
              <a:defRPr kumimoji="0" sz="1200" dirty="0" smtClean="0">
                <a:solidFill>
                  <a:srgbClr val="898989"/>
                </a:solidFill>
                <a:latin typeface="Rockwell" charset="0"/>
                <a:ea typeface="ＭＳ ゴシック" charset="0"/>
                <a:cs typeface="ＭＳ ゴシック" charset="0"/>
              </a:defRPr>
            </a:lvl1pPr>
          </a:lstStyle>
          <a:p>
            <a:pPr>
              <a:defRPr/>
            </a:pPr>
            <a:r>
              <a:rPr lang="en-US" altLang="ja-JP" dirty="0"/>
              <a:t>(C) 2015 YRP UNL and TRON Forum, All Rights Reserved.</a:t>
            </a:r>
            <a:endParaRPr lang="ja-JP" altLang="en-US" dirty="0"/>
          </a:p>
        </p:txBody>
      </p:sp>
    </p:spTree>
  </p:cSld>
  <p:clrMap bg1="lt1" tx1="dk1" bg2="lt2" tx2="dk2" accent1="accent1" accent2="accent2" accent3="accent3" accent4="accent4" accent5="accent5" accent6="accent6" hlink="hlink" folHlink="folHlink"/>
  <p:sldLayoutIdLst>
    <p:sldLayoutId id="2147484174" r:id="rId1"/>
    <p:sldLayoutId id="2147484165" r:id="rId2"/>
    <p:sldLayoutId id="2147484166" r:id="rId3"/>
    <p:sldLayoutId id="2147484167" r:id="rId4"/>
    <p:sldLayoutId id="2147484168" r:id="rId5"/>
    <p:sldLayoutId id="2147484175" r:id="rId6"/>
    <p:sldLayoutId id="2147484176" r:id="rId7"/>
    <p:sldLayoutId id="2147484169" r:id="rId8"/>
    <p:sldLayoutId id="2147484170" r:id="rId9"/>
    <p:sldLayoutId id="2147484171" r:id="rId10"/>
    <p:sldLayoutId id="2147484172" r:id="rId11"/>
    <p:sldLayoutId id="2147484173" r:id="rId12"/>
    <p:sldLayoutId id="2147484177" r:id="rId13"/>
  </p:sldLayoutIdLst>
  <p:hf hdr="0" dt="0"/>
  <p:txStyles>
    <p:titleStyle>
      <a:lvl1pPr algn="l" defTabSz="1301750" rtl="0" eaLnBrk="0" fontAlgn="base" hangingPunct="0">
        <a:spcBef>
          <a:spcPct val="0"/>
        </a:spcBef>
        <a:spcAft>
          <a:spcPct val="0"/>
        </a:spcAft>
        <a:defRPr kumimoji="1" sz="3600" b="1" kern="1200">
          <a:solidFill>
            <a:srgbClr val="595959"/>
          </a:solidFill>
          <a:latin typeface="メイリオ"/>
          <a:ea typeface="メイリオ"/>
          <a:cs typeface="メイリオ"/>
        </a:defRPr>
      </a:lvl1pPr>
      <a:lvl2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2pPr>
      <a:lvl3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3pPr>
      <a:lvl4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4pPr>
      <a:lvl5pPr algn="l" defTabSz="1301750" rtl="0" eaLnBrk="0" fontAlgn="base" hangingPunct="0">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5pPr>
      <a:lvl6pPr marL="4572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6pPr>
      <a:lvl7pPr marL="9144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7pPr>
      <a:lvl8pPr marL="13716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8pPr>
      <a:lvl9pPr marL="1828800" algn="l" defTabSz="1301750" rtl="0" fontAlgn="base">
        <a:spcBef>
          <a:spcPct val="0"/>
        </a:spcBef>
        <a:spcAft>
          <a:spcPct val="0"/>
        </a:spcAft>
        <a:defRPr kumimoji="1" sz="3600" b="1">
          <a:solidFill>
            <a:srgbClr val="595959"/>
          </a:solidFill>
          <a:latin typeface="メイリオ" pitchFamily="50" charset="-128"/>
          <a:ea typeface="メイリオ" pitchFamily="50" charset="-128"/>
          <a:cs typeface="メイリオ" pitchFamily="50" charset="-128"/>
        </a:defRPr>
      </a:lvl9pPr>
    </p:titleStyle>
    <p:bodyStyle>
      <a:lvl1pPr marL="325438" indent="-325438" algn="l" defTabSz="1301750" rtl="0" eaLnBrk="0" fontAlgn="base" hangingPunct="0">
        <a:spcBef>
          <a:spcPts val="850"/>
        </a:spcBef>
        <a:spcAft>
          <a:spcPct val="0"/>
        </a:spcAft>
        <a:buClr>
          <a:schemeClr val="accent1"/>
        </a:buClr>
        <a:buSzPct val="75000"/>
        <a:buFont typeface="ヒラギノ角ゴ ProN W3" charset="0"/>
        <a:buChar char="▶"/>
        <a:defRPr kumimoji="1" sz="2800" b="1" kern="1200">
          <a:solidFill>
            <a:srgbClr val="595959"/>
          </a:solidFill>
          <a:latin typeface="メイリオ"/>
          <a:ea typeface="メイリオ"/>
          <a:cs typeface="メイリオ"/>
        </a:defRPr>
      </a:lvl1pPr>
      <a:lvl2pPr marL="650875" indent="-325438" algn="l" defTabSz="1301750" rtl="0" eaLnBrk="0" fontAlgn="base" hangingPunct="0">
        <a:spcBef>
          <a:spcPts val="850"/>
        </a:spcBef>
        <a:spcAft>
          <a:spcPct val="0"/>
        </a:spcAft>
        <a:buClr>
          <a:schemeClr val="accent2"/>
        </a:buClr>
        <a:buSzPct val="75000"/>
        <a:buFont typeface="Wingdings" charset="0"/>
        <a:buChar char="n"/>
        <a:defRPr kumimoji="1" sz="2600" kern="1200">
          <a:solidFill>
            <a:srgbClr val="595959"/>
          </a:solidFill>
          <a:latin typeface="ヒラギノ丸ゴ Pro W4"/>
          <a:ea typeface="ヒラギノ丸ゴ Pro W4"/>
          <a:cs typeface="ヒラギノ丸ゴ Pro W4"/>
        </a:defRPr>
      </a:lvl2pPr>
      <a:lvl3pPr marL="976313" indent="-325438" algn="l" defTabSz="1301750" rtl="0" eaLnBrk="0" fontAlgn="base" hangingPunct="0">
        <a:spcBef>
          <a:spcPts val="850"/>
        </a:spcBef>
        <a:spcAft>
          <a:spcPct val="0"/>
        </a:spcAft>
        <a:buClr>
          <a:srgbClr val="404040"/>
        </a:buClr>
        <a:buSzPct val="75000"/>
        <a:buFont typeface="Wingdings" charset="0"/>
        <a:buChar char="l"/>
        <a:defRPr kumimoji="1" sz="2400" kern="1200">
          <a:solidFill>
            <a:srgbClr val="595959"/>
          </a:solidFill>
          <a:latin typeface="ヒラギノ丸ゴ Pro W4"/>
          <a:ea typeface="ヒラギノ丸ゴ Pro W4"/>
          <a:cs typeface="ヒラギノ丸ゴ Pro W4"/>
        </a:defRPr>
      </a:lvl3pPr>
      <a:lvl4pPr marL="1301750" indent="-325438" algn="l" defTabSz="1301750" rtl="0" eaLnBrk="0" fontAlgn="base" hangingPunct="0">
        <a:spcBef>
          <a:spcPts val="850"/>
        </a:spcBef>
        <a:spcAft>
          <a:spcPct val="0"/>
        </a:spcAft>
        <a:buClr>
          <a:srgbClr val="404040"/>
        </a:buClr>
        <a:buSzPct val="75000"/>
        <a:buFont typeface="Wingdings" charset="0"/>
        <a:buChar char="u"/>
        <a:defRPr kumimoji="1" sz="2000" kern="1200">
          <a:solidFill>
            <a:srgbClr val="595959"/>
          </a:solidFill>
          <a:latin typeface="ヒラギノ丸ゴ Pro W4"/>
          <a:ea typeface="ヒラギノ丸ゴ Pro W4"/>
          <a:cs typeface="ヒラギノ丸ゴ Pro W4"/>
        </a:defRPr>
      </a:lvl4pPr>
      <a:lvl5pPr marL="1627188" indent="-325438" algn="l" defTabSz="1301750" rtl="0" eaLnBrk="0" fontAlgn="base" hangingPunct="0">
        <a:spcBef>
          <a:spcPts val="850"/>
        </a:spcBef>
        <a:spcAft>
          <a:spcPct val="0"/>
        </a:spcAft>
        <a:buClr>
          <a:srgbClr val="404040"/>
        </a:buClr>
        <a:buSzPct val="75000"/>
        <a:buFont typeface="Arial" charset="0"/>
        <a:buChar char="•"/>
        <a:defRPr kumimoji="1" kern="1200">
          <a:solidFill>
            <a:srgbClr val="595959"/>
          </a:solidFill>
          <a:latin typeface="ヒラギノ丸ゴ Pro W4"/>
          <a:ea typeface="ヒラギノ丸ゴ Pro W4"/>
          <a:cs typeface="ヒラギノ丸ゴ Pro W4"/>
        </a:defRPr>
      </a:lvl5pPr>
      <a:lvl6pPr marL="358154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6pPr>
      <a:lvl7pPr marL="423273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7pPr>
      <a:lvl8pPr marL="488392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8pPr>
      <a:lvl9pPr marL="5535115" indent="-325595" algn="l" defTabSz="1302380" rtl="0" eaLnBrk="1" latinLnBrk="0" hangingPunct="1">
        <a:spcBef>
          <a:spcPct val="20000"/>
        </a:spcBef>
        <a:buFont typeface="Arial" pitchFamily="34" charset="0"/>
        <a:buChar char="•"/>
        <a:defRPr kumimoji="1" sz="2800" kern="1200">
          <a:solidFill>
            <a:schemeClr val="tx1"/>
          </a:solidFill>
          <a:latin typeface="+mn-lt"/>
          <a:ea typeface="+mn-ea"/>
          <a:cs typeface="+mn-cs"/>
        </a:defRPr>
      </a:lvl9pPr>
    </p:bodyStyle>
    <p:otherStyle>
      <a:defPPr>
        <a:defRPr/>
      </a:defPPr>
      <a:lvl1pPr marL="0" algn="l" defTabSz="1302380" rtl="0" eaLnBrk="1" latinLnBrk="0" hangingPunct="1">
        <a:defRPr kumimoji="1" sz="2600" kern="1200">
          <a:solidFill>
            <a:schemeClr val="tx1"/>
          </a:solidFill>
          <a:latin typeface="+mn-lt"/>
          <a:ea typeface="+mn-ea"/>
          <a:cs typeface="+mn-cs"/>
        </a:defRPr>
      </a:lvl1pPr>
      <a:lvl2pPr marL="651190" algn="l" defTabSz="1302380" rtl="0" eaLnBrk="1" latinLnBrk="0" hangingPunct="1">
        <a:defRPr kumimoji="1" sz="2600" kern="1200">
          <a:solidFill>
            <a:schemeClr val="tx1"/>
          </a:solidFill>
          <a:latin typeface="+mn-lt"/>
          <a:ea typeface="+mn-ea"/>
          <a:cs typeface="+mn-cs"/>
        </a:defRPr>
      </a:lvl2pPr>
      <a:lvl3pPr marL="1302380" algn="l" defTabSz="1302380" rtl="0" eaLnBrk="1" latinLnBrk="0" hangingPunct="1">
        <a:defRPr kumimoji="1" sz="2600" kern="1200">
          <a:solidFill>
            <a:schemeClr val="tx1"/>
          </a:solidFill>
          <a:latin typeface="+mn-lt"/>
          <a:ea typeface="+mn-ea"/>
          <a:cs typeface="+mn-cs"/>
        </a:defRPr>
      </a:lvl3pPr>
      <a:lvl4pPr marL="1953570" algn="l" defTabSz="1302380" rtl="0" eaLnBrk="1" latinLnBrk="0" hangingPunct="1">
        <a:defRPr kumimoji="1" sz="2600" kern="1200">
          <a:solidFill>
            <a:schemeClr val="tx1"/>
          </a:solidFill>
          <a:latin typeface="+mn-lt"/>
          <a:ea typeface="+mn-ea"/>
          <a:cs typeface="+mn-cs"/>
        </a:defRPr>
      </a:lvl4pPr>
      <a:lvl5pPr marL="2604760" algn="l" defTabSz="1302380" rtl="0" eaLnBrk="1" latinLnBrk="0" hangingPunct="1">
        <a:defRPr kumimoji="1" sz="2600" kern="1200">
          <a:solidFill>
            <a:schemeClr val="tx1"/>
          </a:solidFill>
          <a:latin typeface="+mn-lt"/>
          <a:ea typeface="+mn-ea"/>
          <a:cs typeface="+mn-cs"/>
        </a:defRPr>
      </a:lvl5pPr>
      <a:lvl6pPr marL="3255950" algn="l" defTabSz="1302380" rtl="0" eaLnBrk="1" latinLnBrk="0" hangingPunct="1">
        <a:defRPr kumimoji="1" sz="2600" kern="1200">
          <a:solidFill>
            <a:schemeClr val="tx1"/>
          </a:solidFill>
          <a:latin typeface="+mn-lt"/>
          <a:ea typeface="+mn-ea"/>
          <a:cs typeface="+mn-cs"/>
        </a:defRPr>
      </a:lvl6pPr>
      <a:lvl7pPr marL="3907140" algn="l" defTabSz="1302380" rtl="0" eaLnBrk="1" latinLnBrk="0" hangingPunct="1">
        <a:defRPr kumimoji="1" sz="2600" kern="1200">
          <a:solidFill>
            <a:schemeClr val="tx1"/>
          </a:solidFill>
          <a:latin typeface="+mn-lt"/>
          <a:ea typeface="+mn-ea"/>
          <a:cs typeface="+mn-cs"/>
        </a:defRPr>
      </a:lvl7pPr>
      <a:lvl8pPr marL="4558330" algn="l" defTabSz="1302380" rtl="0" eaLnBrk="1" latinLnBrk="0" hangingPunct="1">
        <a:defRPr kumimoji="1" sz="2600" kern="1200">
          <a:solidFill>
            <a:schemeClr val="tx1"/>
          </a:solidFill>
          <a:latin typeface="+mn-lt"/>
          <a:ea typeface="+mn-ea"/>
          <a:cs typeface="+mn-cs"/>
        </a:defRPr>
      </a:lvl8pPr>
      <a:lvl9pPr marL="5209520" algn="l" defTabSz="1302380" rtl="0" eaLnBrk="1" latinLnBrk="0" hangingPunct="1">
        <a:defRPr kumimoji="1" sz="26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381419" y="656493"/>
            <a:ext cx="12281676" cy="15053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0" compatLnSpc="1">
            <a:prstTxWarp prst="textNoShape">
              <a:avLst/>
            </a:prstTxWarp>
          </a:bodyPr>
          <a:lstStyle/>
          <a:p>
            <a:pPr lvl="0"/>
            <a:r>
              <a:rPr lang="ja-JP" altLang="en-US" smtClean="0"/>
              <a:t>マスタ</a:t>
            </a:r>
            <a:r>
              <a:rPr lang="en-US" altLang="ja-JP" smtClean="0"/>
              <a:t> </a:t>
            </a:r>
            <a:r>
              <a:rPr lang="ja-JP" altLang="en-US" smtClean="0"/>
              <a:t>タイトルの書式設定</a:t>
            </a:r>
          </a:p>
        </p:txBody>
      </p:sp>
      <p:sp>
        <p:nvSpPr>
          <p:cNvPr id="1027" name="Rectangle 3"/>
          <p:cNvSpPr>
            <a:spLocks noGrp="1" noChangeArrowheads="1"/>
          </p:cNvSpPr>
          <p:nvPr>
            <p:ph type="body" idx="1"/>
          </p:nvPr>
        </p:nvSpPr>
        <p:spPr bwMode="auto">
          <a:xfrm>
            <a:off x="381419" y="2145916"/>
            <a:ext cx="12281676" cy="711807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114720" tIns="57361" rIns="114720" bIns="57361" numCol="1" anchor="ctr" anchorCtr="1" compatLnSpc="1">
            <a:prstTxWarp prst="textNoShape">
              <a:avLst/>
            </a:prstTxWarp>
          </a:bodyPr>
          <a:lstStyle/>
          <a:p>
            <a:pPr lvl="0"/>
            <a:r>
              <a:rPr lang="ja-JP" altLang="en-US" smtClean="0"/>
              <a:t>マスタ</a:t>
            </a:r>
            <a:r>
              <a:rPr lang="en-US" altLang="ja-JP" smtClean="0"/>
              <a:t> </a:t>
            </a:r>
            <a:r>
              <a:rPr lang="ja-JP" altLang="en-US" smtClean="0"/>
              <a:t>テキストの書式設定</a:t>
            </a:r>
            <a:endParaRPr lang="en-US" altLang="ja-JP" smtClean="0"/>
          </a:p>
          <a:p>
            <a:pPr lvl="1"/>
            <a:r>
              <a:rPr lang="ja-JP" altLang="en-US" smtClean="0"/>
              <a:t>第</a:t>
            </a:r>
            <a:r>
              <a:rPr lang="en-US" altLang="ja-JP" smtClean="0"/>
              <a:t> 2 </a:t>
            </a:r>
            <a:r>
              <a:rPr lang="ja-JP" altLang="en-US" smtClean="0"/>
              <a:t>レベル</a:t>
            </a:r>
            <a:endParaRPr lang="en-US" altLang="ja-JP" smtClean="0"/>
          </a:p>
          <a:p>
            <a:pPr lvl="2"/>
            <a:r>
              <a:rPr lang="ja-JP" altLang="en-US" smtClean="0"/>
              <a:t>第</a:t>
            </a:r>
            <a:r>
              <a:rPr lang="en-US" altLang="ja-JP" smtClean="0"/>
              <a:t> 3 </a:t>
            </a:r>
            <a:r>
              <a:rPr lang="ja-JP" altLang="en-US" smtClean="0"/>
              <a:t>レベル</a:t>
            </a:r>
            <a:endParaRPr lang="en-US" altLang="ja-JP" smtClean="0"/>
          </a:p>
          <a:p>
            <a:pPr lvl="3"/>
            <a:r>
              <a:rPr lang="ja-JP" altLang="en-US" smtClean="0"/>
              <a:t>第</a:t>
            </a:r>
            <a:r>
              <a:rPr lang="en-US" altLang="ja-JP" smtClean="0"/>
              <a:t> 4 </a:t>
            </a:r>
            <a:r>
              <a:rPr lang="ja-JP" altLang="en-US" smtClean="0"/>
              <a:t>レベル</a:t>
            </a:r>
            <a:endParaRPr lang="en-US" altLang="ja-JP" smtClean="0"/>
          </a:p>
          <a:p>
            <a:pPr lvl="4"/>
            <a:r>
              <a:rPr lang="ja-JP" altLang="en-US" smtClean="0"/>
              <a:t>第</a:t>
            </a:r>
            <a:r>
              <a:rPr lang="en-US" altLang="ja-JP" smtClean="0"/>
              <a:t> 5 </a:t>
            </a:r>
            <a:r>
              <a:rPr lang="ja-JP" altLang="en-US" smtClean="0"/>
              <a:t>レベル</a:t>
            </a:r>
          </a:p>
        </p:txBody>
      </p:sp>
      <p:sp>
        <p:nvSpPr>
          <p:cNvPr id="1028" name="Rectangle 4"/>
          <p:cNvSpPr>
            <a:spLocks noGrp="1" noChangeArrowheads="1"/>
          </p:cNvSpPr>
          <p:nvPr>
            <p:ph type="sldNum" sz="quarter" idx="4"/>
          </p:nvPr>
        </p:nvSpPr>
        <p:spPr bwMode="auto">
          <a:xfrm>
            <a:off x="9983630" y="9462690"/>
            <a:ext cx="3038633" cy="306785"/>
          </a:xfrm>
          <a:prstGeom prst="rect">
            <a:avLst/>
          </a:prstGeom>
          <a:noFill/>
          <a:ln w="9525">
            <a:noFill/>
            <a:miter lim="800000"/>
            <a:headEnd/>
            <a:tailEnd/>
          </a:ln>
          <a:effectLst/>
        </p:spPr>
        <p:txBody>
          <a:bodyPr vert="horz" wrap="square" lIns="91544" tIns="45773" rIns="91544" bIns="45773" numCol="1" anchor="t" anchorCtr="0" compatLnSpc="1">
            <a:prstTxWarp prst="textNoShape">
              <a:avLst/>
            </a:prstTxWarp>
          </a:bodyPr>
          <a:lstStyle>
            <a:lvl1pPr algn="r">
              <a:defRPr sz="1600">
                <a:latin typeface="Arial" pitchFamily="34" charset="0"/>
                <a:cs typeface="Arial" pitchFamily="34" charset="0"/>
              </a:defRPr>
            </a:lvl1pPr>
          </a:lstStyle>
          <a:p>
            <a:pPr defTabSz="1302380">
              <a:defRPr/>
            </a:pPr>
            <a:fld id="{409B7B9C-0802-47E6-8210-A770EBA79A4E}" type="slidenum">
              <a:rPr lang="en-US" altLang="ja-JP">
                <a:solidFill>
                  <a:prstClr val="black"/>
                </a:solidFill>
                <a:ea typeface="ＭＳ Ｐゴシック" pitchFamily="50" charset="-128"/>
              </a:rPr>
              <a:pPr defTabSz="1302380">
                <a:defRPr/>
              </a:pPr>
              <a:t>‹#›</a:t>
            </a:fld>
            <a:endParaRPr lang="en-US" altLang="ja-JP">
              <a:solidFill>
                <a:prstClr val="black"/>
              </a:solidFill>
              <a:ea typeface="ＭＳ Ｐゴシック" pitchFamily="50" charset="-128"/>
            </a:endParaRPr>
          </a:p>
        </p:txBody>
      </p:sp>
    </p:spTree>
    <p:extLst>
      <p:ext uri="{BB962C8B-B14F-4D97-AF65-F5344CB8AC3E}">
        <p14:creationId xmlns:p14="http://schemas.microsoft.com/office/powerpoint/2010/main" val="961623687"/>
      </p:ext>
    </p:extLst>
  </p:cSld>
  <p:clrMap bg1="lt1" tx1="dk1" bg2="lt2" tx2="dk2" accent1="accent1" accent2="accent2" accent3="accent3" accent4="accent4" accent5="accent5" accent6="accent6" hlink="hlink" folHlink="folHlink"/>
  <p:sldLayoutIdLst>
    <p:sldLayoutId id="2147484179" r:id="rId1"/>
    <p:sldLayoutId id="2147484180" r:id="rId2"/>
    <p:sldLayoutId id="2147484181" r:id="rId3"/>
    <p:sldLayoutId id="2147484182" r:id="rId4"/>
    <p:sldLayoutId id="2147484183" r:id="rId5"/>
    <p:sldLayoutId id="2147484184" r:id="rId6"/>
    <p:sldLayoutId id="2147484185" r:id="rId7"/>
    <p:sldLayoutId id="2147484186" r:id="rId8"/>
    <p:sldLayoutId id="2147484187" r:id="rId9"/>
    <p:sldLayoutId id="2147484188" r:id="rId10"/>
    <p:sldLayoutId id="2147484189" r:id="rId11"/>
    <p:sldLayoutId id="2147484190" r:id="rId12"/>
    <p:sldLayoutId id="2147484191" r:id="rId13"/>
    <p:sldLayoutId id="2147484192" r:id="rId14"/>
    <p:sldLayoutId id="2147484193" r:id="rId15"/>
    <p:sldLayoutId id="2147484194" r:id="rId16"/>
    <p:sldLayoutId id="2147484195" r:id="rId17"/>
  </p:sldLayoutIdLst>
  <p:hf sldNum="0" hdr="0" ftr="0" dt="0"/>
  <p:txStyles>
    <p:titleStyle>
      <a:lvl1pPr algn="ctr" defTabSz="1139535" rtl="0" eaLnBrk="0" fontAlgn="base" hangingPunct="0">
        <a:spcBef>
          <a:spcPct val="0"/>
        </a:spcBef>
        <a:spcAft>
          <a:spcPct val="0"/>
        </a:spcAft>
        <a:defRPr kumimoji="1" sz="4000">
          <a:solidFill>
            <a:schemeClr val="tx1"/>
          </a:solidFill>
          <a:latin typeface="Helvetica Neue Medium"/>
          <a:ea typeface="ヒラギノ角ゴ ProN W6"/>
          <a:cs typeface="+mj-cs"/>
        </a:defRPr>
      </a:lvl1pPr>
      <a:lvl2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2pPr>
      <a:lvl3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3pPr>
      <a:lvl4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4pPr>
      <a:lvl5pPr algn="ctr" defTabSz="1139535" rtl="0" eaLnBrk="0" fontAlgn="base" hangingPunct="0">
        <a:spcBef>
          <a:spcPct val="0"/>
        </a:spcBef>
        <a:spcAft>
          <a:spcPct val="0"/>
        </a:spcAft>
        <a:defRPr kumimoji="1" sz="4000">
          <a:solidFill>
            <a:schemeClr val="tx1"/>
          </a:solidFill>
          <a:latin typeface="Helvetica Neue Medium" pitchFamily="-1" charset="0"/>
          <a:ea typeface="ヒラギノ角ゴ ProN W6" pitchFamily="-1" charset="-128"/>
          <a:cs typeface="ＤＦＧ平成ゴシック体W7" pitchFamily="50" charset="-128"/>
        </a:defRPr>
      </a:lvl5pPr>
      <a:lvl6pPr marL="457722"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6pPr>
      <a:lvl7pPr marL="915443"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7pPr>
      <a:lvl8pPr marL="1373165"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8pPr>
      <a:lvl9pPr marL="1830886" algn="ctr" defTabSz="1139535" rtl="0" fontAlgn="base">
        <a:spcBef>
          <a:spcPct val="0"/>
        </a:spcBef>
        <a:spcAft>
          <a:spcPct val="0"/>
        </a:spcAft>
        <a:defRPr kumimoji="1" sz="5300">
          <a:solidFill>
            <a:schemeClr val="tx1"/>
          </a:solidFill>
          <a:latin typeface="Verdana" charset="0"/>
          <a:ea typeface="ＤＦＧ平成ゴシック体W7" pitchFamily="50" charset="-128"/>
          <a:cs typeface="ＤＦＧ平成ゴシック体W7" pitchFamily="50" charset="-128"/>
        </a:defRPr>
      </a:lvl9pPr>
    </p:titleStyle>
    <p:bodyStyle>
      <a:lvl1pPr marL="572151" indent="-572151" algn="l" defTabSz="1139535" rtl="0" eaLnBrk="0" fontAlgn="base" hangingPunct="0">
        <a:spcBef>
          <a:spcPct val="20000"/>
        </a:spcBef>
        <a:spcAft>
          <a:spcPct val="0"/>
        </a:spcAft>
        <a:buClr>
          <a:srgbClr val="7F7F7F"/>
        </a:buClr>
        <a:buFont typeface="ＤＦ平成ゴシック体W7" pitchFamily="49" charset="-128"/>
        <a:buChar char="▶"/>
        <a:defRPr kumimoji="1" sz="3600">
          <a:solidFill>
            <a:schemeClr val="tx1"/>
          </a:solidFill>
          <a:latin typeface="Helvetica Neue Medium"/>
          <a:ea typeface="ヒラギノ角ゴ Pro W6"/>
          <a:cs typeface="+mn-cs"/>
        </a:defRPr>
      </a:lvl1pPr>
      <a:lvl2pPr marL="1142714" indent="-367132" algn="l" defTabSz="1139535" rtl="0" eaLnBrk="0" fontAlgn="base" hangingPunct="0">
        <a:spcBef>
          <a:spcPct val="20000"/>
        </a:spcBef>
        <a:spcAft>
          <a:spcPct val="0"/>
        </a:spcAft>
        <a:buClr>
          <a:srgbClr val="7F7F7F"/>
        </a:buClr>
        <a:buFont typeface="Wingdings" pitchFamily="2" charset="2"/>
        <a:buChar char="l"/>
        <a:defRPr kumimoji="1" sz="2800">
          <a:solidFill>
            <a:schemeClr val="tx1"/>
          </a:solidFill>
          <a:latin typeface="Arial"/>
          <a:ea typeface="ＭＳ Ｐゴシック"/>
          <a:cs typeface="+mn-cs"/>
        </a:defRPr>
      </a:lvl2pPr>
      <a:lvl3pPr marL="1627454" indent="-292433" algn="l" defTabSz="1139535" rtl="0" eaLnBrk="0" fontAlgn="base" hangingPunct="0">
        <a:spcBef>
          <a:spcPct val="20000"/>
        </a:spcBef>
        <a:spcAft>
          <a:spcPct val="0"/>
        </a:spcAft>
        <a:buClr>
          <a:schemeClr val="tx2"/>
        </a:buClr>
        <a:buFont typeface="Times" pitchFamily="-1" charset="0"/>
        <a:buChar char="–"/>
        <a:defRPr kumimoji="1" sz="2400">
          <a:solidFill>
            <a:schemeClr val="tx1"/>
          </a:solidFill>
          <a:latin typeface="Arial"/>
          <a:ea typeface="ＭＳ Ｐゴシック"/>
          <a:cs typeface="ＤＦＧ華康ゴシック体W5" pitchFamily="50" charset="-128"/>
        </a:defRPr>
      </a:lvl3pPr>
      <a:lvl4pPr marL="1818172" indent="-292433" algn="l" defTabSz="1139535" rtl="0" eaLnBrk="0" fontAlgn="base" hangingPunct="0">
        <a:spcBef>
          <a:spcPct val="20000"/>
        </a:spcBef>
        <a:spcAft>
          <a:spcPct val="0"/>
        </a:spcAft>
        <a:buFont typeface="Arial" pitchFamily="34" charset="0"/>
        <a:buChar char="•"/>
        <a:defRPr kumimoji="1" sz="2000">
          <a:solidFill>
            <a:schemeClr val="tx1"/>
          </a:solidFill>
          <a:latin typeface="Arial"/>
          <a:ea typeface="ＭＳ Ｐゴシック"/>
          <a:cs typeface="ＤＦＧ華康ゴシック体W5" pitchFamily="50" charset="-128"/>
        </a:defRPr>
      </a:lvl4pPr>
      <a:lvl5pPr marL="2007300" indent="6357" algn="l" defTabSz="1139535" rtl="0" eaLnBrk="0" fontAlgn="base" hangingPunct="0">
        <a:spcBef>
          <a:spcPct val="20000"/>
        </a:spcBef>
        <a:spcAft>
          <a:spcPct val="0"/>
        </a:spcAft>
        <a:buClr>
          <a:schemeClr val="accent2"/>
        </a:buClr>
        <a:defRPr kumimoji="1">
          <a:solidFill>
            <a:schemeClr val="tx1"/>
          </a:solidFill>
          <a:latin typeface="Arial"/>
          <a:ea typeface="ＭＳ Ｐゴシック"/>
          <a:cs typeface="ＤＦＧ華康ゴシック体W5" pitchFamily="50" charset="-128"/>
        </a:defRPr>
      </a:lvl5pPr>
      <a:lvl6pPr marL="246502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6pPr>
      <a:lvl7pPr marL="2922742"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7pPr>
      <a:lvl8pPr marL="3380464"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8pPr>
      <a:lvl9pPr marL="3838185" indent="6357" algn="l" defTabSz="1139535" rtl="0" fontAlgn="base">
        <a:spcBef>
          <a:spcPct val="20000"/>
        </a:spcBef>
        <a:spcAft>
          <a:spcPct val="0"/>
        </a:spcAft>
        <a:buClr>
          <a:schemeClr val="accent2"/>
        </a:buClr>
        <a:defRPr kumimoji="1" sz="2300">
          <a:solidFill>
            <a:schemeClr val="tx1"/>
          </a:solidFill>
          <a:latin typeface="ＤＦＧ華康ゴシック体W5" pitchFamily="50" charset="-128"/>
          <a:ea typeface="ＤＦＧ華康ゴシック体W5" pitchFamily="50" charset="-128"/>
          <a:cs typeface="ＤＦＧ華康ゴシック体W5" pitchFamily="50" charset="-128"/>
        </a:defRPr>
      </a:lvl9pPr>
    </p:bodyStyle>
    <p:otherStyle>
      <a:defPPr>
        <a:defRPr lang="ja-JP"/>
      </a:defPPr>
      <a:lvl1pPr marL="0" algn="l" defTabSz="457722" rtl="0" eaLnBrk="1" latinLnBrk="0" hangingPunct="1">
        <a:defRPr kumimoji="1" sz="1900" kern="1200">
          <a:solidFill>
            <a:schemeClr val="tx1"/>
          </a:solidFill>
          <a:latin typeface="+mn-lt"/>
          <a:ea typeface="+mn-ea"/>
          <a:cs typeface="+mn-cs"/>
        </a:defRPr>
      </a:lvl1pPr>
      <a:lvl2pPr marL="457722" algn="l" defTabSz="457722" rtl="0" eaLnBrk="1" latinLnBrk="0" hangingPunct="1">
        <a:defRPr kumimoji="1" sz="1900" kern="1200">
          <a:solidFill>
            <a:schemeClr val="tx1"/>
          </a:solidFill>
          <a:latin typeface="+mn-lt"/>
          <a:ea typeface="+mn-ea"/>
          <a:cs typeface="+mn-cs"/>
        </a:defRPr>
      </a:lvl2pPr>
      <a:lvl3pPr marL="915443" algn="l" defTabSz="457722" rtl="0" eaLnBrk="1" latinLnBrk="0" hangingPunct="1">
        <a:defRPr kumimoji="1" sz="1900" kern="1200">
          <a:solidFill>
            <a:schemeClr val="tx1"/>
          </a:solidFill>
          <a:latin typeface="+mn-lt"/>
          <a:ea typeface="+mn-ea"/>
          <a:cs typeface="+mn-cs"/>
        </a:defRPr>
      </a:lvl3pPr>
      <a:lvl4pPr marL="1373165" algn="l" defTabSz="457722" rtl="0" eaLnBrk="1" latinLnBrk="0" hangingPunct="1">
        <a:defRPr kumimoji="1" sz="1900" kern="1200">
          <a:solidFill>
            <a:schemeClr val="tx1"/>
          </a:solidFill>
          <a:latin typeface="+mn-lt"/>
          <a:ea typeface="+mn-ea"/>
          <a:cs typeface="+mn-cs"/>
        </a:defRPr>
      </a:lvl4pPr>
      <a:lvl5pPr marL="1830886" algn="l" defTabSz="457722" rtl="0" eaLnBrk="1" latinLnBrk="0" hangingPunct="1">
        <a:defRPr kumimoji="1" sz="1900" kern="1200">
          <a:solidFill>
            <a:schemeClr val="tx1"/>
          </a:solidFill>
          <a:latin typeface="+mn-lt"/>
          <a:ea typeface="+mn-ea"/>
          <a:cs typeface="+mn-cs"/>
        </a:defRPr>
      </a:lvl5pPr>
      <a:lvl6pPr marL="2288607" algn="l" defTabSz="457722" rtl="0" eaLnBrk="1" latinLnBrk="0" hangingPunct="1">
        <a:defRPr kumimoji="1" sz="1900" kern="1200">
          <a:solidFill>
            <a:schemeClr val="tx1"/>
          </a:solidFill>
          <a:latin typeface="+mn-lt"/>
          <a:ea typeface="+mn-ea"/>
          <a:cs typeface="+mn-cs"/>
        </a:defRPr>
      </a:lvl6pPr>
      <a:lvl7pPr marL="2746328" algn="l" defTabSz="457722" rtl="0" eaLnBrk="1" latinLnBrk="0" hangingPunct="1">
        <a:defRPr kumimoji="1" sz="1900" kern="1200">
          <a:solidFill>
            <a:schemeClr val="tx1"/>
          </a:solidFill>
          <a:latin typeface="+mn-lt"/>
          <a:ea typeface="+mn-ea"/>
          <a:cs typeface="+mn-cs"/>
        </a:defRPr>
      </a:lvl7pPr>
      <a:lvl8pPr marL="3204050" algn="l" defTabSz="457722" rtl="0" eaLnBrk="1" latinLnBrk="0" hangingPunct="1">
        <a:defRPr kumimoji="1" sz="1900" kern="1200">
          <a:solidFill>
            <a:schemeClr val="tx1"/>
          </a:solidFill>
          <a:latin typeface="+mn-lt"/>
          <a:ea typeface="+mn-ea"/>
          <a:cs typeface="+mn-cs"/>
        </a:defRPr>
      </a:lvl8pPr>
      <a:lvl9pPr marL="3661771" algn="l" defTabSz="457722" rtl="0" eaLnBrk="1" latinLnBrk="0" hangingPunct="1">
        <a:defRPr kumimoji="1" sz="19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7.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9.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7.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7.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5.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6.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7.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6.png"/></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6.xml"/></Relationships>
</file>

<file path=ppt/slides/_rels/slide14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41.xml"/><Relationship Id="rId1" Type="http://schemas.openxmlformats.org/officeDocument/2006/relationships/slideLayout" Target="../slideLayouts/slideLayout8.xml"/><Relationship Id="rId4" Type="http://schemas.openxmlformats.org/officeDocument/2006/relationships/image" Target="../media/image25.png"/></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8.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7.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6.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7.xml"/></Relationships>
</file>

<file path=ppt/slides/_rels/slide149.xml.rels><?xml version="1.0" encoding="UTF-8" standalone="yes"?>
<Relationships xmlns="http://schemas.openxmlformats.org/package/2006/relationships"><Relationship Id="rId3" Type="http://schemas.openxmlformats.org/officeDocument/2006/relationships/hyperlink" Target="https://creativecommons.org/licenses/by-sa/4.0/deed.ja" TargetMode="External"/><Relationship Id="rId2" Type="http://schemas.openxmlformats.org/officeDocument/2006/relationships/notesSlide" Target="../notesSlides/notesSlide149.xml"/><Relationship Id="rId1" Type="http://schemas.openxmlformats.org/officeDocument/2006/relationships/slideLayout" Target="../slideLayouts/slideLayout16.xml"/><Relationship Id="rId4" Type="http://schemas.openxmlformats.org/officeDocument/2006/relationships/image" Target="../media/image26.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2.xml"/><Relationship Id="rId1" Type="http://schemas.openxmlformats.org/officeDocument/2006/relationships/slideLayout" Target="../slideLayouts/slideLayout13.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4.xml"/><Relationship Id="rId1" Type="http://schemas.openxmlformats.org/officeDocument/2006/relationships/slideLayout" Target="../slideLayouts/slideLayout13.xml"/><Relationship Id="rId4" Type="http://schemas.openxmlformats.org/officeDocument/2006/relationships/image" Target="../media/image14.png"/></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52.xml"/><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9.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6.xml"/></Relationships>
</file>

<file path=ppt/slides/_rels/slide61.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63.xml"/><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2.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2.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77.xml"/><Relationship Id="rId1" Type="http://schemas.openxmlformats.org/officeDocument/2006/relationships/slideLayout" Target="../slideLayouts/slideLayout1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2.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2.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6.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タイトル 1"/>
          <p:cNvSpPr>
            <a:spLocks noGrp="1"/>
          </p:cNvSpPr>
          <p:nvPr>
            <p:ph type="ctrTitle" sz="quarter"/>
          </p:nvPr>
        </p:nvSpPr>
        <p:spPr>
          <a:xfrm>
            <a:off x="3767138" y="3741738"/>
            <a:ext cx="8821737" cy="2743200"/>
          </a:xfrm>
        </p:spPr>
        <p:txBody>
          <a:bodyPr>
            <a:normAutofit fontScale="90000"/>
          </a:bodyPr>
          <a:lstStyle/>
          <a:p>
            <a:pPr eaLnBrk="1" hangingPunct="1"/>
            <a:r>
              <a:rPr lang="en-US" altLang="ja-JP" sz="2700" dirty="0"/>
              <a:t>ITRON</a:t>
            </a:r>
            <a:r>
              <a:rPr lang="ja-JP" altLang="en-US" sz="2700" dirty="0"/>
              <a:t>入門（中級編）</a:t>
            </a:r>
            <a:r>
              <a:rPr lang="en-US" altLang="ja-JP" dirty="0"/>
              <a:t/>
            </a:r>
            <a:br>
              <a:rPr lang="en-US" altLang="ja-JP" dirty="0"/>
            </a:br>
            <a:r>
              <a:rPr lang="ja-JP" altLang="en-US" dirty="0"/>
              <a:t>中級者向けの</a:t>
            </a:r>
            <a:r>
              <a:rPr lang="en-US" altLang="ja-JP" dirty="0"/>
              <a:t>RTOS</a:t>
            </a:r>
            <a:r>
              <a:rPr lang="ja-JP" altLang="en-US" dirty="0"/>
              <a:t>を使った</a:t>
            </a:r>
            <a:r>
              <a:rPr lang="en-US" altLang="ja-JP" dirty="0"/>
              <a:t/>
            </a:r>
            <a:br>
              <a:rPr lang="en-US" altLang="ja-JP" dirty="0"/>
            </a:br>
            <a:r>
              <a:rPr lang="ja-JP" altLang="en-US" dirty="0"/>
              <a:t>リアルタイムシステム</a:t>
            </a:r>
            <a:r>
              <a:rPr lang="en-US" altLang="ja-JP" dirty="0"/>
              <a:t/>
            </a:r>
            <a:br>
              <a:rPr lang="en-US" altLang="ja-JP" dirty="0"/>
            </a:br>
            <a:r>
              <a:rPr lang="ja-JP" altLang="en-US" dirty="0"/>
              <a:t>開発手法入門</a:t>
            </a:r>
            <a:r>
              <a:rPr lang="en-US" altLang="ja-JP" dirty="0">
                <a:solidFill>
                  <a:srgbClr val="595959"/>
                </a:solidFill>
                <a:latin typeface="メイリオ" charset="0"/>
                <a:ea typeface="メイリオ" charset="0"/>
                <a:cs typeface="メイリオ" charset="0"/>
              </a:rPr>
              <a:t/>
            </a:r>
            <a:br>
              <a:rPr lang="en-US" altLang="ja-JP" dirty="0">
                <a:solidFill>
                  <a:srgbClr val="595959"/>
                </a:solidFill>
                <a:latin typeface="メイリオ" charset="0"/>
                <a:ea typeface="メイリオ" charset="0"/>
                <a:cs typeface="メイリオ" charset="0"/>
              </a:rPr>
            </a:br>
            <a:r>
              <a:rPr lang="en-US" altLang="ja-JP" sz="2800" dirty="0" smtClean="0">
                <a:solidFill>
                  <a:srgbClr val="595959"/>
                </a:solidFill>
                <a:latin typeface="メイリオ" charset="0"/>
                <a:ea typeface="メイリオ" charset="0"/>
                <a:cs typeface="メイリオ" charset="0"/>
              </a:rPr>
              <a:t>2016</a:t>
            </a:r>
            <a:r>
              <a:rPr lang="ja-JP" altLang="en-US" sz="2800" dirty="0" smtClean="0">
                <a:solidFill>
                  <a:srgbClr val="595959"/>
                </a:solidFill>
                <a:latin typeface="メイリオ" charset="0"/>
                <a:ea typeface="メイリオ" charset="0"/>
                <a:cs typeface="メイリオ" charset="0"/>
              </a:rPr>
              <a:t>年度</a:t>
            </a:r>
            <a:endParaRPr lang="ja-JP" altLang="en-US" dirty="0">
              <a:solidFill>
                <a:srgbClr val="595959"/>
              </a:solidFill>
              <a:latin typeface="メイリオ" charset="0"/>
              <a:ea typeface="メイリオ" charset="0"/>
              <a:cs typeface="メイリオ" charset="0"/>
            </a:endParaRPr>
          </a:p>
        </p:txBody>
      </p:sp>
      <p:sp>
        <p:nvSpPr>
          <p:cNvPr id="15362" name="サブタイトル 2"/>
          <p:cNvSpPr>
            <a:spLocks noGrp="1"/>
          </p:cNvSpPr>
          <p:nvPr>
            <p:ph type="subTitle" sz="quarter" idx="1"/>
          </p:nvPr>
        </p:nvSpPr>
        <p:spPr>
          <a:xfrm>
            <a:off x="3767138" y="6713538"/>
            <a:ext cx="8839200" cy="1905000"/>
          </a:xfrm>
        </p:spPr>
        <p:txBody>
          <a:bodyPr/>
          <a:lstStyle/>
          <a:p>
            <a:pPr eaLnBrk="1" hangingPunct="1">
              <a:spcBef>
                <a:spcPts val="425"/>
              </a:spcBef>
            </a:pPr>
            <a:r>
              <a:rPr lang="en-US" altLang="ja-JP" sz="2000">
                <a:solidFill>
                  <a:srgbClr val="595959"/>
                </a:solidFill>
                <a:latin typeface="メイリオ" charset="0"/>
                <a:ea typeface="メイリオ" charset="0"/>
                <a:cs typeface="メイリオ" charset="0"/>
              </a:rPr>
              <a:t>YRP Ubiquitous Networking Lab.</a:t>
            </a:r>
          </a:p>
          <a:p>
            <a:pPr eaLnBrk="1" hangingPunct="1">
              <a:spcBef>
                <a:spcPts val="425"/>
              </a:spcBef>
            </a:pPr>
            <a:r>
              <a:rPr lang="en-US" altLang="ja-JP" sz="2000">
                <a:solidFill>
                  <a:srgbClr val="595959"/>
                </a:solidFill>
                <a:latin typeface="メイリオ" charset="0"/>
                <a:ea typeface="メイリオ" charset="0"/>
                <a:cs typeface="メイリオ" charset="0"/>
              </a:rPr>
              <a:t>TRON Forum</a:t>
            </a:r>
          </a:p>
        </p:txBody>
      </p:sp>
      <p:cxnSp>
        <p:nvCxnSpPr>
          <p:cNvPr id="5" name="直線コネクタ 4"/>
          <p:cNvCxnSpPr/>
          <p:nvPr/>
        </p:nvCxnSpPr>
        <p:spPr>
          <a:xfrm rot="10800000" flipH="1" flipV="1">
            <a:off x="3767138" y="6108872"/>
            <a:ext cx="7924800" cy="0"/>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GM</a:t>
            </a:r>
            <a:r>
              <a:rPr lang="ja-JP" altLang="en-US" smtClean="0"/>
              <a:t>の自動車の制御ソフトウェア規模の増大</a:t>
            </a:r>
            <a:endParaRPr lang="ja-JP" altLang="en-US" dirty="0"/>
          </a:p>
        </p:txBody>
      </p:sp>
      <p:pic>
        <p:nvPicPr>
          <p:cNvPr id="7" name="コンテンツ プレースホルダ 6"/>
          <p:cNvPicPr>
            <a:picLocks noGrp="1" noChangeAspect="1"/>
          </p:cNvPicPr>
          <p:nvPr>
            <p:ph idx="1"/>
          </p:nvPr>
        </p:nvPicPr>
        <p:blipFill>
          <a:blip r:embed="rId3"/>
          <a:srcRect l="-23620" r="-23620"/>
          <a:stretch>
            <a:fillRect/>
          </a:stretch>
        </p:blipFill>
        <p:spPr/>
      </p:pic>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10</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1980682955"/>
      </p:ext>
    </p:extLst>
  </p:cSld>
  <p:clrMapOvr>
    <a:masterClrMapping/>
  </p:clrMapOvr>
  <p:transition spd="slow">
    <p:fade/>
  </p:transition>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2"/>
          <p:cNvSpPr>
            <a:spLocks noGrp="1" noChangeArrowheads="1"/>
          </p:cNvSpPr>
          <p:nvPr>
            <p:ph type="title"/>
          </p:nvPr>
        </p:nvSpPr>
        <p:spPr/>
        <p:txBody>
          <a:bodyPr/>
          <a:lstStyle/>
          <a:p>
            <a:r>
              <a:rPr lang="en-US" altLang="ja-JP" dirty="0" smtClean="0"/>
              <a:t>7-2. </a:t>
            </a:r>
            <a:r>
              <a:rPr lang="ja-JP" altLang="en-US" dirty="0" smtClean="0"/>
              <a:t>組込みリアルタイムシステムの機能</a:t>
            </a:r>
            <a:endParaRPr lang="en-US" altLang="ja-JP" dirty="0"/>
          </a:p>
        </p:txBody>
      </p:sp>
      <p:sp>
        <p:nvSpPr>
          <p:cNvPr id="2" name="テキスト プレースホルダー 1"/>
          <p:cNvSpPr>
            <a:spLocks noGrp="1"/>
          </p:cNvSpPr>
          <p:nvPr>
            <p:ph type="body" idx="1"/>
          </p:nvPr>
        </p:nvSpPr>
        <p:spPr/>
        <p:txBody>
          <a:bodyPr/>
          <a:lstStyle/>
          <a:p>
            <a:endParaRPr kumimoji="1" lang="ja-JP" altLang="en-US"/>
          </a:p>
        </p:txBody>
      </p:sp>
      <p:sp>
        <p:nvSpPr>
          <p:cNvPr id="7" name="スライド番号プレースホルダ 6"/>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100</a:t>
            </a:fld>
            <a:endParaRPr lang="en-US" altLang="ja-JP"/>
          </a:p>
        </p:txBody>
      </p:sp>
    </p:spTree>
    <p:extLst>
      <p:ext uri="{BB962C8B-B14F-4D97-AF65-F5344CB8AC3E}">
        <p14:creationId xmlns:p14="http://schemas.microsoft.com/office/powerpoint/2010/main" val="3240994789"/>
      </p:ext>
    </p:extLst>
  </p:cSld>
  <p:clrMapOvr>
    <a:masterClrMapping/>
  </p:clrMapOvr>
  <p:transition spd="slow">
    <p:fade/>
  </p:transition>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r>
              <a:rPr lang="ja-JP" altLang="en-US" smtClean="0"/>
              <a:t>リアルタイムシステムは複雑</a:t>
            </a:r>
            <a:endParaRPr lang="ja-JP" altLang="en-US"/>
          </a:p>
        </p:txBody>
      </p:sp>
      <p:sp>
        <p:nvSpPr>
          <p:cNvPr id="225283" name="Rectangle 3"/>
          <p:cNvSpPr>
            <a:spLocks noGrp="1" noChangeArrowheads="1"/>
          </p:cNvSpPr>
          <p:nvPr>
            <p:ph type="body" idx="1"/>
          </p:nvPr>
        </p:nvSpPr>
        <p:spPr/>
        <p:txBody>
          <a:bodyPr/>
          <a:lstStyle/>
          <a:p>
            <a:r>
              <a:rPr lang="ja-JP" altLang="en-US" dirty="0" smtClean="0"/>
              <a:t>実世界とのかかわり</a:t>
            </a:r>
          </a:p>
          <a:p>
            <a:pPr lvl="1"/>
            <a:r>
              <a:rPr lang="ja-JP" altLang="en-US" dirty="0" smtClean="0"/>
              <a:t>ランダムに起きる事象への対応</a:t>
            </a:r>
          </a:p>
          <a:p>
            <a:pPr lvl="1"/>
            <a:r>
              <a:rPr lang="ja-JP" altLang="en-US" dirty="0" smtClean="0"/>
              <a:t>実時間を扱う必要性</a:t>
            </a:r>
          </a:p>
          <a:p>
            <a:pPr lvl="1"/>
            <a:endParaRPr lang="en-US" altLang="ja-JP" dirty="0" smtClean="0"/>
          </a:p>
          <a:p>
            <a:pPr lvl="1"/>
            <a:endParaRPr lang="en-US" altLang="ja-JP" dirty="0" smtClean="0"/>
          </a:p>
          <a:p>
            <a:pPr lvl="1"/>
            <a:endParaRPr lang="ja-JP" altLang="en-US" dirty="0" smtClean="0"/>
          </a:p>
          <a:p>
            <a:r>
              <a:rPr lang="ja-JP" altLang="en-US" dirty="0" smtClean="0"/>
              <a:t>複雑な処理が要求される。</a:t>
            </a:r>
          </a:p>
          <a:p>
            <a:r>
              <a:rPr lang="ja-JP" altLang="en-US" dirty="0" smtClean="0"/>
              <a:t>そのための技術</a:t>
            </a:r>
          </a:p>
          <a:p>
            <a:pPr lvl="1"/>
            <a:r>
              <a:rPr lang="ja-JP" altLang="en-US" dirty="0" smtClean="0"/>
              <a:t>並行処理（タスク、スケジューリング）</a:t>
            </a:r>
          </a:p>
          <a:p>
            <a:pPr lvl="1"/>
            <a:r>
              <a:rPr lang="ja-JP" altLang="en-US" dirty="0" smtClean="0"/>
              <a:t>同期・通信</a:t>
            </a:r>
          </a:p>
          <a:p>
            <a:pPr lvl="1"/>
            <a:r>
              <a:rPr lang="ja-JP" altLang="en-US" dirty="0" smtClean="0"/>
              <a:t>実時間処理</a:t>
            </a:r>
          </a:p>
          <a:p>
            <a:pPr lvl="1"/>
            <a:r>
              <a:rPr lang="ja-JP" altLang="en-US" dirty="0" smtClean="0"/>
              <a:t>記憶管理</a:t>
            </a:r>
          </a:p>
          <a:p>
            <a:endParaRPr lang="en-US" altLang="ja-JP" dirty="0"/>
          </a:p>
        </p:txBody>
      </p:sp>
      <p:sp>
        <p:nvSpPr>
          <p:cNvPr id="225284" name="AutoShape 4"/>
          <p:cNvSpPr>
            <a:spLocks noChangeArrowheads="1"/>
          </p:cNvSpPr>
          <p:nvPr/>
        </p:nvSpPr>
        <p:spPr bwMode="auto">
          <a:xfrm>
            <a:off x="2604453" y="4045449"/>
            <a:ext cx="1675063" cy="763089"/>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54" tIns="45727" rIns="91454" bIns="45727" anchor="ctr">
            <a:prstTxWarp prst="textNoShape">
              <a:avLst/>
            </a:prstTxWarp>
          </a:bodyPr>
          <a:lstStyle/>
          <a:p>
            <a:pPr defTabSz="913736"/>
            <a:endParaRPr lang="ja-JP" altLang="en-US" dirty="0"/>
          </a:p>
        </p:txBody>
      </p:sp>
      <p:sp>
        <p:nvSpPr>
          <p:cNvPr id="9" name="スライド番号プレースホルダ 8"/>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101</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624149496"/>
      </p:ext>
    </p:extLst>
  </p:cSld>
  <p:clrMapOvr>
    <a:masterClrMapping/>
  </p:clrMapOvr>
  <p:transition spd="slow">
    <p:fade/>
  </p:transition>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ja-JP" altLang="en-US" dirty="0" smtClean="0"/>
              <a:t>なぜ</a:t>
            </a:r>
            <a:r>
              <a:rPr lang="en-US" altLang="ja-JP" dirty="0" smtClean="0"/>
              <a:t>RTOS</a:t>
            </a:r>
            <a:r>
              <a:rPr lang="ja-JP" altLang="en-US" dirty="0" smtClean="0"/>
              <a:t>が必要か？</a:t>
            </a:r>
            <a:endParaRPr lang="ja-JP" altLang="en-US" dirty="0"/>
          </a:p>
        </p:txBody>
      </p:sp>
      <p:sp>
        <p:nvSpPr>
          <p:cNvPr id="227331" name="Rectangle 3"/>
          <p:cNvSpPr>
            <a:spLocks noGrp="1" noChangeArrowheads="1"/>
          </p:cNvSpPr>
          <p:nvPr>
            <p:ph type="body" idx="1"/>
          </p:nvPr>
        </p:nvSpPr>
        <p:spPr/>
        <p:txBody>
          <a:bodyPr/>
          <a:lstStyle/>
          <a:p>
            <a:r>
              <a:rPr lang="ja-JP" altLang="en-US" dirty="0" smtClean="0"/>
              <a:t>これをすべてユーザプログラムで実現できるか？</a:t>
            </a:r>
          </a:p>
          <a:p>
            <a:pPr lvl="1"/>
            <a:r>
              <a:rPr lang="ja-JP" altLang="en-US" dirty="0" smtClean="0"/>
              <a:t>実現できても、共通機能として常駐システム化したほうが楽なものも多い。</a:t>
            </a:r>
          </a:p>
          <a:p>
            <a:pPr lvl="1"/>
            <a:r>
              <a:rPr lang="ja-JP" altLang="en-US" dirty="0" smtClean="0"/>
              <a:t>実現できないものもある。</a:t>
            </a:r>
          </a:p>
          <a:p>
            <a:pPr lvl="1"/>
            <a:endParaRPr lang="ja-JP" altLang="en-US" dirty="0" smtClean="0"/>
          </a:p>
          <a:p>
            <a:r>
              <a:rPr lang="ja-JP" altLang="en-US" dirty="0" smtClean="0"/>
              <a:t>何らかの汎用的なシステムでサポート</a:t>
            </a:r>
            <a:br>
              <a:rPr lang="ja-JP" altLang="en-US" dirty="0" smtClean="0"/>
            </a:br>
            <a:r>
              <a:rPr lang="ja-JP" altLang="en-US" dirty="0" smtClean="0">
                <a:sym typeface="Wingdings" charset="2"/>
              </a:rPr>
              <a:t> </a:t>
            </a:r>
            <a:r>
              <a:rPr lang="ja-JP" altLang="en-US" dirty="0" smtClean="0"/>
              <a:t>リアルタイム</a:t>
            </a:r>
            <a:r>
              <a:rPr lang="en-US" altLang="ja-JP" dirty="0" smtClean="0"/>
              <a:t>OS</a:t>
            </a:r>
            <a:r>
              <a:rPr lang="ja-JP" altLang="en-US" dirty="0" smtClean="0"/>
              <a:t>（</a:t>
            </a:r>
            <a:r>
              <a:rPr lang="en-US" altLang="ja-JP" dirty="0" smtClean="0"/>
              <a:t>Real-time OS: RTOS</a:t>
            </a:r>
            <a:r>
              <a:rPr lang="ja-JP" altLang="en-US" dirty="0" smtClean="0"/>
              <a:t>）</a:t>
            </a:r>
            <a:endParaRPr lang="ja-JP" altLang="en-US" dirty="0"/>
          </a:p>
        </p:txBody>
      </p:sp>
      <p:sp>
        <p:nvSpPr>
          <p:cNvPr id="8" name="スライド番号プレースホルダ 7"/>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102</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437412471"/>
      </p:ext>
    </p:extLst>
  </p:cSld>
  <p:clrMapOvr>
    <a:masterClrMapping/>
  </p:clrMapOvr>
  <p:transition spd="slow">
    <p:fade/>
  </p:transition>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altLang="ja-JP" smtClean="0"/>
              <a:t>RTOS</a:t>
            </a:r>
            <a:r>
              <a:rPr lang="ja-JP" altLang="en-US" smtClean="0"/>
              <a:t>とは何か？</a:t>
            </a:r>
          </a:p>
        </p:txBody>
      </p:sp>
      <p:sp>
        <p:nvSpPr>
          <p:cNvPr id="239619" name="Rectangle 3"/>
          <p:cNvSpPr>
            <a:spLocks noGrp="1" noChangeArrowheads="1"/>
          </p:cNvSpPr>
          <p:nvPr>
            <p:ph type="body" idx="1"/>
          </p:nvPr>
        </p:nvSpPr>
        <p:spPr/>
        <p:txBody>
          <a:bodyPr/>
          <a:lstStyle/>
          <a:p>
            <a:r>
              <a:rPr lang="ja-JP" altLang="en-US" smtClean="0"/>
              <a:t>リアルタイム・組込みシステム開発において、</a:t>
            </a:r>
            <a:br>
              <a:rPr lang="ja-JP" altLang="en-US" smtClean="0"/>
            </a:br>
            <a:r>
              <a:rPr lang="ja-JP" altLang="en-US" smtClean="0"/>
              <a:t>共通に使用される管理プログラム</a:t>
            </a:r>
          </a:p>
          <a:p>
            <a:r>
              <a:rPr lang="ja-JP" altLang="en-US" smtClean="0"/>
              <a:t>リアルタイムシステム向きの機能を持つ</a:t>
            </a:r>
            <a:br>
              <a:rPr lang="ja-JP" altLang="en-US" smtClean="0"/>
            </a:br>
            <a:r>
              <a:rPr lang="ja-JP" altLang="en-US" smtClean="0"/>
              <a:t>（各イベントに対して高速に応答できる）</a:t>
            </a:r>
          </a:p>
          <a:p>
            <a:r>
              <a:rPr lang="ja-JP" altLang="en-US" smtClean="0"/>
              <a:t>タスク切換時間、各サービスコール時間があらかじめ予測できる</a:t>
            </a:r>
          </a:p>
          <a:p>
            <a:r>
              <a:rPr lang="ja-JP" altLang="en-US" smtClean="0"/>
              <a:t>コンピュータの持つ資源を仮想化し、効率利用できる（再利用性）　　</a:t>
            </a:r>
          </a:p>
          <a:p>
            <a:endParaRPr lang="en-US" altLang="ja-JP" smtClean="0"/>
          </a:p>
        </p:txBody>
      </p:sp>
      <p:sp>
        <p:nvSpPr>
          <p:cNvPr id="6" name="スライド番号プレースホルダ 5"/>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103</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824140289"/>
      </p:ext>
    </p:extLst>
  </p:cSld>
  <p:clrMapOvr>
    <a:masterClrMapping/>
  </p:clrMapOvr>
  <p:transition spd="slow">
    <p:fade/>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en-US" altLang="ja-JP" smtClean="0"/>
              <a:t>RTOS</a:t>
            </a:r>
            <a:r>
              <a:rPr lang="ja-JP" altLang="en-US" smtClean="0"/>
              <a:t>導入のメリット</a:t>
            </a:r>
            <a:endParaRPr lang="ja-JP" altLang="en-US"/>
          </a:p>
        </p:txBody>
      </p:sp>
      <p:sp>
        <p:nvSpPr>
          <p:cNvPr id="229379" name="Rectangle 3"/>
          <p:cNvSpPr>
            <a:spLocks noGrp="1" noChangeArrowheads="1"/>
          </p:cNvSpPr>
          <p:nvPr>
            <p:ph type="body" idx="1"/>
          </p:nvPr>
        </p:nvSpPr>
        <p:spPr/>
        <p:txBody>
          <a:bodyPr/>
          <a:lstStyle/>
          <a:p>
            <a:r>
              <a:rPr lang="ja-JP" altLang="en-US" smtClean="0"/>
              <a:t>プログラム作成が容易に←リアルタイム処理の基本処理を扱ってくれる</a:t>
            </a:r>
          </a:p>
          <a:p>
            <a:pPr lvl="1"/>
            <a:r>
              <a:rPr lang="ja-JP" altLang="en-US" smtClean="0"/>
              <a:t>並行処理・スケジューリングのサポート</a:t>
            </a:r>
            <a:br>
              <a:rPr lang="ja-JP" altLang="en-US" smtClean="0"/>
            </a:br>
            <a:r>
              <a:rPr lang="ja-JP" altLang="en-US" smtClean="0">
                <a:sym typeface="Wingdings" charset="2"/>
              </a:rPr>
              <a:t></a:t>
            </a:r>
            <a:r>
              <a:rPr lang="ja-JP" altLang="en-US" smtClean="0"/>
              <a:t> タスク分割設計が容易に、効率的な</a:t>
            </a:r>
            <a:r>
              <a:rPr lang="en-US" altLang="ja-JP" smtClean="0"/>
              <a:t>I/O</a:t>
            </a:r>
            <a:r>
              <a:rPr lang="ja-JP" altLang="en-US" smtClean="0"/>
              <a:t>も簡単に実現</a:t>
            </a:r>
          </a:p>
          <a:p>
            <a:pPr lvl="1"/>
            <a:r>
              <a:rPr lang="ja-JP" altLang="en-US" smtClean="0"/>
              <a:t>同期処理のサポート</a:t>
            </a:r>
            <a:br>
              <a:rPr lang="ja-JP" altLang="en-US" smtClean="0"/>
            </a:br>
            <a:r>
              <a:rPr lang="ja-JP" altLang="en-US" smtClean="0">
                <a:sym typeface="Wingdings" charset="2"/>
              </a:rPr>
              <a:t></a:t>
            </a:r>
            <a:r>
              <a:rPr lang="ja-JP" altLang="en-US" smtClean="0"/>
              <a:t> タスク間の通信・同期の実現が容易に</a:t>
            </a:r>
          </a:p>
          <a:p>
            <a:pPr lvl="1"/>
            <a:r>
              <a:rPr lang="ja-JP" altLang="en-US" smtClean="0"/>
              <a:t>記憶管理のサポート</a:t>
            </a:r>
            <a:br>
              <a:rPr lang="ja-JP" altLang="en-US" smtClean="0"/>
            </a:br>
            <a:r>
              <a:rPr lang="ja-JP" altLang="en-US" smtClean="0">
                <a:sym typeface="Wingdings" charset="2"/>
              </a:rPr>
              <a:t></a:t>
            </a:r>
            <a:r>
              <a:rPr lang="ja-JP" altLang="en-US" smtClean="0"/>
              <a:t> 記憶管理の細部に関らないでもすむ。</a:t>
            </a:r>
          </a:p>
          <a:p>
            <a:r>
              <a:rPr lang="ja-JP" altLang="en-US" smtClean="0"/>
              <a:t>プログラムの再利用性の向上</a:t>
            </a:r>
          </a:p>
          <a:p>
            <a:r>
              <a:rPr lang="ja-JP" altLang="en-US" smtClean="0"/>
              <a:t>保守性・拡張性の向上</a:t>
            </a:r>
            <a:endParaRPr lang="ja-JP" altLang="en-US" dirty="0"/>
          </a:p>
        </p:txBody>
      </p:sp>
      <p:sp>
        <p:nvSpPr>
          <p:cNvPr id="8" name="スライド番号プレースホルダ 7"/>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104</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03417040"/>
      </p:ext>
    </p:extLst>
  </p:cSld>
  <p:clrMapOvr>
    <a:masterClrMapping/>
  </p:clrMapOvr>
  <p:transition spd="slow">
    <p:fade/>
  </p:transition>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 5"/>
          <p:cNvSpPr>
            <a:spLocks noGrp="1"/>
          </p:cNvSpPr>
          <p:nvPr>
            <p:ph sz="half" idx="2"/>
          </p:nvPr>
        </p:nvSpPr>
        <p:spPr/>
        <p:txBody>
          <a:bodyPr/>
          <a:lstStyle/>
          <a:p>
            <a:r>
              <a:rPr lang="ja-JP" altLang="en-US" dirty="0" smtClean="0"/>
              <a:t>タスク管理機能</a:t>
            </a:r>
          </a:p>
          <a:p>
            <a:r>
              <a:rPr lang="ja-JP" altLang="en-US" dirty="0" smtClean="0"/>
              <a:t>タスク同期管理機能</a:t>
            </a:r>
          </a:p>
          <a:p>
            <a:r>
              <a:rPr lang="ja-JP" altLang="en-US" dirty="0" smtClean="0"/>
              <a:t>同期通信機能</a:t>
            </a:r>
          </a:p>
          <a:p>
            <a:r>
              <a:rPr lang="ja-JP" altLang="en-US" dirty="0" smtClean="0"/>
              <a:t>メモリ管理機能</a:t>
            </a:r>
          </a:p>
          <a:p>
            <a:r>
              <a:rPr lang="ja-JP" altLang="en-US" dirty="0" smtClean="0"/>
              <a:t>時間管理機能</a:t>
            </a:r>
          </a:p>
          <a:p>
            <a:r>
              <a:rPr lang="ja-JP" altLang="en-US" dirty="0" smtClean="0"/>
              <a:t>割込み管理機能</a:t>
            </a:r>
          </a:p>
          <a:p>
            <a:endParaRPr lang="ja-JP" altLang="en-US" dirty="0"/>
          </a:p>
        </p:txBody>
      </p:sp>
      <p:sp>
        <p:nvSpPr>
          <p:cNvPr id="15" name="コンテンツ プレースホルダ 14"/>
          <p:cNvSpPr>
            <a:spLocks noGrp="1"/>
          </p:cNvSpPr>
          <p:nvPr>
            <p:ph sz="quarter" idx="4"/>
          </p:nvPr>
        </p:nvSpPr>
        <p:spPr/>
        <p:txBody>
          <a:bodyPr>
            <a:normAutofit/>
          </a:bodyPr>
          <a:lstStyle/>
          <a:p>
            <a:r>
              <a:rPr lang="ja-JP" altLang="en-US" dirty="0" smtClean="0"/>
              <a:t>入出力管理機能</a:t>
            </a:r>
          </a:p>
          <a:p>
            <a:r>
              <a:rPr lang="ja-JP" altLang="en-US" dirty="0" smtClean="0"/>
              <a:t>通信・ネットワーク機能</a:t>
            </a:r>
          </a:p>
          <a:p>
            <a:r>
              <a:rPr lang="ja-JP" altLang="en-US" dirty="0" smtClean="0"/>
              <a:t>ファイル管理機能</a:t>
            </a:r>
          </a:p>
          <a:p>
            <a:r>
              <a:rPr lang="ja-JP" altLang="en-US" dirty="0" smtClean="0"/>
              <a:t>ユーザインターフェース機能（</a:t>
            </a:r>
            <a:r>
              <a:rPr lang="en-US" altLang="ja-JP" dirty="0" smtClean="0"/>
              <a:t>GUI)</a:t>
            </a:r>
          </a:p>
          <a:p>
            <a:r>
              <a:rPr lang="ja-JP" altLang="en-US" dirty="0" smtClean="0"/>
              <a:t>音声認識、音声合成</a:t>
            </a:r>
          </a:p>
          <a:p>
            <a:r>
              <a:rPr lang="ja-JP" altLang="en-US" dirty="0" smtClean="0"/>
              <a:t>画像圧縮伸張</a:t>
            </a:r>
            <a:endParaRPr lang="en-US" altLang="ja-JP" dirty="0" smtClean="0"/>
          </a:p>
          <a:p>
            <a:pPr>
              <a:buNone/>
            </a:pPr>
            <a:r>
              <a:rPr lang="en-US" altLang="ja-JP" dirty="0" smtClean="0"/>
              <a:t>	</a:t>
            </a:r>
            <a:r>
              <a:rPr lang="ja-JP" altLang="en-US" dirty="0" smtClean="0"/>
              <a:t>など</a:t>
            </a:r>
          </a:p>
          <a:p>
            <a:endParaRPr lang="en-US" altLang="ja-JP" dirty="0" smtClean="0"/>
          </a:p>
          <a:p>
            <a:endParaRPr lang="en-US" altLang="ja-JP" dirty="0" smtClean="0"/>
          </a:p>
          <a:p>
            <a:endParaRPr lang="ja-JP" altLang="en-US" dirty="0" smtClean="0"/>
          </a:p>
          <a:p>
            <a:r>
              <a:rPr lang="ja-JP" altLang="en-US" dirty="0" smtClean="0"/>
              <a:t>上位のミドルウェアでサポート</a:t>
            </a:r>
          </a:p>
          <a:p>
            <a:endParaRPr lang="ja-JP" altLang="en-US" dirty="0"/>
          </a:p>
        </p:txBody>
      </p:sp>
      <p:sp>
        <p:nvSpPr>
          <p:cNvPr id="4" name="スライド番号プレースホルダ 3"/>
          <p:cNvSpPr>
            <a:spLocks noGrp="1"/>
          </p:cNvSpPr>
          <p:nvPr>
            <p:ph type="sldNum" sz="quarter" idx="4294967295"/>
          </p:nvPr>
        </p:nvSpPr>
        <p:spPr>
          <a:xfrm>
            <a:off x="12487275" y="9405939"/>
            <a:ext cx="534988" cy="363538"/>
          </a:xfrm>
          <a:prstGeom prst="rect">
            <a:avLst/>
          </a:prstGeom>
        </p:spPr>
        <p:txBody>
          <a:bodyPr lIns="124313" tIns="62156" rIns="124313" bIns="62156"/>
          <a:lstStyle/>
          <a:p>
            <a:fld id="{9D6C9EEA-679C-C04B-B6CA-8B9C549EA5CC}" type="slidenum">
              <a:rPr lang="ja-JP" altLang="en-US" smtClean="0"/>
              <a:pPr/>
              <a:t>105</a:t>
            </a:fld>
            <a:endParaRPr lang="en-US" altLang="ja-JP"/>
          </a:p>
        </p:txBody>
      </p:sp>
      <p:sp>
        <p:nvSpPr>
          <p:cNvPr id="13" name="テキスト プレースホルダ 12"/>
          <p:cNvSpPr>
            <a:spLocks noGrp="1"/>
          </p:cNvSpPr>
          <p:nvPr>
            <p:ph type="body" idx="1"/>
          </p:nvPr>
        </p:nvSpPr>
        <p:spPr/>
        <p:txBody>
          <a:bodyPr/>
          <a:lstStyle/>
          <a:p>
            <a:r>
              <a:rPr lang="en-US" altLang="ja-JP" smtClean="0"/>
              <a:t>RTOS</a:t>
            </a:r>
            <a:r>
              <a:rPr lang="ja-JP" altLang="en-US" smtClean="0"/>
              <a:t>が提供する機能</a:t>
            </a:r>
            <a:endParaRPr lang="ja-JP" altLang="en-US" dirty="0"/>
          </a:p>
        </p:txBody>
      </p:sp>
      <p:sp>
        <p:nvSpPr>
          <p:cNvPr id="14" name="テキスト プレースホルダ 13"/>
          <p:cNvSpPr>
            <a:spLocks noGrp="1"/>
          </p:cNvSpPr>
          <p:nvPr>
            <p:ph type="body" sz="quarter" idx="3"/>
          </p:nvPr>
        </p:nvSpPr>
        <p:spPr/>
        <p:txBody>
          <a:bodyPr/>
          <a:lstStyle/>
          <a:p>
            <a:r>
              <a:rPr lang="en-US" altLang="ja-JP" smtClean="0"/>
              <a:t>RTOS</a:t>
            </a:r>
            <a:r>
              <a:rPr lang="ja-JP" altLang="en-US" smtClean="0"/>
              <a:t>が提供しない機能</a:t>
            </a:r>
            <a:endParaRPr lang="ja-JP" altLang="en-US" dirty="0"/>
          </a:p>
        </p:txBody>
      </p:sp>
      <p:sp>
        <p:nvSpPr>
          <p:cNvPr id="241666" name="Rectangle 2"/>
          <p:cNvSpPr>
            <a:spLocks noGrp="1" noChangeArrowheads="1"/>
          </p:cNvSpPr>
          <p:nvPr>
            <p:ph type="title"/>
          </p:nvPr>
        </p:nvSpPr>
        <p:spPr/>
        <p:txBody>
          <a:bodyPr/>
          <a:lstStyle/>
          <a:p>
            <a:r>
              <a:rPr lang="ja-JP" altLang="en-US" smtClean="0"/>
              <a:t>リアルタイムシステムの必要な機能と</a:t>
            </a:r>
            <a:r>
              <a:rPr lang="en-US" altLang="ja-JP" smtClean="0"/>
              <a:t>RTOS</a:t>
            </a:r>
            <a:endParaRPr lang="ja-JP" altLang="en-US" dirty="0" smtClean="0"/>
          </a:p>
        </p:txBody>
      </p:sp>
      <p:sp>
        <p:nvSpPr>
          <p:cNvPr id="16" name="AutoShape 4"/>
          <p:cNvSpPr>
            <a:spLocks noChangeArrowheads="1"/>
          </p:cNvSpPr>
          <p:nvPr/>
        </p:nvSpPr>
        <p:spPr bwMode="auto">
          <a:xfrm>
            <a:off x="7412673" y="6900961"/>
            <a:ext cx="914401" cy="988710"/>
          </a:xfrm>
          <a:prstGeom prst="downArrow">
            <a:avLst>
              <a:gd name="adj1" fmla="val 45046"/>
              <a:gd name="adj2" fmla="val 54579"/>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91454" tIns="45727" rIns="91454" bIns="45727" anchor="ctr">
            <a:prstTxWarp prst="textNoShape">
              <a:avLst/>
            </a:prstTxWarp>
          </a:bodyPr>
          <a:lstStyle/>
          <a:p>
            <a:pPr defTabSz="913736"/>
            <a:endParaRPr lang="ja-JP" altLang="en-US"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78922061"/>
      </p:ext>
    </p:extLst>
  </p:cSld>
  <p:clrMapOvr>
    <a:masterClrMapping/>
  </p:clrMapOvr>
  <p:transition spd="slow">
    <p:fade/>
  </p:transition>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p:txBody>
          <a:bodyPr/>
          <a:lstStyle/>
          <a:p>
            <a:r>
              <a:rPr lang="ja-JP" altLang="en-US" smtClean="0"/>
              <a:t>組込みリアルタイム</a:t>
            </a:r>
            <a:r>
              <a:rPr lang="en-US" altLang="ja-JP" smtClean="0"/>
              <a:t>OS</a:t>
            </a:r>
            <a:r>
              <a:rPr lang="ja-JP" altLang="en-US" smtClean="0"/>
              <a:t>の機能</a:t>
            </a:r>
            <a:endParaRPr lang="ja-JP" altLang="en-US" dirty="0" smtClean="0"/>
          </a:p>
        </p:txBody>
      </p:sp>
      <p:sp>
        <p:nvSpPr>
          <p:cNvPr id="156675" name="Rectangle 3"/>
          <p:cNvSpPr>
            <a:spLocks noGrp="1" noChangeArrowheads="1"/>
          </p:cNvSpPr>
          <p:nvPr>
            <p:ph type="body" idx="1"/>
          </p:nvPr>
        </p:nvSpPr>
        <p:spPr/>
        <p:txBody>
          <a:bodyPr/>
          <a:lstStyle/>
          <a:p>
            <a:r>
              <a:rPr lang="ja-JP" altLang="en-US" dirty="0" smtClean="0"/>
              <a:t>複数のタスクやハンドラの間の協調動作を管理する</a:t>
            </a:r>
            <a:endParaRPr lang="en-US" altLang="ja-JP" dirty="0" smtClean="0"/>
          </a:p>
          <a:p>
            <a:endParaRPr lang="en-US" altLang="ja-JP" dirty="0" smtClean="0"/>
          </a:p>
          <a:p>
            <a:endParaRPr lang="en-US" altLang="ja-JP" dirty="0" smtClean="0"/>
          </a:p>
          <a:p>
            <a:r>
              <a:rPr lang="ja-JP" altLang="en-US" dirty="0" smtClean="0"/>
              <a:t>具体的には</a:t>
            </a:r>
            <a:r>
              <a:rPr lang="en-US" altLang="ja-JP" dirty="0" smtClean="0"/>
              <a:t>…</a:t>
            </a:r>
          </a:p>
          <a:p>
            <a:r>
              <a:rPr lang="ja-JP" altLang="en-US" dirty="0" smtClean="0"/>
              <a:t>タスク（スレッド、プロセス）管理</a:t>
            </a:r>
            <a:r>
              <a:rPr lang="en-US" altLang="ja-JP" dirty="0" smtClean="0"/>
              <a:t> </a:t>
            </a:r>
          </a:p>
          <a:p>
            <a:pPr lvl="1"/>
            <a:r>
              <a:rPr lang="ja-JP" altLang="en-US" dirty="0" smtClean="0"/>
              <a:t>スケジューリング、ディスパッチング</a:t>
            </a:r>
            <a:endParaRPr lang="en-US" altLang="ja-JP" dirty="0" smtClean="0"/>
          </a:p>
          <a:p>
            <a:r>
              <a:rPr lang="ja-JP" altLang="en-US" dirty="0" smtClean="0"/>
              <a:t>タスク間同期</a:t>
            </a:r>
            <a:endParaRPr lang="en-US" altLang="ja-JP" dirty="0" smtClean="0"/>
          </a:p>
          <a:p>
            <a:r>
              <a:rPr lang="ja-JP" altLang="en-US" dirty="0" smtClean="0"/>
              <a:t>タスク間通信</a:t>
            </a:r>
            <a:endParaRPr lang="en-US" altLang="ja-JP" dirty="0" smtClean="0"/>
          </a:p>
          <a:p>
            <a:r>
              <a:rPr lang="ja-JP" altLang="en-US" dirty="0" smtClean="0"/>
              <a:t>資源（記憶）管理</a:t>
            </a:r>
            <a:endParaRPr lang="en-US" altLang="ja-JP" dirty="0" smtClean="0"/>
          </a:p>
          <a:p>
            <a:r>
              <a:rPr lang="ja-JP" altLang="en-US" dirty="0" smtClean="0"/>
              <a:t>時刻／時間管理</a:t>
            </a:r>
            <a:endParaRPr lang="ja-JP" altLang="en-US" dirty="0"/>
          </a:p>
        </p:txBody>
      </p:sp>
      <p:sp>
        <p:nvSpPr>
          <p:cNvPr id="5" name="スライド番号プレースホルダ 4"/>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106</a:t>
            </a:fld>
            <a:endParaRPr lang="en-US" altLang="ja-JP"/>
          </a:p>
        </p:txBody>
      </p:sp>
      <p:sp>
        <p:nvSpPr>
          <p:cNvPr id="4" name="下矢印 3"/>
          <p:cNvSpPr/>
          <p:nvPr/>
        </p:nvSpPr>
        <p:spPr>
          <a:xfrm>
            <a:off x="2167731" y="2827338"/>
            <a:ext cx="533400" cy="609601"/>
          </a:xfrm>
          <a:prstGeom prst="downArrow">
            <a:avLst/>
          </a:prstGeom>
        </p:spPr>
        <p:style>
          <a:lnRef idx="0">
            <a:schemeClr val="accent2"/>
          </a:lnRef>
          <a:fillRef idx="3">
            <a:schemeClr val="accent2"/>
          </a:fillRef>
          <a:effectRef idx="3">
            <a:schemeClr val="accent2"/>
          </a:effectRef>
          <a:fontRef idx="minor">
            <a:schemeClr val="lt1"/>
          </a:fontRef>
        </p:style>
        <p:txBody>
          <a:bodyPr lIns="91432" tIns="45716" rIns="91432" bIns="45716" rtlCol="0" anchor="ctr"/>
          <a:lstStyle/>
          <a:p>
            <a:pPr algn="l"/>
            <a:endParaRPr kumimoji="1" lang="ja-JP" altLang="en-US" dirty="0" err="1"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928861749"/>
      </p:ext>
    </p:extLst>
  </p:cSld>
  <p:clrMapOvr>
    <a:masterClrMapping/>
  </p:clrMapOvr>
  <p:transition spd="slow">
    <p:fade/>
  </p:transition>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2"/>
          <p:cNvSpPr>
            <a:spLocks noGrp="1" noChangeArrowheads="1"/>
          </p:cNvSpPr>
          <p:nvPr>
            <p:ph type="title"/>
          </p:nvPr>
        </p:nvSpPr>
        <p:spPr/>
        <p:txBody>
          <a:bodyPr>
            <a:normAutofit/>
          </a:bodyPr>
          <a:lstStyle/>
          <a:p>
            <a:r>
              <a:rPr lang="en-US" altLang="ja-JP" dirty="0" smtClean="0"/>
              <a:t>7-3. </a:t>
            </a:r>
            <a:r>
              <a:rPr lang="ja-JP" altLang="en-US" dirty="0" smtClean="0"/>
              <a:t>リアルタイム</a:t>
            </a:r>
            <a:r>
              <a:rPr lang="en-US" altLang="ja-JP" dirty="0" smtClean="0"/>
              <a:t>?</a:t>
            </a:r>
            <a:br>
              <a:rPr lang="en-US" altLang="ja-JP" dirty="0" smtClean="0"/>
            </a:br>
            <a:r>
              <a:rPr lang="en-US" altLang="ja-JP" dirty="0" smtClean="0"/>
              <a:t>Real-time ?</a:t>
            </a:r>
            <a:endParaRPr lang="en-US" altLang="ja-JP" dirty="0"/>
          </a:p>
        </p:txBody>
      </p:sp>
      <p:sp>
        <p:nvSpPr>
          <p:cNvPr id="2" name="テキスト プレースホルダー 1"/>
          <p:cNvSpPr>
            <a:spLocks noGrp="1"/>
          </p:cNvSpPr>
          <p:nvPr>
            <p:ph type="body" idx="1"/>
          </p:nvPr>
        </p:nvSpPr>
        <p:spPr/>
        <p:txBody>
          <a:bodyPr/>
          <a:lstStyle/>
          <a:p>
            <a:endParaRPr kumimoji="1" lang="ja-JP" altLang="en-US"/>
          </a:p>
        </p:txBody>
      </p:sp>
      <p:sp>
        <p:nvSpPr>
          <p:cNvPr id="7" name="スライド番号プレースホルダ 6"/>
          <p:cNvSpPr>
            <a:spLocks noGrp="1"/>
          </p:cNvSpPr>
          <p:nvPr>
            <p:ph type="sldNum" sz="quarter" idx="4294967295"/>
          </p:nvPr>
        </p:nvSpPr>
        <p:spPr>
          <a:xfrm>
            <a:off x="12233275" y="344488"/>
            <a:ext cx="788988" cy="520700"/>
          </a:xfrm>
          <a:prstGeom prst="rect">
            <a:avLst/>
          </a:prstGeom>
        </p:spPr>
        <p:txBody>
          <a:bodyPr lIns="91432" tIns="45716" rIns="91432" bIns="45716"/>
          <a:lstStyle/>
          <a:p>
            <a:fld id="{8F65FE05-CAD1-C240-911F-BBD7A5AFB11A}" type="slidenum">
              <a:rPr lang="ja-JP" altLang="en-US" smtClean="0"/>
              <a:pPr/>
              <a:t>107</a:t>
            </a:fld>
            <a:endParaRPr lang="en-US" altLang="ja-JP"/>
          </a:p>
        </p:txBody>
      </p:sp>
    </p:spTree>
    <p:extLst>
      <p:ext uri="{BB962C8B-B14F-4D97-AF65-F5344CB8AC3E}">
        <p14:creationId xmlns:p14="http://schemas.microsoft.com/office/powerpoint/2010/main" val="227819722"/>
      </p:ext>
    </p:extLst>
  </p:cSld>
  <p:clrMapOvr>
    <a:masterClrMapping/>
  </p:clrMapOvr>
  <p:transition spd="slow">
    <p:fade/>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2"/>
          <p:cNvSpPr>
            <a:spLocks noGrp="1" noChangeArrowheads="1"/>
          </p:cNvSpPr>
          <p:nvPr>
            <p:ph type="title"/>
          </p:nvPr>
        </p:nvSpPr>
        <p:spPr/>
        <p:txBody>
          <a:bodyPr/>
          <a:lstStyle/>
          <a:p>
            <a:pPr eaLnBrk="1" hangingPunct="1"/>
            <a:r>
              <a:rPr lang="ja-JP" altLang="en-US" dirty="0"/>
              <a:t>リアルタイムシステムとは？</a:t>
            </a:r>
            <a:endParaRPr lang="ja-JP" altLang="en-US" sz="3900" dirty="0"/>
          </a:p>
        </p:txBody>
      </p:sp>
      <p:sp>
        <p:nvSpPr>
          <p:cNvPr id="129027" name="Rectangle 3"/>
          <p:cNvSpPr>
            <a:spLocks noGrp="1" noChangeArrowheads="1"/>
          </p:cNvSpPr>
          <p:nvPr>
            <p:ph type="body" idx="1"/>
          </p:nvPr>
        </p:nvSpPr>
        <p:spPr/>
        <p:txBody>
          <a:bodyPr/>
          <a:lstStyle/>
          <a:p>
            <a:pPr eaLnBrk="1" hangingPunct="1"/>
            <a:r>
              <a:rPr lang="ja-JP" altLang="en-US" dirty="0" smtClean="0">
                <a:latin typeface="Arial" charset="0"/>
              </a:rPr>
              <a:t>一般的には、次々に</a:t>
            </a:r>
            <a:r>
              <a:rPr lang="ja-JP" altLang="en-US" dirty="0">
                <a:latin typeface="Arial" charset="0"/>
              </a:rPr>
              <a:t>起こる実世界の事象（イベント）に合わせて素早く処理することが</a:t>
            </a:r>
            <a:r>
              <a:rPr lang="ja-JP" altLang="en-US" dirty="0" smtClean="0">
                <a:latin typeface="Arial" charset="0"/>
              </a:rPr>
              <a:t>求められるようなシステム</a:t>
            </a:r>
          </a:p>
          <a:p>
            <a:pPr eaLnBrk="1" hangingPunct="1"/>
            <a:endParaRPr lang="en-US" altLang="ja-JP" dirty="0" smtClean="0">
              <a:latin typeface="Arial" charset="0"/>
            </a:endParaRPr>
          </a:p>
          <a:p>
            <a:pPr eaLnBrk="1" hangingPunct="1"/>
            <a:endParaRPr lang="ja-JP" altLang="en-US" dirty="0" smtClean="0">
              <a:latin typeface="Arial" charset="0"/>
            </a:endParaRPr>
          </a:p>
          <a:p>
            <a:pPr eaLnBrk="1" hangingPunct="1"/>
            <a:r>
              <a:rPr lang="ja-JP" altLang="en-US" dirty="0">
                <a:latin typeface="Arial" charset="0"/>
              </a:rPr>
              <a:t>入出力処理</a:t>
            </a:r>
          </a:p>
          <a:p>
            <a:pPr eaLnBrk="1" hangingPunct="1"/>
            <a:r>
              <a:rPr lang="ja-JP" altLang="en-US" dirty="0">
                <a:latin typeface="Arial" charset="0"/>
              </a:rPr>
              <a:t>機器類の制御</a:t>
            </a:r>
          </a:p>
          <a:p>
            <a:pPr eaLnBrk="1" hangingPunct="1"/>
            <a:r>
              <a:rPr lang="ja-JP" altLang="en-US" dirty="0">
                <a:latin typeface="Arial" charset="0"/>
              </a:rPr>
              <a:t>実時間の進行に追従した処理が</a:t>
            </a:r>
            <a:r>
              <a:rPr lang="ja-JP" altLang="en-US" dirty="0" smtClean="0">
                <a:latin typeface="Arial" charset="0"/>
              </a:rPr>
              <a:t>重視</a:t>
            </a:r>
            <a:endParaRPr lang="en-US" altLang="ja-JP" dirty="0" smtClean="0">
              <a:latin typeface="Arial" charset="0"/>
            </a:endParaRPr>
          </a:p>
          <a:p>
            <a:pPr eaLnBrk="1" hangingPunct="1"/>
            <a:endParaRPr lang="en-US" altLang="ja-JP" dirty="0" smtClean="0">
              <a:latin typeface="Arial" charset="0"/>
            </a:endParaRPr>
          </a:p>
          <a:p>
            <a:pPr eaLnBrk="1" hangingPunct="1"/>
            <a:endParaRPr lang="en-US" altLang="ja-JP" dirty="0" smtClean="0">
              <a:latin typeface="Arial" charset="0"/>
            </a:endParaRPr>
          </a:p>
          <a:p>
            <a:pPr eaLnBrk="1" hangingPunct="1"/>
            <a:r>
              <a:rPr lang="ja-JP" altLang="en-US" dirty="0" smtClean="0">
                <a:latin typeface="Arial" charset="0"/>
              </a:rPr>
              <a:t>きちんとした定義は難しい（後のスライド</a:t>
            </a:r>
            <a:r>
              <a:rPr lang="en-US" altLang="ja-JP" dirty="0" smtClean="0">
                <a:latin typeface="Arial" charset="0"/>
              </a:rPr>
              <a:t>…</a:t>
            </a:r>
            <a:r>
              <a:rPr lang="ja-JP" altLang="en-US" dirty="0" smtClean="0">
                <a:latin typeface="Arial" charset="0"/>
              </a:rPr>
              <a:t>）</a:t>
            </a:r>
            <a:endParaRPr lang="ja-JP" altLang="en-US" dirty="0">
              <a:latin typeface="Arial" charset="0"/>
            </a:endParaRPr>
          </a:p>
        </p:txBody>
      </p:sp>
      <p:sp>
        <p:nvSpPr>
          <p:cNvPr id="129028" name="AutoShape 4"/>
          <p:cNvSpPr>
            <a:spLocks noChangeArrowheads="1"/>
          </p:cNvSpPr>
          <p:nvPr/>
        </p:nvSpPr>
        <p:spPr bwMode="auto">
          <a:xfrm>
            <a:off x="2167731" y="3208337"/>
            <a:ext cx="791444" cy="720074"/>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34" tIns="66673" rIns="-73334" bIns="66673" anchor="ctr">
            <a:prstTxWarp prst="textNoShape">
              <a:avLst/>
            </a:prstTxWarp>
          </a:bodyPr>
          <a:lstStyle/>
          <a:p>
            <a:endParaRPr lang="ja-JP" altLang="en-US"/>
          </a:p>
        </p:txBody>
      </p:sp>
      <p:sp>
        <p:nvSpPr>
          <p:cNvPr id="5" name="スライド番号プレースホルダ 4"/>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108</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13701568"/>
      </p:ext>
    </p:extLst>
  </p:cSld>
  <p:clrMapOvr>
    <a:masterClrMapping/>
  </p:clrMapOvr>
  <p:transition spd="slow">
    <p:fade/>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リアルタイムシステムを考える</a:t>
            </a:r>
            <a:r>
              <a:rPr lang="en-US" altLang="ja-JP" dirty="0" smtClean="0"/>
              <a:t>…</a:t>
            </a:r>
            <a:endParaRPr lang="ja-JP" altLang="en-US" dirty="0"/>
          </a:p>
        </p:txBody>
      </p:sp>
      <p:sp>
        <p:nvSpPr>
          <p:cNvPr id="6" name="コンテンツ プレースホルダ 5"/>
          <p:cNvSpPr>
            <a:spLocks noGrp="1"/>
          </p:cNvSpPr>
          <p:nvPr>
            <p:ph idx="1"/>
          </p:nvPr>
        </p:nvSpPr>
        <p:spPr/>
        <p:txBody>
          <a:bodyPr>
            <a:normAutofit lnSpcReduction="10000"/>
          </a:bodyPr>
          <a:lstStyle/>
          <a:p>
            <a:r>
              <a:rPr lang="ja-JP" altLang="en-US" dirty="0" smtClean="0"/>
              <a:t>根本的には、「素早い」応答、実世界の実時間に追従</a:t>
            </a:r>
            <a:endParaRPr lang="en-US" altLang="ja-JP" dirty="0" smtClean="0"/>
          </a:p>
          <a:p>
            <a:endParaRPr lang="en-US" altLang="ja-JP" dirty="0" smtClean="0"/>
          </a:p>
          <a:p>
            <a:endParaRPr lang="en-US" altLang="ja-JP" dirty="0" smtClean="0"/>
          </a:p>
          <a:p>
            <a:r>
              <a:rPr lang="ja-JP" altLang="en-US" dirty="0" smtClean="0"/>
              <a:t>では、計算処理性能が高いコンピュータであれば、リアルタイムシステムか？</a:t>
            </a:r>
            <a:endParaRPr lang="en-US" altLang="ja-JP" dirty="0" smtClean="0"/>
          </a:p>
          <a:p>
            <a:pPr lvl="1"/>
            <a:r>
              <a:rPr lang="ja-JP" altLang="en-US" dirty="0" smtClean="0"/>
              <a:t>半分あたり、半分はずれ</a:t>
            </a:r>
            <a:endParaRPr lang="en-US" altLang="ja-JP" dirty="0" smtClean="0"/>
          </a:p>
          <a:p>
            <a:pPr lvl="1"/>
            <a:endParaRPr lang="en-US" altLang="ja-JP" dirty="0" smtClean="0"/>
          </a:p>
          <a:p>
            <a:pPr lvl="1"/>
            <a:endParaRPr lang="en-US" altLang="ja-JP" dirty="0" smtClean="0"/>
          </a:p>
          <a:p>
            <a:r>
              <a:rPr lang="ja-JP" altLang="en-US" dirty="0" smtClean="0"/>
              <a:t>実世界の実時間に応答・追従のための「時間制約」を満たすために、コンピュータが十分「速い」ことは</a:t>
            </a:r>
            <a:r>
              <a:rPr lang="ja-JP" altLang="en-US" u="sng" dirty="0" smtClean="0"/>
              <a:t>必要</a:t>
            </a:r>
            <a:r>
              <a:rPr lang="ja-JP" altLang="en-US" dirty="0" smtClean="0"/>
              <a:t>条件</a:t>
            </a:r>
            <a:endParaRPr lang="en-US" altLang="ja-JP" dirty="0" smtClean="0"/>
          </a:p>
          <a:p>
            <a:pPr lvl="1"/>
            <a:r>
              <a:rPr lang="ja-JP" altLang="en-US" dirty="0" smtClean="0"/>
              <a:t>計算処理性能が高いコンピュータであるにも係らず、時間制約を満たせてないケースもある（つまり、十分条件ではない）</a:t>
            </a:r>
            <a:endParaRPr lang="en-US" altLang="ja-JP" dirty="0" smtClean="0"/>
          </a:p>
          <a:p>
            <a:pPr lvl="1"/>
            <a:r>
              <a:rPr lang="ja-JP" altLang="en-US" dirty="0" smtClean="0"/>
              <a:t>リアルタイム向きにできていないことが原因（次のスライド）</a:t>
            </a:r>
            <a:endParaRPr lang="en-US" altLang="ja-JP" dirty="0" smtClean="0"/>
          </a:p>
          <a:p>
            <a:pPr lvl="1"/>
            <a:r>
              <a:rPr lang="ja-JP" altLang="en-US" dirty="0" smtClean="0"/>
              <a:t>どこまで短い時間制約にまで対応できるかも、重要な指標（後述）</a:t>
            </a:r>
            <a:endParaRPr lang="en-US" altLang="ja-JP" dirty="0" smtClean="0"/>
          </a:p>
        </p:txBody>
      </p:sp>
      <p:sp>
        <p:nvSpPr>
          <p:cNvPr id="3" name="スライド番号プレースホルダ 2"/>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109</a:t>
            </a:fld>
            <a:endParaRPr lang="en-US" altLang="ja-JP"/>
          </a:p>
        </p:txBody>
      </p:sp>
      <p:sp>
        <p:nvSpPr>
          <p:cNvPr id="7" name="下矢印 6"/>
          <p:cNvSpPr/>
          <p:nvPr/>
        </p:nvSpPr>
        <p:spPr>
          <a:xfrm>
            <a:off x="2701132" y="2587237"/>
            <a:ext cx="609600" cy="685801"/>
          </a:xfrm>
          <a:prstGeom prst="downArrow">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8" name="下矢印 7"/>
          <p:cNvSpPr/>
          <p:nvPr/>
        </p:nvSpPr>
        <p:spPr>
          <a:xfrm>
            <a:off x="2701132" y="5101837"/>
            <a:ext cx="609600" cy="685801"/>
          </a:xfrm>
          <a:prstGeom prst="downArrow">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112185915"/>
      </p:ext>
    </p:extLst>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宇宙船のソフトウェアコードサイズの増大</a:t>
            </a:r>
            <a:endParaRPr lang="ja-JP" altLang="en-US" dirty="0"/>
          </a:p>
        </p:txBody>
      </p:sp>
      <p:pic>
        <p:nvPicPr>
          <p:cNvPr id="9" name="コンテンツ プレースホルダ 8"/>
          <p:cNvPicPr>
            <a:picLocks noGrp="1" noChangeAspect="1"/>
          </p:cNvPicPr>
          <p:nvPr>
            <p:ph idx="1"/>
          </p:nvPr>
        </p:nvPicPr>
        <p:blipFill>
          <a:blip r:embed="rId3"/>
          <a:srcRect t="-4234" b="-4234"/>
          <a:stretch>
            <a:fillRect/>
          </a:stretch>
        </p:blipFill>
        <p:spPr/>
      </p:pic>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11</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2661093170"/>
      </p:ext>
    </p:extLst>
  </p:cSld>
  <p:clrMapOvr>
    <a:masterClrMapping/>
  </p:clrMapOvr>
  <p:transition spd="slow">
    <p:fade/>
  </p:transition>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リアルタイムシステムの定義</a:t>
            </a:r>
            <a:endParaRPr lang="ja-JP" altLang="en-US" dirty="0"/>
          </a:p>
        </p:txBody>
      </p:sp>
      <p:sp>
        <p:nvSpPr>
          <p:cNvPr id="3" name="コンテンツ プレースホルダ 2"/>
          <p:cNvSpPr>
            <a:spLocks noGrp="1"/>
          </p:cNvSpPr>
          <p:nvPr>
            <p:ph idx="1"/>
          </p:nvPr>
        </p:nvSpPr>
        <p:spPr/>
        <p:txBody>
          <a:bodyPr>
            <a:normAutofit/>
          </a:bodyPr>
          <a:lstStyle/>
          <a:p>
            <a:r>
              <a:rPr lang="ja-JP" altLang="en-US" dirty="0" smtClean="0"/>
              <a:t>リアルタイムシステムは、利用できる計算機資源（</a:t>
            </a:r>
            <a:r>
              <a:rPr lang="en-US" altLang="ja-JP" dirty="0" smtClean="0"/>
              <a:t>resource</a:t>
            </a:r>
            <a:r>
              <a:rPr lang="ja-JP" altLang="en-US" dirty="0" smtClean="0"/>
              <a:t>）に限りがある中で、故障のような厳しい結果をもたらす応答時間違反を行なわないシステム</a:t>
            </a:r>
            <a:endParaRPr lang="en-US" altLang="ja-JP" dirty="0" smtClean="0"/>
          </a:p>
          <a:p>
            <a:pPr lvl="1"/>
            <a:r>
              <a:rPr lang="ja-JP" altLang="en-US" dirty="0" smtClean="0"/>
              <a:t>「故障」＝システム仕様での要求を満たせないこと</a:t>
            </a:r>
            <a:endParaRPr lang="en-US" altLang="ja-JP" dirty="0" smtClean="0"/>
          </a:p>
          <a:p>
            <a:pPr lvl="1"/>
            <a:endParaRPr lang="en-US" altLang="ja-JP" dirty="0" smtClean="0"/>
          </a:p>
          <a:p>
            <a:r>
              <a:rPr lang="ja-JP" altLang="en-US" dirty="0" smtClean="0"/>
              <a:t>リアルタイムシステムとは、その論理的正当性が、アウトプットの正確性とその時刻の両方に依存するシステム</a:t>
            </a:r>
            <a:endParaRPr lang="en-US" altLang="ja-JP" dirty="0" smtClean="0"/>
          </a:p>
          <a:p>
            <a:pPr lvl="1"/>
            <a:r>
              <a:rPr lang="ja-JP" altLang="en-US" dirty="0" smtClean="0"/>
              <a:t>（例）システムへの要求＝「</a:t>
            </a:r>
            <a:r>
              <a:rPr lang="en-US" altLang="ja-JP" dirty="0" smtClean="0"/>
              <a:t>127</a:t>
            </a:r>
            <a:r>
              <a:rPr lang="ja-JP" altLang="en-US" dirty="0" smtClean="0"/>
              <a:t>＋</a:t>
            </a:r>
            <a:r>
              <a:rPr lang="en-US" altLang="ja-JP" dirty="0" smtClean="0"/>
              <a:t>382</a:t>
            </a:r>
            <a:r>
              <a:rPr lang="ja-JP" altLang="en-US" dirty="0" smtClean="0"/>
              <a:t>の答えを求めなさい。答えは３分後までに出しなさい（現在：</a:t>
            </a:r>
            <a:r>
              <a:rPr lang="en-US" altLang="ja-JP" dirty="0" smtClean="0"/>
              <a:t>12</a:t>
            </a:r>
            <a:r>
              <a:rPr lang="ja-JP" altLang="en-US" dirty="0" smtClean="0"/>
              <a:t>時</a:t>
            </a:r>
            <a:r>
              <a:rPr lang="en-US" altLang="ja-JP" dirty="0" smtClean="0"/>
              <a:t>23</a:t>
            </a:r>
            <a:r>
              <a:rPr lang="ja-JP" altLang="en-US" dirty="0" smtClean="0"/>
              <a:t>分）」</a:t>
            </a:r>
          </a:p>
          <a:p>
            <a:pPr lvl="2"/>
            <a:r>
              <a:rPr lang="ja-JP" altLang="en-US" dirty="0" smtClean="0"/>
              <a:t>（答）　</a:t>
            </a:r>
            <a:r>
              <a:rPr lang="en-US" altLang="ja-JP" dirty="0" smtClean="0"/>
              <a:t>509</a:t>
            </a:r>
            <a:r>
              <a:rPr lang="ja-JP" altLang="en-US" dirty="0" smtClean="0"/>
              <a:t>（</a:t>
            </a:r>
            <a:r>
              <a:rPr lang="en-US" altLang="ja-JP" dirty="0" smtClean="0"/>
              <a:t>12</a:t>
            </a:r>
            <a:r>
              <a:rPr lang="ja-JP" altLang="en-US" dirty="0" smtClean="0"/>
              <a:t>時</a:t>
            </a:r>
            <a:r>
              <a:rPr lang="en-US" altLang="ja-JP" dirty="0" smtClean="0"/>
              <a:t>30</a:t>
            </a:r>
            <a:r>
              <a:rPr lang="ja-JP" altLang="en-US" dirty="0" smtClean="0"/>
              <a:t>分）</a:t>
            </a:r>
            <a:br>
              <a:rPr lang="ja-JP" altLang="en-US" dirty="0" smtClean="0"/>
            </a:br>
            <a:r>
              <a:rPr lang="ja-JP" altLang="en-US" dirty="0" smtClean="0">
                <a:sym typeface="Wingdings" charset="2"/>
              </a:rPr>
              <a:t> </a:t>
            </a:r>
            <a:r>
              <a:rPr lang="ja-JP" altLang="en-US" dirty="0" smtClean="0"/>
              <a:t>リアルタイムシステムでは計算失敗の例となる</a:t>
            </a:r>
          </a:p>
          <a:p>
            <a:pPr lvl="2"/>
            <a:r>
              <a:rPr lang="ja-JP" altLang="en-US" dirty="0" smtClean="0"/>
              <a:t>（答）　</a:t>
            </a:r>
            <a:r>
              <a:rPr lang="en-US" altLang="ja-JP" dirty="0" smtClean="0"/>
              <a:t>509</a:t>
            </a:r>
            <a:r>
              <a:rPr lang="ja-JP" altLang="en-US" dirty="0" smtClean="0"/>
              <a:t>（</a:t>
            </a:r>
            <a:r>
              <a:rPr lang="en-US" altLang="ja-JP" dirty="0" smtClean="0"/>
              <a:t>12</a:t>
            </a:r>
            <a:r>
              <a:rPr lang="ja-JP" altLang="en-US" dirty="0" smtClean="0"/>
              <a:t>時</a:t>
            </a:r>
            <a:r>
              <a:rPr lang="en-US" altLang="ja-JP" dirty="0" smtClean="0"/>
              <a:t>24</a:t>
            </a:r>
            <a:r>
              <a:rPr lang="ja-JP" altLang="en-US" dirty="0" smtClean="0"/>
              <a:t>分）</a:t>
            </a:r>
            <a:br>
              <a:rPr lang="ja-JP" altLang="en-US" dirty="0" smtClean="0"/>
            </a:br>
            <a:r>
              <a:rPr lang="ja-JP" altLang="en-US" dirty="0" smtClean="0">
                <a:sym typeface="Wingdings" charset="2"/>
              </a:rPr>
              <a:t> </a:t>
            </a:r>
            <a:r>
              <a:rPr lang="ja-JP" altLang="en-US" dirty="0" smtClean="0"/>
              <a:t>リアルタイムシステムでも計算成功の例</a:t>
            </a: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110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918477725"/>
      </p:ext>
    </p:extLst>
  </p:cSld>
  <p:clrMapOvr>
    <a:masterClrMapping/>
  </p:clrMapOvr>
  <p:transition spd="slow">
    <p:fade/>
  </p:transition>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ソフトリアルタイムとハードリアルタイム</a:t>
            </a:r>
            <a:endParaRPr lang="ja-JP" altLang="en-US" dirty="0"/>
          </a:p>
        </p:txBody>
      </p:sp>
      <p:sp>
        <p:nvSpPr>
          <p:cNvPr id="3" name="コンテンツ プレースホルダ 2"/>
          <p:cNvSpPr>
            <a:spLocks noGrp="1"/>
          </p:cNvSpPr>
          <p:nvPr>
            <p:ph idx="1"/>
          </p:nvPr>
        </p:nvSpPr>
        <p:spPr/>
        <p:txBody>
          <a:bodyPr/>
          <a:lstStyle/>
          <a:p>
            <a:r>
              <a:rPr lang="ja-JP" altLang="en-US" dirty="0" smtClean="0"/>
              <a:t>ソフト・リアルタイム・システム</a:t>
            </a:r>
            <a:endParaRPr lang="en-US" altLang="ja-JP" dirty="0" smtClean="0"/>
          </a:p>
          <a:p>
            <a:pPr lvl="1"/>
            <a:r>
              <a:rPr lang="ja-JP" altLang="en-US" dirty="0" smtClean="0"/>
              <a:t>「ソフトリアルタイムシステム」とは、時間制約を満たす事に失敗した時に、性能低下はあるがシステム故障は起こさない</a:t>
            </a:r>
            <a:endParaRPr lang="en-US" altLang="ja-JP" dirty="0" smtClean="0"/>
          </a:p>
          <a:p>
            <a:r>
              <a:rPr lang="ja-JP" altLang="en-US" dirty="0" smtClean="0"/>
              <a:t>ハード・リアルタイム・システム</a:t>
            </a:r>
            <a:endParaRPr lang="en-US" altLang="ja-JP" dirty="0" smtClean="0"/>
          </a:p>
          <a:p>
            <a:pPr lvl="1"/>
            <a:r>
              <a:rPr lang="ja-JP" altLang="en-US" dirty="0" smtClean="0"/>
              <a:t>「ハードリアルタイムシステム」とは、時間制約を満たす事に失敗することが一回でもあると、完全に破壊的なシステム故障につながるかもしれないシステム</a:t>
            </a:r>
            <a:endParaRPr lang="en-US" altLang="ja-JP" dirty="0" smtClean="0"/>
          </a:p>
          <a:p>
            <a:r>
              <a:rPr lang="ja-JP" altLang="en-US" dirty="0" smtClean="0"/>
              <a:t>ファーム・リアルタイム・システム</a:t>
            </a:r>
            <a:endParaRPr lang="en-US" altLang="ja-JP" dirty="0" smtClean="0"/>
          </a:p>
          <a:p>
            <a:pPr lvl="1"/>
            <a:r>
              <a:rPr lang="ja-JP" altLang="en-US" dirty="0" smtClean="0"/>
              <a:t>ファームリアルタイムシステムとは、いくつかの時間制約ミスではトータルな故障にはならないが、多くの時間制約ミスがあると完全に破壊的なシステム故障につながるかもしれないシステム</a:t>
            </a:r>
            <a:endParaRPr lang="en-US" altLang="ja-JP" dirty="0" smtClean="0"/>
          </a:p>
          <a:p>
            <a:pPr lvl="1"/>
            <a:endParaRPr lang="en-US" altLang="ja-JP" dirty="0" smtClean="0"/>
          </a:p>
          <a:p>
            <a:pPr>
              <a:buNone/>
            </a:pPr>
            <a:r>
              <a:rPr lang="ja-JP" altLang="en-US" dirty="0" smtClean="0"/>
              <a:t>！ソフトとハードは、求められる時間制約の長短によって区別されるものではない。</a:t>
            </a:r>
            <a:endParaRPr lang="en-US" altLang="ja-JP" dirty="0" smtClean="0"/>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111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700729484"/>
      </p:ext>
    </p:extLst>
  </p:cSld>
  <p:clrMapOvr>
    <a:masterClrMapping/>
  </p:clrMapOvr>
  <p:transition spd="slow">
    <p:fade/>
  </p:transition>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時間制約を守るための方法</a:t>
            </a:r>
            <a:endParaRPr lang="ja-JP" altLang="en-US" dirty="0"/>
          </a:p>
        </p:txBody>
      </p:sp>
      <p:sp>
        <p:nvSpPr>
          <p:cNvPr id="6" name="コンテンツ プレースホルダ 5"/>
          <p:cNvSpPr>
            <a:spLocks noGrp="1"/>
          </p:cNvSpPr>
          <p:nvPr>
            <p:ph idx="1"/>
          </p:nvPr>
        </p:nvSpPr>
        <p:spPr/>
        <p:txBody>
          <a:bodyPr/>
          <a:lstStyle/>
          <a:p>
            <a:r>
              <a:rPr lang="ja-JP" altLang="en-US" dirty="0" smtClean="0"/>
              <a:t>方針１</a:t>
            </a:r>
            <a:endParaRPr lang="en-US" altLang="ja-JP" dirty="0" smtClean="0"/>
          </a:p>
          <a:p>
            <a:pPr lvl="1"/>
            <a:r>
              <a:rPr lang="ja-JP" altLang="en-US" dirty="0" smtClean="0"/>
              <a:t>デッドライン（</a:t>
            </a:r>
            <a:r>
              <a:rPr lang="en-US" altLang="ja-JP" dirty="0" smtClean="0"/>
              <a:t>deadline</a:t>
            </a:r>
            <a:r>
              <a:rPr lang="ja-JP" altLang="en-US" dirty="0" smtClean="0"/>
              <a:t>）が近い処理を先に実行する</a:t>
            </a:r>
            <a:endParaRPr lang="en-US" altLang="ja-JP" dirty="0" smtClean="0"/>
          </a:p>
          <a:p>
            <a:pPr lvl="2"/>
            <a:r>
              <a:rPr lang="ja-JP" altLang="en-US" dirty="0" smtClean="0"/>
              <a:t>直感的にも自然な方法</a:t>
            </a:r>
            <a:endParaRPr lang="en-US" altLang="ja-JP" dirty="0" smtClean="0"/>
          </a:p>
          <a:p>
            <a:pPr lvl="2"/>
            <a:r>
              <a:rPr lang="ja-JP" altLang="en-US" dirty="0" smtClean="0"/>
              <a:t>一定の条件のもとでは最適な方法であることが理論的にも証明されている（</a:t>
            </a:r>
            <a:r>
              <a:rPr lang="en-US" altLang="ja-JP" dirty="0" smtClean="0"/>
              <a:t>RMS: Rate Monotonic Scheduling</a:t>
            </a:r>
            <a:r>
              <a:rPr lang="ja-JP" altLang="en-US" dirty="0" smtClean="0"/>
              <a:t>）</a:t>
            </a:r>
            <a:endParaRPr lang="en-US" altLang="ja-JP" dirty="0" smtClean="0"/>
          </a:p>
          <a:p>
            <a:endParaRPr lang="en-US" altLang="ja-JP" dirty="0" smtClean="0"/>
          </a:p>
          <a:p>
            <a:r>
              <a:rPr lang="ja-JP" altLang="en-US" dirty="0" smtClean="0"/>
              <a:t>方針２</a:t>
            </a:r>
            <a:endParaRPr lang="en-US" altLang="ja-JP" dirty="0" smtClean="0"/>
          </a:p>
          <a:p>
            <a:pPr lvl="1">
              <a:buNone/>
            </a:pPr>
            <a:r>
              <a:rPr lang="en-US" altLang="ja-JP" dirty="0" smtClean="0"/>
              <a:t>①</a:t>
            </a:r>
            <a:r>
              <a:rPr lang="ja-JP" altLang="en-US" dirty="0" smtClean="0"/>
              <a:t>各処理それぞれの実行時間の予測</a:t>
            </a:r>
            <a:endParaRPr lang="en-US" altLang="ja-JP" dirty="0" smtClean="0"/>
          </a:p>
          <a:p>
            <a:pPr lvl="1">
              <a:buNone/>
            </a:pPr>
            <a:r>
              <a:rPr lang="en-US" altLang="ja-JP" dirty="0" smtClean="0"/>
              <a:t>②</a:t>
            </a:r>
            <a:r>
              <a:rPr lang="ja-JP" altLang="en-US" dirty="0" smtClean="0"/>
              <a:t>処理時間が予測できれば、すべての時間制約を守るように処理の順番を調整（スケジューリング）</a:t>
            </a:r>
            <a:endParaRPr lang="en-US" altLang="ja-JP" dirty="0" smtClean="0"/>
          </a:p>
          <a:p>
            <a:pPr lvl="1">
              <a:buNone/>
            </a:pPr>
            <a:r>
              <a:rPr lang="en-US" altLang="ja-JP" dirty="0" smtClean="0"/>
              <a:t>③</a:t>
            </a:r>
            <a:r>
              <a:rPr lang="ja-JP" altLang="en-US" dirty="0" smtClean="0"/>
              <a:t>処理時間が予測できない部分は、最悪処理時間を保証できる仕組みを入れる（タイムアウト）</a:t>
            </a:r>
            <a:endParaRPr lang="en-US" altLang="ja-JP" dirty="0" smtClean="0"/>
          </a:p>
          <a:p>
            <a:endParaRPr lang="en-US" altLang="ja-JP" dirty="0" smtClean="0"/>
          </a:p>
          <a:p>
            <a:pPr lvl="1"/>
            <a:endParaRPr lang="ja-JP" altLang="en-US" dirty="0"/>
          </a:p>
        </p:txBody>
      </p:sp>
      <p:sp>
        <p:nvSpPr>
          <p:cNvPr id="3" name="スライド番号プレースホルダ 2"/>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112</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290080171"/>
      </p:ext>
    </p:extLst>
  </p:cSld>
  <p:clrMapOvr>
    <a:masterClrMapping/>
  </p:clrMapOvr>
  <p:transition spd="slow">
    <p:fade/>
  </p:transition>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2"/>
          <p:cNvSpPr>
            <a:spLocks noGrp="1" noChangeArrowheads="1"/>
          </p:cNvSpPr>
          <p:nvPr>
            <p:ph type="title"/>
          </p:nvPr>
        </p:nvSpPr>
        <p:spPr/>
        <p:txBody>
          <a:bodyPr>
            <a:normAutofit fontScale="90000"/>
          </a:bodyPr>
          <a:lstStyle/>
          <a:p>
            <a:pPr eaLnBrk="1" hangingPunct="1"/>
            <a:r>
              <a:rPr lang="ja-JP" altLang="en-US" dirty="0" smtClean="0"/>
              <a:t>優先度ベーススケジューリングと</a:t>
            </a:r>
            <a:r>
              <a:rPr lang="en-US" altLang="ja-JP" dirty="0" smtClean="0"/>
              <a:t/>
            </a:r>
            <a:br>
              <a:rPr lang="en-US" altLang="ja-JP" dirty="0" smtClean="0"/>
            </a:br>
            <a:r>
              <a:rPr lang="ja-JP" altLang="en-US" dirty="0" smtClean="0"/>
              <a:t>ラウンドロビンスケジューリングの違い</a:t>
            </a:r>
          </a:p>
        </p:txBody>
      </p:sp>
      <p:sp>
        <p:nvSpPr>
          <p:cNvPr id="71" name="スライド番号プレースホルダ 70"/>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113</a:t>
            </a:fld>
            <a:endParaRPr lang="en-US" altLang="ja-JP"/>
          </a:p>
        </p:txBody>
      </p:sp>
      <p:grpSp>
        <p:nvGrpSpPr>
          <p:cNvPr id="2" name="図形グループ 72"/>
          <p:cNvGrpSpPr/>
          <p:nvPr/>
        </p:nvGrpSpPr>
        <p:grpSpPr>
          <a:xfrm>
            <a:off x="2015331" y="1836737"/>
            <a:ext cx="10363200" cy="3354389"/>
            <a:chOff x="872331" y="1760537"/>
            <a:chExt cx="10363200" cy="3354388"/>
          </a:xfrm>
        </p:grpSpPr>
        <p:cxnSp>
          <p:nvCxnSpPr>
            <p:cNvPr id="74" name="直線コネクタ 73"/>
            <p:cNvCxnSpPr/>
            <p:nvPr/>
          </p:nvCxnSpPr>
          <p:spPr>
            <a:xfrm rot="5400000">
              <a:off x="567531" y="3589337"/>
              <a:ext cx="3048000" cy="1588"/>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5" name="直線コネクタ 74"/>
            <p:cNvCxnSpPr/>
            <p:nvPr/>
          </p:nvCxnSpPr>
          <p:spPr>
            <a:xfrm rot="10800000">
              <a:off x="2091531" y="5113337"/>
              <a:ext cx="9144000" cy="1588"/>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76" name="テキスト ボックス 75"/>
            <p:cNvSpPr txBox="1"/>
            <p:nvPr/>
          </p:nvSpPr>
          <p:spPr>
            <a:xfrm>
              <a:off x="872331" y="2370138"/>
              <a:ext cx="992579"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A</a:t>
              </a:r>
              <a:endParaRPr kumimoji="1" lang="ja-JP" altLang="en-US" dirty="0" smtClean="0">
                <a:solidFill>
                  <a:srgbClr val="000000"/>
                </a:solidFill>
                <a:latin typeface="Calibri"/>
                <a:ea typeface="ＭＳ ゴシック"/>
                <a:cs typeface="Calibri"/>
              </a:endParaRPr>
            </a:p>
          </p:txBody>
        </p:sp>
        <p:sp>
          <p:nvSpPr>
            <p:cNvPr id="77" name="テキスト ボックス 76"/>
            <p:cNvSpPr txBox="1"/>
            <p:nvPr/>
          </p:nvSpPr>
          <p:spPr>
            <a:xfrm>
              <a:off x="872331" y="3208336"/>
              <a:ext cx="979355"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B</a:t>
              </a:r>
              <a:endParaRPr kumimoji="1" lang="ja-JP" altLang="en-US" dirty="0" smtClean="0">
                <a:solidFill>
                  <a:srgbClr val="000000"/>
                </a:solidFill>
                <a:latin typeface="Calibri"/>
                <a:ea typeface="ＭＳ ゴシック"/>
                <a:cs typeface="Calibri"/>
              </a:endParaRPr>
            </a:p>
          </p:txBody>
        </p:sp>
        <p:sp>
          <p:nvSpPr>
            <p:cNvPr id="78" name="テキスト ボックス 77"/>
            <p:cNvSpPr txBox="1"/>
            <p:nvPr/>
          </p:nvSpPr>
          <p:spPr>
            <a:xfrm>
              <a:off x="872331" y="4046537"/>
              <a:ext cx="976048"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C</a:t>
              </a:r>
              <a:endParaRPr kumimoji="1" lang="ja-JP" altLang="en-US" dirty="0" smtClean="0">
                <a:solidFill>
                  <a:srgbClr val="000000"/>
                </a:solidFill>
                <a:latin typeface="Calibri"/>
                <a:ea typeface="ＭＳ ゴシック"/>
                <a:cs typeface="Calibri"/>
              </a:endParaRPr>
            </a:p>
          </p:txBody>
        </p:sp>
        <p:cxnSp>
          <p:nvCxnSpPr>
            <p:cNvPr id="79" name="直線コネクタ 78"/>
            <p:cNvCxnSpPr/>
            <p:nvPr/>
          </p:nvCxnSpPr>
          <p:spPr>
            <a:xfrm rot="10800000">
              <a:off x="2091531" y="42751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0" name="直線コネクタ 79"/>
            <p:cNvCxnSpPr/>
            <p:nvPr/>
          </p:nvCxnSpPr>
          <p:spPr>
            <a:xfrm rot="10800000">
              <a:off x="2091531" y="34369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rot="10800000">
              <a:off x="2091531" y="25987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82" name="テキスト ボックス 81"/>
            <p:cNvSpPr txBox="1"/>
            <p:nvPr/>
          </p:nvSpPr>
          <p:spPr>
            <a:xfrm>
              <a:off x="2320132" y="2674937"/>
              <a:ext cx="887082"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Event X</a:t>
              </a:r>
              <a:endParaRPr lang="ja-JP" altLang="en-US" sz="1800" dirty="0">
                <a:solidFill>
                  <a:srgbClr val="000000"/>
                </a:solidFill>
                <a:latin typeface="Calibri"/>
                <a:ea typeface="ＭＳ ゴシック"/>
                <a:cs typeface="Calibri"/>
              </a:endParaRPr>
            </a:p>
          </p:txBody>
        </p:sp>
        <p:sp>
          <p:nvSpPr>
            <p:cNvPr id="83" name="テキスト ボックス 82"/>
            <p:cNvSpPr txBox="1"/>
            <p:nvPr/>
          </p:nvSpPr>
          <p:spPr>
            <a:xfrm>
              <a:off x="4148931" y="1836737"/>
              <a:ext cx="87975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Event Y</a:t>
              </a:r>
              <a:endParaRPr lang="ja-JP" altLang="en-US" sz="1800" dirty="0">
                <a:solidFill>
                  <a:srgbClr val="000000"/>
                </a:solidFill>
                <a:latin typeface="Calibri"/>
                <a:ea typeface="ＭＳ ゴシック"/>
                <a:cs typeface="Calibri"/>
              </a:endParaRPr>
            </a:p>
          </p:txBody>
        </p:sp>
        <p:cxnSp>
          <p:nvCxnSpPr>
            <p:cNvPr id="84" name="直線コネクタ 83"/>
            <p:cNvCxnSpPr/>
            <p:nvPr/>
          </p:nvCxnSpPr>
          <p:spPr>
            <a:xfrm>
              <a:off x="20915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5" name="直線コネクタ 84"/>
            <p:cNvCxnSpPr/>
            <p:nvPr/>
          </p:nvCxnSpPr>
          <p:spPr>
            <a:xfrm>
              <a:off x="35393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6" name="直線コネクタ 85"/>
            <p:cNvCxnSpPr/>
            <p:nvPr/>
          </p:nvCxnSpPr>
          <p:spPr>
            <a:xfrm>
              <a:off x="49871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7" name="直線コネクタ 86"/>
            <p:cNvCxnSpPr/>
            <p:nvPr/>
          </p:nvCxnSpPr>
          <p:spPr>
            <a:xfrm>
              <a:off x="6434931" y="25987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8" name="直線コネクタ 87"/>
            <p:cNvCxnSpPr/>
            <p:nvPr/>
          </p:nvCxnSpPr>
          <p:spPr>
            <a:xfrm>
              <a:off x="7882731" y="34369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89" name="直線コネクタ 88"/>
            <p:cNvCxnSpPr/>
            <p:nvPr/>
          </p:nvCxnSpPr>
          <p:spPr>
            <a:xfrm>
              <a:off x="9330531" y="4275137"/>
              <a:ext cx="14478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90" name="直線矢印コネクタ 89"/>
            <p:cNvCxnSpPr/>
            <p:nvPr/>
          </p:nvCxnSpPr>
          <p:spPr>
            <a:xfrm rot="5400000">
              <a:off x="3120231" y="3017837"/>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1" name="直線矢印コネクタ 90"/>
            <p:cNvCxnSpPr/>
            <p:nvPr/>
          </p:nvCxnSpPr>
          <p:spPr>
            <a:xfrm rot="5400000">
              <a:off x="4568825" y="3855243"/>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2" name="直線矢印コネクタ 91"/>
            <p:cNvCxnSpPr/>
            <p:nvPr/>
          </p:nvCxnSpPr>
          <p:spPr>
            <a:xfrm rot="5400000">
              <a:off x="7464425" y="3017043"/>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3" name="直線矢印コネクタ 92"/>
            <p:cNvCxnSpPr/>
            <p:nvPr/>
          </p:nvCxnSpPr>
          <p:spPr>
            <a:xfrm rot="5400000">
              <a:off x="8913019" y="3854449"/>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94" name="直線矢印コネクタ 93"/>
            <p:cNvCxnSpPr/>
            <p:nvPr/>
          </p:nvCxnSpPr>
          <p:spPr>
            <a:xfrm rot="5400000" flipH="1" flipV="1">
              <a:off x="5598319" y="3436937"/>
              <a:ext cx="16764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95" name="二等辺三角形 94"/>
            <p:cNvSpPr/>
            <p:nvPr/>
          </p:nvSpPr>
          <p:spPr>
            <a:xfrm flipV="1">
              <a:off x="2777331" y="313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96" name="二等辺三角形 95"/>
            <p:cNvSpPr/>
            <p:nvPr/>
          </p:nvSpPr>
          <p:spPr>
            <a:xfrm flipV="1">
              <a:off x="4529931" y="229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rtlCol="0" anchor="ctr"/>
            <a:lstStyle/>
            <a:p>
              <a:pPr algn="l"/>
              <a:endParaRPr kumimoji="1" lang="ja-JP" altLang="en-US" dirty="0" err="1" smtClean="0"/>
            </a:p>
          </p:txBody>
        </p:sp>
        <p:cxnSp>
          <p:nvCxnSpPr>
            <p:cNvPr id="97" name="直線矢印コネクタ 96"/>
            <p:cNvCxnSpPr/>
            <p:nvPr/>
          </p:nvCxnSpPr>
          <p:spPr>
            <a:xfrm>
              <a:off x="2929731" y="3589337"/>
              <a:ext cx="609600" cy="1588"/>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98" name="テキスト ボックス 97"/>
            <p:cNvSpPr txBox="1"/>
            <p:nvPr/>
          </p:nvSpPr>
          <p:spPr>
            <a:xfrm>
              <a:off x="2853530" y="3589337"/>
              <a:ext cx="595035"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wait</a:t>
              </a:r>
              <a:endParaRPr lang="ja-JP" altLang="en-US" sz="1800" dirty="0">
                <a:solidFill>
                  <a:srgbClr val="000000"/>
                </a:solidFill>
                <a:latin typeface="Calibri"/>
                <a:ea typeface="ＭＳ ゴシック"/>
                <a:cs typeface="Calibri"/>
              </a:endParaRPr>
            </a:p>
          </p:txBody>
        </p:sp>
        <p:cxnSp>
          <p:nvCxnSpPr>
            <p:cNvPr id="99" name="直線矢印コネクタ 98"/>
            <p:cNvCxnSpPr/>
            <p:nvPr/>
          </p:nvCxnSpPr>
          <p:spPr>
            <a:xfrm>
              <a:off x="4682331" y="2674937"/>
              <a:ext cx="1752600" cy="1588"/>
            </a:xfrm>
            <a:prstGeom prst="straightConnector1">
              <a:avLst/>
            </a:prstGeom>
            <a:ln w="25400" cap="flat" cmpd="sng" algn="ctr">
              <a:solidFill>
                <a:schemeClr val="accent2"/>
              </a:solidFill>
              <a:prstDash val="dash"/>
              <a:round/>
              <a:headEnd type="arrow" w="med" len="med"/>
              <a:tailEnd type="arrow" w="med" len="med"/>
            </a:ln>
          </p:spPr>
          <p:style>
            <a:lnRef idx="2">
              <a:schemeClr val="accent2"/>
            </a:lnRef>
            <a:fillRef idx="0">
              <a:schemeClr val="accent2"/>
            </a:fillRef>
            <a:effectRef idx="1">
              <a:schemeClr val="accent2"/>
            </a:effectRef>
            <a:fontRef idx="minor">
              <a:schemeClr val="tx1"/>
            </a:fontRef>
          </p:style>
        </p:cxnSp>
        <p:sp>
          <p:nvSpPr>
            <p:cNvPr id="100" name="テキスト ボックス 99"/>
            <p:cNvSpPr txBox="1"/>
            <p:nvPr/>
          </p:nvSpPr>
          <p:spPr>
            <a:xfrm>
              <a:off x="5368131" y="2674937"/>
              <a:ext cx="595035"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wait</a:t>
              </a:r>
              <a:endParaRPr lang="ja-JP" altLang="en-US" sz="1800" dirty="0">
                <a:solidFill>
                  <a:srgbClr val="000000"/>
                </a:solidFill>
                <a:latin typeface="Calibri"/>
                <a:ea typeface="ＭＳ ゴシック"/>
                <a:cs typeface="Calibri"/>
              </a:endParaRPr>
            </a:p>
          </p:txBody>
        </p:sp>
        <p:sp>
          <p:nvSpPr>
            <p:cNvPr id="101" name="正方形/長方形 100"/>
            <p:cNvSpPr/>
            <p:nvPr/>
          </p:nvSpPr>
          <p:spPr>
            <a:xfrm>
              <a:off x="6434931" y="244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l"/>
              <a:endParaRPr kumimoji="1" lang="ja-JP" altLang="en-US" dirty="0" err="1" smtClean="0"/>
            </a:p>
          </p:txBody>
        </p:sp>
        <p:sp>
          <p:nvSpPr>
            <p:cNvPr id="102" name="正方形/長方形 101"/>
            <p:cNvSpPr/>
            <p:nvPr/>
          </p:nvSpPr>
          <p:spPr>
            <a:xfrm>
              <a:off x="3539331" y="3360737"/>
              <a:ext cx="14478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03" name="正方形/長方形 102"/>
            <p:cNvSpPr/>
            <p:nvPr/>
          </p:nvSpPr>
          <p:spPr>
            <a:xfrm>
              <a:off x="7882731" y="3360737"/>
              <a:ext cx="7620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cxnSp>
          <p:nvCxnSpPr>
            <p:cNvPr id="104" name="直線矢印コネクタ 103"/>
            <p:cNvCxnSpPr>
              <a:stCxn id="101" idx="3"/>
            </p:cNvCxnSpPr>
            <p:nvPr/>
          </p:nvCxnSpPr>
          <p:spPr>
            <a:xfrm flipV="1">
              <a:off x="7501731" y="214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05" name="直線矢印コネクタ 104"/>
            <p:cNvCxnSpPr/>
            <p:nvPr/>
          </p:nvCxnSpPr>
          <p:spPr>
            <a:xfrm rot="5400000" flipH="1" flipV="1">
              <a:off x="8035131" y="275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06" name="テキスト ボックス 105"/>
            <p:cNvSpPr txBox="1"/>
            <p:nvPr/>
          </p:nvSpPr>
          <p:spPr>
            <a:xfrm>
              <a:off x="6518519" y="1760537"/>
              <a:ext cx="1582484" cy="369332"/>
            </a:xfrm>
            <a:prstGeom prst="rect">
              <a:avLst/>
            </a:prstGeom>
            <a:noFill/>
          </p:spPr>
          <p:txBody>
            <a:bodyPr wrap="none" rtlCol="0">
              <a:spAutoFit/>
            </a:bodyPr>
            <a:lstStyle/>
            <a:p>
              <a:r>
                <a:rPr lang="en-US" altLang="ja-JP" sz="1800" dirty="0">
                  <a:solidFill>
                    <a:srgbClr val="000000"/>
                  </a:solidFill>
                  <a:latin typeface="Calibri"/>
                  <a:ea typeface="ＭＳ ゴシック"/>
                  <a:cs typeface="Calibri"/>
                </a:rPr>
                <a:t>Response for Y</a:t>
              </a:r>
              <a:endParaRPr lang="ja-JP" altLang="en-US" sz="1800" dirty="0">
                <a:solidFill>
                  <a:srgbClr val="000000"/>
                </a:solidFill>
                <a:latin typeface="Calibri"/>
                <a:ea typeface="ＭＳ ゴシック"/>
                <a:cs typeface="Calibri"/>
              </a:endParaRPr>
            </a:p>
          </p:txBody>
        </p:sp>
        <p:sp>
          <p:nvSpPr>
            <p:cNvPr id="107" name="テキスト ボックス 106"/>
            <p:cNvSpPr txBox="1"/>
            <p:nvPr/>
          </p:nvSpPr>
          <p:spPr>
            <a:xfrm>
              <a:off x="8345981" y="1760537"/>
              <a:ext cx="1582484" cy="369332"/>
            </a:xfrm>
            <a:prstGeom prst="rect">
              <a:avLst/>
            </a:prstGeom>
            <a:noFill/>
          </p:spPr>
          <p:txBody>
            <a:bodyPr wrap="none" rtlCol="0">
              <a:spAutoFit/>
            </a:bodyPr>
            <a:lstStyle/>
            <a:p>
              <a:r>
                <a:rPr lang="en-US" altLang="ja-JP" sz="1800" dirty="0">
                  <a:solidFill>
                    <a:srgbClr val="000000"/>
                  </a:solidFill>
                  <a:latin typeface="Calibri"/>
                  <a:ea typeface="ＭＳ ゴシック"/>
                  <a:cs typeface="Calibri"/>
                </a:rPr>
                <a:t>Response for X</a:t>
              </a:r>
              <a:endParaRPr lang="ja-JP" altLang="en-US" sz="1800" dirty="0">
                <a:solidFill>
                  <a:srgbClr val="000000"/>
                </a:solidFill>
                <a:latin typeface="Calibri"/>
                <a:ea typeface="ＭＳ ゴシック"/>
                <a:cs typeface="Calibri"/>
              </a:endParaRPr>
            </a:p>
          </p:txBody>
        </p:sp>
        <p:sp>
          <p:nvSpPr>
            <p:cNvPr id="108" name="テキスト ボックス 107"/>
            <p:cNvSpPr txBox="1"/>
            <p:nvPr/>
          </p:nvSpPr>
          <p:spPr>
            <a:xfrm>
              <a:off x="3691731" y="3513137"/>
              <a:ext cx="118948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X</a:t>
              </a:r>
              <a:endParaRPr lang="ja-JP" altLang="en-US" sz="1800" dirty="0">
                <a:solidFill>
                  <a:srgbClr val="000000"/>
                </a:solidFill>
                <a:latin typeface="Calibri"/>
                <a:ea typeface="ＭＳ ゴシック"/>
                <a:cs typeface="Calibri"/>
              </a:endParaRPr>
            </a:p>
          </p:txBody>
        </p:sp>
        <p:sp>
          <p:nvSpPr>
            <p:cNvPr id="109" name="テキスト ボックス 108"/>
            <p:cNvSpPr txBox="1"/>
            <p:nvPr/>
          </p:nvSpPr>
          <p:spPr>
            <a:xfrm>
              <a:off x="7730331" y="3513137"/>
              <a:ext cx="118948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X</a:t>
              </a:r>
              <a:endParaRPr lang="ja-JP" altLang="en-US" sz="1800" dirty="0">
                <a:solidFill>
                  <a:srgbClr val="000000"/>
                </a:solidFill>
                <a:latin typeface="Calibri"/>
                <a:ea typeface="ＭＳ ゴシック"/>
                <a:cs typeface="Calibri"/>
              </a:endParaRPr>
            </a:p>
          </p:txBody>
        </p:sp>
        <p:sp>
          <p:nvSpPr>
            <p:cNvPr id="110" name="テキスト ボックス 109"/>
            <p:cNvSpPr txBox="1"/>
            <p:nvPr/>
          </p:nvSpPr>
          <p:spPr>
            <a:xfrm>
              <a:off x="6511131" y="2598737"/>
              <a:ext cx="1184940"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Y</a:t>
              </a:r>
              <a:endParaRPr lang="ja-JP" altLang="en-US" sz="1800" dirty="0">
                <a:solidFill>
                  <a:srgbClr val="000000"/>
                </a:solidFill>
                <a:latin typeface="Calibri"/>
                <a:ea typeface="ＭＳ ゴシック"/>
                <a:cs typeface="Calibri"/>
              </a:endParaRPr>
            </a:p>
          </p:txBody>
        </p:sp>
        <p:cxnSp>
          <p:nvCxnSpPr>
            <p:cNvPr id="111" name="直線コネクタ 110"/>
            <p:cNvCxnSpPr/>
            <p:nvPr/>
          </p:nvCxnSpPr>
          <p:spPr>
            <a:xfrm rot="5400000">
              <a:off x="5482431" y="3627437"/>
              <a:ext cx="2819400" cy="1588"/>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12" name="直線コネクタ 111"/>
            <p:cNvCxnSpPr/>
            <p:nvPr/>
          </p:nvCxnSpPr>
          <p:spPr>
            <a:xfrm rot="5400000">
              <a:off x="6778625" y="3626643"/>
              <a:ext cx="2819400"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13" name="テキスト ボックス 112"/>
            <p:cNvSpPr txBox="1"/>
            <p:nvPr/>
          </p:nvSpPr>
          <p:spPr>
            <a:xfrm rot="16200000">
              <a:off x="7791156" y="4366598"/>
              <a:ext cx="1069749" cy="276999"/>
            </a:xfrm>
            <a:prstGeom prst="rect">
              <a:avLst/>
            </a:prstGeom>
            <a:noFill/>
          </p:spPr>
          <p:txBody>
            <a:bodyPr wrap="none" rtlCol="0">
              <a:spAutoFit/>
            </a:bodyPr>
            <a:lstStyle/>
            <a:p>
              <a:pPr algn="l"/>
              <a:r>
                <a:rPr lang="en-US" altLang="ja-JP" sz="1200" dirty="0">
                  <a:solidFill>
                    <a:srgbClr val="000000"/>
                  </a:solidFill>
                  <a:latin typeface="Calibri"/>
                  <a:ea typeface="ＭＳ ゴシック"/>
                  <a:cs typeface="Calibri"/>
                </a:rPr>
                <a:t>Deadline for X</a:t>
              </a:r>
              <a:endParaRPr lang="ja-JP" altLang="en-US" sz="1200" dirty="0">
                <a:solidFill>
                  <a:srgbClr val="000000"/>
                </a:solidFill>
                <a:latin typeface="Calibri"/>
                <a:ea typeface="ＭＳ ゴシック"/>
                <a:cs typeface="Calibri"/>
              </a:endParaRPr>
            </a:p>
          </p:txBody>
        </p:sp>
        <p:sp>
          <p:nvSpPr>
            <p:cNvPr id="114" name="テキスト ボックス 113"/>
            <p:cNvSpPr txBox="1"/>
            <p:nvPr/>
          </p:nvSpPr>
          <p:spPr>
            <a:xfrm rot="16200000">
              <a:off x="6495868" y="4366598"/>
              <a:ext cx="1069524" cy="276999"/>
            </a:xfrm>
            <a:prstGeom prst="rect">
              <a:avLst/>
            </a:prstGeom>
            <a:noFill/>
          </p:spPr>
          <p:txBody>
            <a:bodyPr wrap="none" rtlCol="0">
              <a:spAutoFit/>
            </a:bodyPr>
            <a:lstStyle/>
            <a:p>
              <a:pPr algn="l"/>
              <a:r>
                <a:rPr lang="en-US" altLang="ja-JP" sz="1200" dirty="0">
                  <a:solidFill>
                    <a:srgbClr val="000000"/>
                  </a:solidFill>
                  <a:latin typeface="Calibri"/>
                  <a:ea typeface="ＭＳ ゴシック"/>
                  <a:cs typeface="Calibri"/>
                </a:rPr>
                <a:t>Deadline for Y</a:t>
              </a:r>
              <a:endParaRPr lang="ja-JP" altLang="en-US" sz="1200" dirty="0">
                <a:solidFill>
                  <a:srgbClr val="000000"/>
                </a:solidFill>
                <a:latin typeface="Calibri"/>
                <a:ea typeface="ＭＳ ゴシック"/>
                <a:cs typeface="Calibri"/>
              </a:endParaRPr>
            </a:p>
          </p:txBody>
        </p:sp>
      </p:grpSp>
      <p:grpSp>
        <p:nvGrpSpPr>
          <p:cNvPr id="3" name="図形グループ 114"/>
          <p:cNvGrpSpPr/>
          <p:nvPr/>
        </p:nvGrpSpPr>
        <p:grpSpPr>
          <a:xfrm>
            <a:off x="2015331" y="5418138"/>
            <a:ext cx="10363200" cy="3582988"/>
            <a:chOff x="872331" y="5341937"/>
            <a:chExt cx="10363200" cy="3582988"/>
          </a:xfrm>
        </p:grpSpPr>
        <p:cxnSp>
          <p:nvCxnSpPr>
            <p:cNvPr id="116" name="直線コネクタ 115"/>
            <p:cNvCxnSpPr/>
            <p:nvPr/>
          </p:nvCxnSpPr>
          <p:spPr>
            <a:xfrm rot="5400000">
              <a:off x="567531" y="7399337"/>
              <a:ext cx="3048000" cy="1588"/>
            </a:xfrm>
            <a:prstGeom prst="line">
              <a:avLst/>
            </a:prstGeom>
            <a:ln>
              <a:solidFill>
                <a:schemeClr val="tx1"/>
              </a:solidFill>
              <a:headEnd type="arrow"/>
              <a:tailEnd type="none"/>
            </a:ln>
          </p:spPr>
          <p:style>
            <a:lnRef idx="2">
              <a:schemeClr val="accent1"/>
            </a:lnRef>
            <a:fillRef idx="0">
              <a:schemeClr val="accent1"/>
            </a:fillRef>
            <a:effectRef idx="1">
              <a:schemeClr val="accent1"/>
            </a:effectRef>
            <a:fontRef idx="minor">
              <a:schemeClr val="tx1"/>
            </a:fontRef>
          </p:style>
        </p:cxnSp>
        <p:cxnSp>
          <p:nvCxnSpPr>
            <p:cNvPr id="117" name="直線コネクタ 116"/>
            <p:cNvCxnSpPr/>
            <p:nvPr/>
          </p:nvCxnSpPr>
          <p:spPr>
            <a:xfrm rot="10800000">
              <a:off x="2091531" y="8923337"/>
              <a:ext cx="9144000" cy="1588"/>
            </a:xfrm>
            <a:prstGeom prst="line">
              <a:avLst/>
            </a:prstGeom>
            <a:ln>
              <a:solidFill>
                <a:schemeClr val="tx1"/>
              </a:solidFill>
              <a:headEnd type="arrow"/>
              <a:tailEnd type="none" w="med" len="med"/>
            </a:ln>
          </p:spPr>
          <p:style>
            <a:lnRef idx="2">
              <a:schemeClr val="accent1"/>
            </a:lnRef>
            <a:fillRef idx="0">
              <a:schemeClr val="accent1"/>
            </a:fillRef>
            <a:effectRef idx="1">
              <a:schemeClr val="accent1"/>
            </a:effectRef>
            <a:fontRef idx="minor">
              <a:schemeClr val="tx1"/>
            </a:fontRef>
          </p:style>
        </p:cxnSp>
        <p:sp>
          <p:nvSpPr>
            <p:cNvPr id="118" name="テキスト ボックス 117"/>
            <p:cNvSpPr txBox="1"/>
            <p:nvPr/>
          </p:nvSpPr>
          <p:spPr>
            <a:xfrm>
              <a:off x="872331" y="6180137"/>
              <a:ext cx="992579"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A</a:t>
              </a:r>
              <a:endParaRPr kumimoji="1" lang="ja-JP" altLang="en-US" dirty="0" smtClean="0">
                <a:solidFill>
                  <a:srgbClr val="000000"/>
                </a:solidFill>
                <a:latin typeface="Calibri"/>
                <a:ea typeface="ＭＳ ゴシック"/>
                <a:cs typeface="Calibri"/>
              </a:endParaRPr>
            </a:p>
          </p:txBody>
        </p:sp>
        <p:sp>
          <p:nvSpPr>
            <p:cNvPr id="119" name="テキスト ボックス 118"/>
            <p:cNvSpPr txBox="1"/>
            <p:nvPr/>
          </p:nvSpPr>
          <p:spPr>
            <a:xfrm>
              <a:off x="872331" y="7018338"/>
              <a:ext cx="979355"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B</a:t>
              </a:r>
              <a:endParaRPr kumimoji="1" lang="ja-JP" altLang="en-US" dirty="0" smtClean="0">
                <a:solidFill>
                  <a:srgbClr val="000000"/>
                </a:solidFill>
                <a:latin typeface="Calibri"/>
                <a:ea typeface="ＭＳ ゴシック"/>
                <a:cs typeface="Calibri"/>
              </a:endParaRPr>
            </a:p>
          </p:txBody>
        </p:sp>
        <p:sp>
          <p:nvSpPr>
            <p:cNvPr id="120" name="テキスト ボックス 119"/>
            <p:cNvSpPr txBox="1"/>
            <p:nvPr/>
          </p:nvSpPr>
          <p:spPr>
            <a:xfrm>
              <a:off x="872331" y="7856537"/>
              <a:ext cx="976048" cy="461665"/>
            </a:xfrm>
            <a:prstGeom prst="rect">
              <a:avLst/>
            </a:prstGeom>
            <a:noFill/>
          </p:spPr>
          <p:txBody>
            <a:bodyPr wrap="none" rtlCol="0">
              <a:spAutoFit/>
            </a:bodyPr>
            <a:lstStyle/>
            <a:p>
              <a:pPr algn="l"/>
              <a:r>
                <a:rPr kumimoji="1" lang="en-US" altLang="ja-JP" dirty="0" smtClean="0">
                  <a:solidFill>
                    <a:srgbClr val="000000"/>
                  </a:solidFill>
                  <a:latin typeface="Calibri"/>
                  <a:ea typeface="ＭＳ ゴシック"/>
                  <a:cs typeface="Calibri"/>
                </a:rPr>
                <a:t>Task C</a:t>
              </a:r>
              <a:endParaRPr kumimoji="1" lang="ja-JP" altLang="en-US" dirty="0" smtClean="0">
                <a:solidFill>
                  <a:srgbClr val="000000"/>
                </a:solidFill>
                <a:latin typeface="Calibri"/>
                <a:ea typeface="ＭＳ ゴシック"/>
                <a:cs typeface="Calibri"/>
              </a:endParaRPr>
            </a:p>
          </p:txBody>
        </p:sp>
        <p:cxnSp>
          <p:nvCxnSpPr>
            <p:cNvPr id="121" name="直線コネクタ 120"/>
            <p:cNvCxnSpPr/>
            <p:nvPr/>
          </p:nvCxnSpPr>
          <p:spPr>
            <a:xfrm rot="10800000">
              <a:off x="2091531" y="80851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2" name="直線コネクタ 121"/>
            <p:cNvCxnSpPr/>
            <p:nvPr/>
          </p:nvCxnSpPr>
          <p:spPr>
            <a:xfrm rot="10800000">
              <a:off x="2091531" y="72469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cxnSp>
          <p:nvCxnSpPr>
            <p:cNvPr id="123" name="直線コネクタ 122"/>
            <p:cNvCxnSpPr/>
            <p:nvPr/>
          </p:nvCxnSpPr>
          <p:spPr>
            <a:xfrm rot="10800000">
              <a:off x="2091531" y="6408737"/>
              <a:ext cx="9144000" cy="1588"/>
            </a:xfrm>
            <a:prstGeom prst="line">
              <a:avLst/>
            </a:prstGeom>
            <a:ln w="25400" cap="flat" cmpd="sng" algn="ctr">
              <a:solidFill>
                <a:schemeClr val="tx1"/>
              </a:solidFill>
              <a:prstDash val="dot"/>
              <a:round/>
              <a:headEnd type="none" w="med" len="med"/>
              <a:tailEnd type="none" w="med" len="med"/>
            </a:ln>
          </p:spPr>
          <p:style>
            <a:lnRef idx="2">
              <a:schemeClr val="accent1"/>
            </a:lnRef>
            <a:fillRef idx="0">
              <a:schemeClr val="accent1"/>
            </a:fillRef>
            <a:effectRef idx="1">
              <a:schemeClr val="accent1"/>
            </a:effectRef>
            <a:fontRef idx="minor">
              <a:schemeClr val="tx1"/>
            </a:fontRef>
          </p:style>
        </p:cxnSp>
        <p:sp>
          <p:nvSpPr>
            <p:cNvPr id="124" name="テキスト ボックス 123"/>
            <p:cNvSpPr txBox="1"/>
            <p:nvPr/>
          </p:nvSpPr>
          <p:spPr>
            <a:xfrm>
              <a:off x="2320132" y="6484937"/>
              <a:ext cx="887082"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Event X</a:t>
              </a:r>
              <a:endParaRPr lang="ja-JP" altLang="en-US" sz="1800" dirty="0">
                <a:solidFill>
                  <a:srgbClr val="000000"/>
                </a:solidFill>
                <a:latin typeface="Calibri"/>
                <a:ea typeface="ＭＳ ゴシック"/>
                <a:cs typeface="Calibri"/>
              </a:endParaRPr>
            </a:p>
          </p:txBody>
        </p:sp>
        <p:sp>
          <p:nvSpPr>
            <p:cNvPr id="125" name="テキスト ボックス 124"/>
            <p:cNvSpPr txBox="1"/>
            <p:nvPr/>
          </p:nvSpPr>
          <p:spPr>
            <a:xfrm>
              <a:off x="4225131" y="5570537"/>
              <a:ext cx="87975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Event Y</a:t>
              </a:r>
              <a:endParaRPr lang="ja-JP" altLang="en-US" sz="1800" dirty="0">
                <a:solidFill>
                  <a:srgbClr val="000000"/>
                </a:solidFill>
                <a:latin typeface="Calibri"/>
                <a:ea typeface="ＭＳ ゴシック"/>
                <a:cs typeface="Calibri"/>
              </a:endParaRPr>
            </a:p>
          </p:txBody>
        </p:sp>
        <p:cxnSp>
          <p:nvCxnSpPr>
            <p:cNvPr id="126" name="直線コネクタ 125"/>
            <p:cNvCxnSpPr/>
            <p:nvPr/>
          </p:nvCxnSpPr>
          <p:spPr>
            <a:xfrm>
              <a:off x="2091531" y="8085137"/>
              <a:ext cx="8382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7" name="直線コネクタ 126"/>
            <p:cNvCxnSpPr/>
            <p:nvPr/>
          </p:nvCxnSpPr>
          <p:spPr>
            <a:xfrm>
              <a:off x="6282531" y="8085137"/>
              <a:ext cx="3962400" cy="1588"/>
            </a:xfrm>
            <a:prstGeom prst="line">
              <a:avLst/>
            </a:prstGeom>
            <a:ln>
              <a:headEnd type="none" w="med" len="med"/>
              <a:tailEnd type="none" w="med" len="med"/>
            </a:ln>
          </p:spPr>
          <p:style>
            <a:lnRef idx="3">
              <a:schemeClr val="accent2"/>
            </a:lnRef>
            <a:fillRef idx="0">
              <a:schemeClr val="accent2"/>
            </a:fillRef>
            <a:effectRef idx="2">
              <a:schemeClr val="accent2"/>
            </a:effectRef>
            <a:fontRef idx="minor">
              <a:schemeClr val="tx1"/>
            </a:fontRef>
          </p:style>
        </p:cxnSp>
        <p:cxnSp>
          <p:nvCxnSpPr>
            <p:cNvPr id="128" name="直線矢印コネクタ 127"/>
            <p:cNvCxnSpPr/>
            <p:nvPr/>
          </p:nvCxnSpPr>
          <p:spPr>
            <a:xfrm rot="5400000" flipH="1" flipV="1">
              <a:off x="2586037" y="7742237"/>
              <a:ext cx="686594" cy="794"/>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29" name="直線矢印コネクタ 128"/>
            <p:cNvCxnSpPr/>
            <p:nvPr/>
          </p:nvCxnSpPr>
          <p:spPr>
            <a:xfrm rot="5400000">
              <a:off x="5864225" y="7665243"/>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30" name="直線矢印コネクタ 129"/>
            <p:cNvCxnSpPr/>
            <p:nvPr/>
          </p:nvCxnSpPr>
          <p:spPr>
            <a:xfrm rot="5400000">
              <a:off x="5330825" y="6827043"/>
              <a:ext cx="838200" cy="1588"/>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sp>
          <p:nvSpPr>
            <p:cNvPr id="131" name="二等辺三角形 130"/>
            <p:cNvSpPr/>
            <p:nvPr/>
          </p:nvSpPr>
          <p:spPr>
            <a:xfrm flipV="1">
              <a:off x="2777331" y="6942137"/>
              <a:ext cx="228600" cy="304800"/>
            </a:xfrm>
            <a:prstGeom prst="triangle">
              <a:avLst/>
            </a:prstGeom>
            <a:solidFill>
              <a:schemeClr val="accent2"/>
            </a:solidFill>
            <a:ln>
              <a:solidFill>
                <a:schemeClr val="accent2"/>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32" name="二等辺三角形 131"/>
            <p:cNvSpPr/>
            <p:nvPr/>
          </p:nvSpPr>
          <p:spPr>
            <a:xfrm flipV="1">
              <a:off x="4529931" y="6103937"/>
              <a:ext cx="228600" cy="304800"/>
            </a:xfrm>
            <a:prstGeom prst="triangle">
              <a:avLst/>
            </a:prstGeom>
            <a:ln/>
          </p:spPr>
          <p:style>
            <a:lnRef idx="1">
              <a:schemeClr val="accent4"/>
            </a:lnRef>
            <a:fillRef idx="3">
              <a:schemeClr val="accent4"/>
            </a:fillRef>
            <a:effectRef idx="2">
              <a:schemeClr val="accent4"/>
            </a:effectRef>
            <a:fontRef idx="minor">
              <a:schemeClr val="lt1"/>
            </a:fontRef>
          </p:style>
          <p:txBody>
            <a:bodyPr rtlCol="0" anchor="ctr"/>
            <a:lstStyle/>
            <a:p>
              <a:pPr algn="l"/>
              <a:endParaRPr kumimoji="1" lang="ja-JP" altLang="en-US" dirty="0" err="1" smtClean="0"/>
            </a:p>
          </p:txBody>
        </p:sp>
        <p:sp>
          <p:nvSpPr>
            <p:cNvPr id="133" name="正方形/長方形 132"/>
            <p:cNvSpPr/>
            <p:nvPr/>
          </p:nvSpPr>
          <p:spPr>
            <a:xfrm>
              <a:off x="4682331" y="6256337"/>
              <a:ext cx="1066800" cy="152400"/>
            </a:xfrm>
            <a:prstGeom prst="rect">
              <a:avLst/>
            </a:prstGeom>
            <a:ln/>
          </p:spPr>
          <p:style>
            <a:lnRef idx="1">
              <a:schemeClr val="accent4"/>
            </a:lnRef>
            <a:fillRef idx="3">
              <a:schemeClr val="accent4"/>
            </a:fillRef>
            <a:effectRef idx="2">
              <a:schemeClr val="accent4"/>
            </a:effectRef>
            <a:fontRef idx="minor">
              <a:schemeClr val="lt1"/>
            </a:fontRef>
          </p:style>
          <p:txBody>
            <a:bodyPr rtlCol="0" anchor="ctr"/>
            <a:lstStyle/>
            <a:p>
              <a:pPr algn="l"/>
              <a:endParaRPr kumimoji="1" lang="ja-JP" altLang="en-US" dirty="0" err="1" smtClean="0"/>
            </a:p>
          </p:txBody>
        </p:sp>
        <p:sp>
          <p:nvSpPr>
            <p:cNvPr id="134" name="正方形/長方形 133"/>
            <p:cNvSpPr/>
            <p:nvPr/>
          </p:nvSpPr>
          <p:spPr>
            <a:xfrm>
              <a:off x="2929731" y="7170737"/>
              <a:ext cx="1676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35" name="正方形/長方形 134"/>
            <p:cNvSpPr/>
            <p:nvPr/>
          </p:nvSpPr>
          <p:spPr>
            <a:xfrm>
              <a:off x="5749131" y="7170737"/>
              <a:ext cx="533400" cy="152400"/>
            </a:xfrm>
            <a:prstGeom prst="rect">
              <a:avLst/>
            </a:prstGeom>
            <a:solidFill>
              <a:srgbClr val="C0504D"/>
            </a:solidFill>
            <a:ln>
              <a:solidFill>
                <a:srgbClr val="C0504D"/>
              </a:solidFill>
            </a:ln>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cxnSp>
          <p:nvCxnSpPr>
            <p:cNvPr id="136" name="直線矢印コネクタ 135"/>
            <p:cNvCxnSpPr>
              <a:stCxn id="133" idx="3"/>
            </p:cNvCxnSpPr>
            <p:nvPr/>
          </p:nvCxnSpPr>
          <p:spPr>
            <a:xfrm flipV="1">
              <a:off x="5749131" y="5951537"/>
              <a:ext cx="1588" cy="381000"/>
            </a:xfrm>
            <a:prstGeom prst="straightConnector1">
              <a:avLst/>
            </a:prstGeom>
            <a:ln>
              <a:tailEnd type="arrow"/>
            </a:ln>
          </p:spPr>
          <p:style>
            <a:lnRef idx="3">
              <a:schemeClr val="accent4"/>
            </a:lnRef>
            <a:fillRef idx="0">
              <a:schemeClr val="accent4"/>
            </a:fillRef>
            <a:effectRef idx="2">
              <a:schemeClr val="accent4"/>
            </a:effectRef>
            <a:fontRef idx="minor">
              <a:schemeClr val="tx1"/>
            </a:fontRef>
          </p:style>
        </p:cxnSp>
        <p:cxnSp>
          <p:nvCxnSpPr>
            <p:cNvPr id="137" name="直線矢印コネクタ 136"/>
            <p:cNvCxnSpPr/>
            <p:nvPr/>
          </p:nvCxnSpPr>
          <p:spPr>
            <a:xfrm rot="5400000" flipH="1" flipV="1">
              <a:off x="5673725" y="6561137"/>
              <a:ext cx="1219200" cy="1588"/>
            </a:xfrm>
            <a:prstGeom prst="straightConnector1">
              <a:avLst/>
            </a:prstGeom>
            <a:ln>
              <a:tailEnd type="arrow"/>
            </a:ln>
          </p:spPr>
          <p:style>
            <a:lnRef idx="3">
              <a:schemeClr val="accent2"/>
            </a:lnRef>
            <a:fillRef idx="0">
              <a:schemeClr val="accent2"/>
            </a:fillRef>
            <a:effectRef idx="2">
              <a:schemeClr val="accent2"/>
            </a:effectRef>
            <a:fontRef idx="minor">
              <a:schemeClr val="tx1"/>
            </a:fontRef>
          </p:style>
        </p:cxnSp>
        <p:sp>
          <p:nvSpPr>
            <p:cNvPr id="138" name="テキスト ボックス 137"/>
            <p:cNvSpPr txBox="1"/>
            <p:nvPr/>
          </p:nvSpPr>
          <p:spPr>
            <a:xfrm>
              <a:off x="5056939" y="5341937"/>
              <a:ext cx="1084552" cy="646331"/>
            </a:xfrm>
            <a:prstGeom prst="rect">
              <a:avLst/>
            </a:prstGeom>
            <a:noFill/>
          </p:spPr>
          <p:txBody>
            <a:bodyPr wrap="none" rtlCol="0">
              <a:spAutoFit/>
            </a:bodyPr>
            <a:lstStyle/>
            <a:p>
              <a:r>
                <a:rPr lang="en-US" altLang="ja-JP" sz="1800" dirty="0">
                  <a:solidFill>
                    <a:srgbClr val="000000"/>
                  </a:solidFill>
                  <a:latin typeface="Calibri"/>
                  <a:ea typeface="ＭＳ ゴシック"/>
                  <a:cs typeface="Calibri"/>
                </a:rPr>
                <a:t>Response </a:t>
              </a:r>
              <a:br>
                <a:rPr lang="en-US" altLang="ja-JP" sz="1800" dirty="0">
                  <a:solidFill>
                    <a:srgbClr val="000000"/>
                  </a:solidFill>
                  <a:latin typeface="Calibri"/>
                  <a:ea typeface="ＭＳ ゴシック"/>
                  <a:cs typeface="Calibri"/>
                </a:rPr>
              </a:br>
              <a:r>
                <a:rPr lang="en-US" altLang="ja-JP" sz="1800" dirty="0">
                  <a:solidFill>
                    <a:srgbClr val="000000"/>
                  </a:solidFill>
                  <a:latin typeface="Calibri"/>
                  <a:ea typeface="ＭＳ ゴシック"/>
                  <a:cs typeface="Calibri"/>
                </a:rPr>
                <a:t>for Y</a:t>
              </a:r>
              <a:endParaRPr lang="ja-JP" altLang="en-US" sz="1800" dirty="0">
                <a:solidFill>
                  <a:srgbClr val="000000"/>
                </a:solidFill>
                <a:latin typeface="Calibri"/>
                <a:ea typeface="ＭＳ ゴシック"/>
                <a:cs typeface="Calibri"/>
              </a:endParaRPr>
            </a:p>
          </p:txBody>
        </p:sp>
        <p:sp>
          <p:nvSpPr>
            <p:cNvPr id="139" name="テキスト ボックス 138"/>
            <p:cNvSpPr txBox="1"/>
            <p:nvPr/>
          </p:nvSpPr>
          <p:spPr>
            <a:xfrm>
              <a:off x="6047539" y="5341937"/>
              <a:ext cx="1084552" cy="646331"/>
            </a:xfrm>
            <a:prstGeom prst="rect">
              <a:avLst/>
            </a:prstGeom>
            <a:noFill/>
          </p:spPr>
          <p:txBody>
            <a:bodyPr wrap="none" rtlCol="0">
              <a:spAutoFit/>
            </a:bodyPr>
            <a:lstStyle/>
            <a:p>
              <a:r>
                <a:rPr lang="en-US" altLang="ja-JP" sz="1800" dirty="0">
                  <a:solidFill>
                    <a:srgbClr val="000000"/>
                  </a:solidFill>
                  <a:latin typeface="Calibri"/>
                  <a:ea typeface="ＭＳ ゴシック"/>
                  <a:cs typeface="Calibri"/>
                </a:rPr>
                <a:t>Response </a:t>
              </a:r>
              <a:br>
                <a:rPr lang="en-US" altLang="ja-JP" sz="1800" dirty="0">
                  <a:solidFill>
                    <a:srgbClr val="000000"/>
                  </a:solidFill>
                  <a:latin typeface="Calibri"/>
                  <a:ea typeface="ＭＳ ゴシック"/>
                  <a:cs typeface="Calibri"/>
                </a:rPr>
              </a:br>
              <a:r>
                <a:rPr lang="en-US" altLang="ja-JP" sz="1800" dirty="0">
                  <a:solidFill>
                    <a:srgbClr val="000000"/>
                  </a:solidFill>
                  <a:latin typeface="Calibri"/>
                  <a:ea typeface="ＭＳ ゴシック"/>
                  <a:cs typeface="Calibri"/>
                </a:rPr>
                <a:t>for X</a:t>
              </a:r>
              <a:endParaRPr lang="ja-JP" altLang="en-US" sz="1800" dirty="0">
                <a:solidFill>
                  <a:srgbClr val="000000"/>
                </a:solidFill>
                <a:latin typeface="Calibri"/>
                <a:ea typeface="ＭＳ ゴシック"/>
                <a:cs typeface="Calibri"/>
              </a:endParaRPr>
            </a:p>
          </p:txBody>
        </p:sp>
        <p:sp>
          <p:nvSpPr>
            <p:cNvPr id="140" name="テキスト ボックス 139"/>
            <p:cNvSpPr txBox="1"/>
            <p:nvPr/>
          </p:nvSpPr>
          <p:spPr>
            <a:xfrm>
              <a:off x="3082131" y="7323137"/>
              <a:ext cx="118948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X</a:t>
              </a:r>
              <a:endParaRPr lang="ja-JP" altLang="en-US" sz="1800" dirty="0">
                <a:solidFill>
                  <a:srgbClr val="000000"/>
                </a:solidFill>
                <a:latin typeface="Calibri"/>
                <a:ea typeface="ＭＳ ゴシック"/>
                <a:cs typeface="Calibri"/>
              </a:endParaRPr>
            </a:p>
          </p:txBody>
        </p:sp>
        <p:sp>
          <p:nvSpPr>
            <p:cNvPr id="141" name="テキスト ボックス 140"/>
            <p:cNvSpPr txBox="1"/>
            <p:nvPr/>
          </p:nvSpPr>
          <p:spPr>
            <a:xfrm>
              <a:off x="5063331" y="7323137"/>
              <a:ext cx="1189486"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X</a:t>
              </a:r>
              <a:endParaRPr lang="ja-JP" altLang="en-US" sz="1800" dirty="0">
                <a:solidFill>
                  <a:srgbClr val="000000"/>
                </a:solidFill>
                <a:latin typeface="Calibri"/>
                <a:ea typeface="ＭＳ ゴシック"/>
                <a:cs typeface="Calibri"/>
              </a:endParaRPr>
            </a:p>
          </p:txBody>
        </p:sp>
        <p:sp>
          <p:nvSpPr>
            <p:cNvPr id="142" name="テキスト ボックス 141"/>
            <p:cNvSpPr txBox="1"/>
            <p:nvPr/>
          </p:nvSpPr>
          <p:spPr>
            <a:xfrm>
              <a:off x="4606130" y="6408737"/>
              <a:ext cx="1184940" cy="369332"/>
            </a:xfrm>
            <a:prstGeom prst="rect">
              <a:avLst/>
            </a:prstGeom>
            <a:noFill/>
          </p:spPr>
          <p:txBody>
            <a:bodyPr wrap="none" rtlCol="0">
              <a:spAutoFit/>
            </a:bodyPr>
            <a:lstStyle/>
            <a:p>
              <a:pPr algn="l"/>
              <a:r>
                <a:rPr lang="en-US" altLang="ja-JP" sz="1800" dirty="0">
                  <a:solidFill>
                    <a:srgbClr val="000000"/>
                  </a:solidFill>
                  <a:latin typeface="Calibri"/>
                  <a:ea typeface="ＭＳ ゴシック"/>
                  <a:cs typeface="Calibri"/>
                </a:rPr>
                <a:t>Handling Y</a:t>
              </a:r>
              <a:endParaRPr lang="ja-JP" altLang="en-US" sz="1800" dirty="0">
                <a:solidFill>
                  <a:srgbClr val="000000"/>
                </a:solidFill>
                <a:latin typeface="Calibri"/>
                <a:ea typeface="ＭＳ ゴシック"/>
                <a:cs typeface="Calibri"/>
              </a:endParaRPr>
            </a:p>
          </p:txBody>
        </p:sp>
        <p:cxnSp>
          <p:nvCxnSpPr>
            <p:cNvPr id="143" name="直線矢印コネクタ 142"/>
            <p:cNvCxnSpPr/>
            <p:nvPr/>
          </p:nvCxnSpPr>
          <p:spPr>
            <a:xfrm rot="5400000" flipH="1" flipV="1">
              <a:off x="4263231" y="6827837"/>
              <a:ext cx="686594" cy="794"/>
            </a:xfrm>
            <a:prstGeom prst="straightConnector1">
              <a:avLst/>
            </a:prstGeom>
            <a:ln w="3175" cap="flat" cmpd="sng" algn="ctr">
              <a:solidFill>
                <a:srgbClr val="000000"/>
              </a:solidFill>
              <a:prstDash val="dash"/>
              <a:round/>
              <a:headEnd type="none" w="med" len="med"/>
              <a:tailEnd type="arrow" w="med" len="med"/>
            </a:ln>
          </p:spPr>
          <p:style>
            <a:lnRef idx="2">
              <a:schemeClr val="accent1"/>
            </a:lnRef>
            <a:fillRef idx="0">
              <a:schemeClr val="accent1"/>
            </a:fillRef>
            <a:effectRef idx="1">
              <a:schemeClr val="accent1"/>
            </a:effectRef>
            <a:fontRef idx="minor">
              <a:schemeClr val="tx1"/>
            </a:fontRef>
          </p:style>
        </p:cxnSp>
        <p:cxnSp>
          <p:nvCxnSpPr>
            <p:cNvPr id="144" name="直線コネクタ 143"/>
            <p:cNvCxnSpPr/>
            <p:nvPr/>
          </p:nvCxnSpPr>
          <p:spPr>
            <a:xfrm rot="5400000">
              <a:off x="5483225" y="7512843"/>
              <a:ext cx="2819400" cy="1588"/>
            </a:xfrm>
            <a:prstGeom prst="line">
              <a:avLst/>
            </a:prstGeom>
            <a:ln w="25400" cap="flat" cmpd="sng" algn="ctr">
              <a:solidFill>
                <a:schemeClr val="accent4"/>
              </a:solidFill>
              <a:prstDash val="dashDot"/>
              <a:round/>
              <a:headEnd type="none" w="med" len="med"/>
              <a:tailEnd type="none" w="med" len="med"/>
            </a:ln>
          </p:spPr>
          <p:style>
            <a:lnRef idx="2">
              <a:schemeClr val="accent4"/>
            </a:lnRef>
            <a:fillRef idx="0">
              <a:schemeClr val="accent4"/>
            </a:fillRef>
            <a:effectRef idx="1">
              <a:schemeClr val="accent4"/>
            </a:effectRef>
            <a:fontRef idx="minor">
              <a:schemeClr val="tx1"/>
            </a:fontRef>
          </p:style>
        </p:cxnSp>
        <p:cxnSp>
          <p:nvCxnSpPr>
            <p:cNvPr id="145" name="直線コネクタ 144"/>
            <p:cNvCxnSpPr/>
            <p:nvPr/>
          </p:nvCxnSpPr>
          <p:spPr>
            <a:xfrm rot="5400000">
              <a:off x="6779419" y="7512049"/>
              <a:ext cx="2819400" cy="1588"/>
            </a:xfrm>
            <a:prstGeom prst="line">
              <a:avLst/>
            </a:prstGeom>
            <a:ln w="25400" cap="flat" cmpd="sng" algn="ctr">
              <a:solidFill>
                <a:schemeClr val="accent2"/>
              </a:solidFill>
              <a:prstDash val="dashDot"/>
              <a:round/>
              <a:headEnd type="none" w="med" len="med"/>
              <a:tailEnd type="none" w="med" len="med"/>
            </a:ln>
          </p:spPr>
          <p:style>
            <a:lnRef idx="2">
              <a:schemeClr val="accent2"/>
            </a:lnRef>
            <a:fillRef idx="0">
              <a:schemeClr val="accent2"/>
            </a:fillRef>
            <a:effectRef idx="1">
              <a:schemeClr val="accent2"/>
            </a:effectRef>
            <a:fontRef idx="minor">
              <a:schemeClr val="tx1"/>
            </a:fontRef>
          </p:style>
        </p:cxnSp>
        <p:sp>
          <p:nvSpPr>
            <p:cNvPr id="146" name="テキスト ボックス 145"/>
            <p:cNvSpPr txBox="1"/>
            <p:nvPr/>
          </p:nvSpPr>
          <p:spPr>
            <a:xfrm rot="16200000">
              <a:off x="7791157" y="6728798"/>
              <a:ext cx="1069749" cy="276999"/>
            </a:xfrm>
            <a:prstGeom prst="rect">
              <a:avLst/>
            </a:prstGeom>
            <a:noFill/>
          </p:spPr>
          <p:txBody>
            <a:bodyPr wrap="none" rtlCol="0">
              <a:spAutoFit/>
            </a:bodyPr>
            <a:lstStyle/>
            <a:p>
              <a:pPr algn="l"/>
              <a:r>
                <a:rPr lang="en-US" altLang="ja-JP" sz="1200" dirty="0">
                  <a:solidFill>
                    <a:srgbClr val="000000"/>
                  </a:solidFill>
                  <a:latin typeface="Calibri"/>
                  <a:ea typeface="ＭＳ ゴシック"/>
                  <a:cs typeface="Calibri"/>
                </a:rPr>
                <a:t>Deadline for X</a:t>
              </a:r>
              <a:endParaRPr lang="ja-JP" altLang="en-US" sz="1200" dirty="0">
                <a:solidFill>
                  <a:srgbClr val="000000"/>
                </a:solidFill>
                <a:latin typeface="Calibri"/>
                <a:ea typeface="ＭＳ ゴシック"/>
                <a:cs typeface="Calibri"/>
              </a:endParaRPr>
            </a:p>
          </p:txBody>
        </p:sp>
        <p:sp>
          <p:nvSpPr>
            <p:cNvPr id="147" name="テキスト ボックス 146"/>
            <p:cNvSpPr txBox="1"/>
            <p:nvPr/>
          </p:nvSpPr>
          <p:spPr>
            <a:xfrm rot="16200000">
              <a:off x="6495868" y="6728798"/>
              <a:ext cx="1069524" cy="276999"/>
            </a:xfrm>
            <a:prstGeom prst="rect">
              <a:avLst/>
            </a:prstGeom>
            <a:noFill/>
          </p:spPr>
          <p:txBody>
            <a:bodyPr wrap="none" rtlCol="0">
              <a:spAutoFit/>
            </a:bodyPr>
            <a:lstStyle/>
            <a:p>
              <a:pPr algn="l"/>
              <a:r>
                <a:rPr lang="en-US" altLang="ja-JP" sz="1200" dirty="0">
                  <a:solidFill>
                    <a:srgbClr val="000000"/>
                  </a:solidFill>
                  <a:latin typeface="Calibri"/>
                  <a:ea typeface="ＭＳ ゴシック"/>
                  <a:cs typeface="Calibri"/>
                </a:rPr>
                <a:t>Deadline for Y</a:t>
              </a:r>
              <a:endParaRPr lang="ja-JP" altLang="en-US" sz="1200" dirty="0">
                <a:solidFill>
                  <a:srgbClr val="000000"/>
                </a:solidFill>
                <a:latin typeface="Calibri"/>
                <a:ea typeface="ＭＳ ゴシック"/>
                <a:cs typeface="Calibri"/>
              </a:endParaRPr>
            </a:p>
          </p:txBody>
        </p:sp>
      </p:grpSp>
      <p:sp>
        <p:nvSpPr>
          <p:cNvPr id="148" name="テキスト ボックス 147"/>
          <p:cNvSpPr txBox="1"/>
          <p:nvPr/>
        </p:nvSpPr>
        <p:spPr>
          <a:xfrm>
            <a:off x="491331" y="1684339"/>
            <a:ext cx="1828800" cy="830989"/>
          </a:xfrm>
          <a:prstGeom prst="rect">
            <a:avLst/>
          </a:prstGeom>
          <a:noFill/>
        </p:spPr>
        <p:txBody>
          <a:bodyPr wrap="square" lIns="91432" tIns="45716" rIns="91432" bIns="45716" rtlCol="0">
            <a:spAutoFit/>
          </a:bodyPr>
          <a:lstStyle/>
          <a:p>
            <a:pPr algn="l"/>
            <a:r>
              <a:rPr kumimoji="1" lang="en-US" altLang="ja-JP" dirty="0" smtClean="0">
                <a:solidFill>
                  <a:srgbClr val="000000"/>
                </a:solidFill>
                <a:latin typeface="Calibri"/>
                <a:ea typeface="ＭＳ ゴシック"/>
                <a:cs typeface="Calibri"/>
              </a:rPr>
              <a:t>Round Robin </a:t>
            </a:r>
            <a:br>
              <a:rPr kumimoji="1" lang="en-US" altLang="ja-JP" dirty="0" smtClean="0">
                <a:solidFill>
                  <a:srgbClr val="000000"/>
                </a:solidFill>
                <a:latin typeface="Calibri"/>
                <a:ea typeface="ＭＳ ゴシック"/>
                <a:cs typeface="Calibri"/>
              </a:rPr>
            </a:br>
            <a:r>
              <a:rPr kumimoji="1" lang="en-US" altLang="ja-JP" dirty="0" smtClean="0">
                <a:solidFill>
                  <a:srgbClr val="000000"/>
                </a:solidFill>
                <a:latin typeface="Calibri"/>
                <a:ea typeface="ＭＳ ゴシック"/>
                <a:cs typeface="Calibri"/>
              </a:rPr>
              <a:t>Scheduling</a:t>
            </a:r>
            <a:endParaRPr kumimoji="1" lang="ja-JP" altLang="en-US" dirty="0" smtClean="0">
              <a:solidFill>
                <a:srgbClr val="000000"/>
              </a:solidFill>
              <a:latin typeface="Calibri"/>
              <a:ea typeface="ＭＳ ゴシック"/>
              <a:cs typeface="Calibri"/>
            </a:endParaRPr>
          </a:p>
        </p:txBody>
      </p:sp>
      <p:sp>
        <p:nvSpPr>
          <p:cNvPr id="149" name="テキスト ボックス 148"/>
          <p:cNvSpPr txBox="1"/>
          <p:nvPr/>
        </p:nvSpPr>
        <p:spPr>
          <a:xfrm>
            <a:off x="491331" y="5265737"/>
            <a:ext cx="1828800" cy="1200320"/>
          </a:xfrm>
          <a:prstGeom prst="rect">
            <a:avLst/>
          </a:prstGeom>
          <a:noFill/>
        </p:spPr>
        <p:txBody>
          <a:bodyPr wrap="square" lIns="91432" tIns="45716" rIns="91432" bIns="45716" rtlCol="0">
            <a:spAutoFit/>
          </a:bodyPr>
          <a:lstStyle/>
          <a:p>
            <a:pPr algn="l"/>
            <a:r>
              <a:rPr kumimoji="1" lang="en-US" altLang="ja-JP" dirty="0" smtClean="0">
                <a:solidFill>
                  <a:srgbClr val="000000"/>
                </a:solidFill>
                <a:latin typeface="Calibri"/>
                <a:ea typeface="ＭＳ ゴシック"/>
                <a:cs typeface="Calibri"/>
              </a:rPr>
              <a:t>Prioritized </a:t>
            </a:r>
            <a:br>
              <a:rPr kumimoji="1" lang="en-US" altLang="ja-JP" dirty="0" smtClean="0">
                <a:solidFill>
                  <a:srgbClr val="000000"/>
                </a:solidFill>
                <a:latin typeface="Calibri"/>
                <a:ea typeface="ＭＳ ゴシック"/>
                <a:cs typeface="Calibri"/>
              </a:rPr>
            </a:br>
            <a:r>
              <a:rPr kumimoji="1" lang="en-US" altLang="ja-JP" dirty="0" smtClean="0">
                <a:solidFill>
                  <a:srgbClr val="000000"/>
                </a:solidFill>
                <a:latin typeface="Calibri"/>
                <a:ea typeface="ＭＳ ゴシック"/>
                <a:cs typeface="Calibri"/>
              </a:rPr>
              <a:t>Preemptive</a:t>
            </a:r>
            <a:br>
              <a:rPr kumimoji="1" lang="en-US" altLang="ja-JP" dirty="0" smtClean="0">
                <a:solidFill>
                  <a:srgbClr val="000000"/>
                </a:solidFill>
                <a:latin typeface="Calibri"/>
                <a:ea typeface="ＭＳ ゴシック"/>
                <a:cs typeface="Calibri"/>
              </a:rPr>
            </a:br>
            <a:r>
              <a:rPr kumimoji="1" lang="en-US" altLang="ja-JP" dirty="0" smtClean="0">
                <a:solidFill>
                  <a:srgbClr val="000000"/>
                </a:solidFill>
                <a:latin typeface="Calibri"/>
                <a:ea typeface="ＭＳ ゴシック"/>
                <a:cs typeface="Calibri"/>
              </a:rPr>
              <a:t>Scheduling</a:t>
            </a:r>
            <a:endParaRPr kumimoji="1" lang="ja-JP" altLang="en-US" dirty="0" smtClean="0">
              <a:solidFill>
                <a:srgbClr val="000000"/>
              </a:solidFill>
              <a:latin typeface="Calibri"/>
              <a:ea typeface="ＭＳ ゴシック"/>
              <a:cs typeface="Calibri"/>
            </a:endParaRPr>
          </a:p>
        </p:txBody>
      </p:sp>
      <p:sp>
        <p:nvSpPr>
          <p:cNvPr id="150" name="テキスト ボックス 149"/>
          <p:cNvSpPr txBox="1"/>
          <p:nvPr/>
        </p:nvSpPr>
        <p:spPr>
          <a:xfrm>
            <a:off x="2929732" y="5646738"/>
            <a:ext cx="646315" cy="276991"/>
          </a:xfrm>
          <a:prstGeom prst="rect">
            <a:avLst/>
          </a:prstGeom>
          <a:noFill/>
        </p:spPr>
        <p:txBody>
          <a:bodyPr wrap="none" lIns="91432" tIns="45716" rIns="91432" bIns="45716" rtlCol="0">
            <a:spAutoFit/>
          </a:bodyPr>
          <a:lstStyle/>
          <a:p>
            <a:pPr algn="l"/>
            <a:r>
              <a:rPr lang="en-US" altLang="ja-JP" sz="1200" dirty="0">
                <a:solidFill>
                  <a:srgbClr val="000000"/>
                </a:solidFill>
                <a:latin typeface="Calibri"/>
                <a:ea typeface="ＭＳ ゴシック"/>
                <a:cs typeface="Calibri"/>
              </a:rPr>
              <a:t>Priority</a:t>
            </a:r>
            <a:endParaRPr lang="ja-JP" altLang="en-US" sz="1200" dirty="0">
              <a:solidFill>
                <a:srgbClr val="000000"/>
              </a:solidFill>
              <a:latin typeface="Calibri"/>
              <a:ea typeface="ＭＳ ゴシック"/>
              <a:cs typeface="Calibri"/>
            </a:endParaRPr>
          </a:p>
        </p:txBody>
      </p:sp>
      <p:sp>
        <p:nvSpPr>
          <p:cNvPr id="4" name="フッター プレースホルダー 3"/>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819038978"/>
      </p:ext>
    </p:extLst>
  </p:cSld>
  <p:clrMapOvr>
    <a:masterClrMapping/>
  </p:clrMapOvr>
  <p:transition spd="slow">
    <p:fade/>
  </p:transition>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pPr eaLnBrk="1" hangingPunct="1"/>
            <a:r>
              <a:rPr lang="en-US" altLang="ja-JP" dirty="0" smtClean="0"/>
              <a:t>7-4. </a:t>
            </a:r>
            <a:r>
              <a:rPr lang="ja-JP" altLang="en-US" dirty="0" smtClean="0"/>
              <a:t>コーディング</a:t>
            </a:r>
            <a:r>
              <a:rPr lang="en-US" altLang="ja-JP" dirty="0" smtClean="0"/>
              <a:t/>
            </a:r>
            <a:br>
              <a:rPr lang="en-US" altLang="ja-JP" dirty="0" smtClean="0"/>
            </a:br>
            <a:r>
              <a:rPr lang="ja-JP" altLang="ja-JP" dirty="0" smtClean="0"/>
              <a:t>　</a:t>
            </a:r>
            <a:r>
              <a:rPr lang="ja-JP" altLang="en-US" dirty="0" smtClean="0"/>
              <a:t>　　ガイドライン</a:t>
            </a:r>
          </a:p>
        </p:txBody>
      </p:sp>
      <p:sp>
        <p:nvSpPr>
          <p:cNvPr id="2" name="テキスト プレースホルダー 1"/>
          <p:cNvSpPr>
            <a:spLocks noGrp="1"/>
          </p:cNvSpPr>
          <p:nvPr>
            <p:ph type="body" idx="1"/>
          </p:nvPr>
        </p:nvSpPr>
        <p:spPr/>
        <p:txBody>
          <a:bodyPr/>
          <a:lstStyle/>
          <a:p>
            <a:endParaRPr kumimoji="1" lang="ja-JP" altLang="en-US"/>
          </a:p>
        </p:txBody>
      </p:sp>
      <p:sp>
        <p:nvSpPr>
          <p:cNvPr id="5" name="スライド番号プレースホルダ 4"/>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114</a:t>
            </a:fld>
            <a:endParaRPr lang="en-US" altLang="ja-JP"/>
          </a:p>
        </p:txBody>
      </p:sp>
    </p:spTree>
    <p:extLst>
      <p:ext uri="{BB962C8B-B14F-4D97-AF65-F5344CB8AC3E}">
        <p14:creationId xmlns:p14="http://schemas.microsoft.com/office/powerpoint/2010/main" val="352232647"/>
      </p:ext>
    </p:extLst>
  </p:cSld>
  <p:clrMapOvr>
    <a:masterClrMapping/>
  </p:clrMapOvr>
  <p:transition spd="slow">
    <p:fade/>
  </p:transition>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8"/>
          <p:cNvSpPr>
            <a:spLocks noGrp="1" noChangeArrowheads="1"/>
          </p:cNvSpPr>
          <p:nvPr>
            <p:ph type="title"/>
          </p:nvPr>
        </p:nvSpPr>
        <p:spPr/>
        <p:txBody>
          <a:bodyPr/>
          <a:lstStyle/>
          <a:p>
            <a:r>
              <a:rPr lang="ja-JP" altLang="en-US" smtClean="0"/>
              <a:t>コーディングルール</a:t>
            </a:r>
          </a:p>
        </p:txBody>
      </p:sp>
      <p:sp>
        <p:nvSpPr>
          <p:cNvPr id="43011" name="Rectangle 9"/>
          <p:cNvSpPr>
            <a:spLocks noGrp="1" noChangeArrowheads="1"/>
          </p:cNvSpPr>
          <p:nvPr>
            <p:ph type="body" idx="1"/>
          </p:nvPr>
        </p:nvSpPr>
        <p:spPr/>
        <p:txBody>
          <a:bodyPr/>
          <a:lstStyle/>
          <a:p>
            <a:r>
              <a:rPr lang="ja-JP" altLang="en-US" smtClean="0"/>
              <a:t>ソースコードをコーディングするとき、どのような書き方をするべきか、のノウハウを整理し、開発メンバー内で参照・遵守。それによってソースコードレベルの品質を均質化することを目的。</a:t>
            </a:r>
          </a:p>
          <a:p>
            <a:r>
              <a:rPr lang="ja-JP" altLang="en-US" smtClean="0"/>
              <a:t>代表的なコーディングルール</a:t>
            </a:r>
          </a:p>
          <a:p>
            <a:pPr lvl="1"/>
            <a:r>
              <a:rPr lang="en-US" altLang="ja-JP" smtClean="0"/>
              <a:t>MISRA-C</a:t>
            </a:r>
          </a:p>
          <a:p>
            <a:pPr lvl="1"/>
            <a:r>
              <a:rPr lang="en-US" altLang="ja-JP" smtClean="0"/>
              <a:t>ESCR</a:t>
            </a:r>
            <a:endParaRPr lang="en-US" altLang="ja-JP" dirty="0" smtClean="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115</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48495799"/>
      </p:ext>
    </p:extLst>
  </p:cSld>
  <p:clrMapOvr>
    <a:masterClrMapping/>
  </p:clrMapOvr>
  <p:transition spd="slow">
    <p:fade/>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p:txBody>
          <a:bodyPr/>
          <a:lstStyle/>
          <a:p>
            <a:r>
              <a:rPr lang="en-US" altLang="ja-JP" smtClean="0"/>
              <a:t>MISRA-C</a:t>
            </a:r>
            <a:endParaRPr lang="en-US" altLang="ja-JP" dirty="0" smtClean="0"/>
          </a:p>
        </p:txBody>
      </p:sp>
      <p:sp>
        <p:nvSpPr>
          <p:cNvPr id="44035" name="Rectangle 3"/>
          <p:cNvSpPr>
            <a:spLocks noGrp="1" noChangeArrowheads="1"/>
          </p:cNvSpPr>
          <p:nvPr>
            <p:ph type="body" idx="1"/>
          </p:nvPr>
        </p:nvSpPr>
        <p:spPr/>
        <p:txBody>
          <a:bodyPr>
            <a:normAutofit fontScale="92500" lnSpcReduction="20000"/>
          </a:bodyPr>
          <a:lstStyle/>
          <a:p>
            <a:r>
              <a:rPr lang="en-US" altLang="ja-JP" smtClean="0"/>
              <a:t>MISRA</a:t>
            </a:r>
            <a:r>
              <a:rPr lang="ja-JP" altLang="en-US" smtClean="0"/>
              <a:t>　＝　</a:t>
            </a:r>
            <a:r>
              <a:rPr lang="en-US" altLang="ja-JP" smtClean="0"/>
              <a:t>Motor Industry Software Reliability Association</a:t>
            </a:r>
          </a:p>
          <a:p>
            <a:r>
              <a:rPr lang="en-US" altLang="ja-JP" smtClean="0"/>
              <a:t>1994</a:t>
            </a:r>
            <a:r>
              <a:rPr lang="ja-JP" altLang="en-US" smtClean="0"/>
              <a:t>　</a:t>
            </a:r>
            <a:r>
              <a:rPr lang="en-US" altLang="ja-JP" smtClean="0"/>
              <a:t>“Development Guideline for Vehicle Based Software” </a:t>
            </a:r>
            <a:r>
              <a:rPr lang="ja-JP" altLang="en-US" smtClean="0"/>
              <a:t>を発表</a:t>
            </a:r>
          </a:p>
          <a:p>
            <a:pPr lvl="1"/>
            <a:r>
              <a:rPr lang="ja-JP" altLang="en-US" smtClean="0"/>
              <a:t>ソフトウェア開発プロセス全体に言及</a:t>
            </a:r>
          </a:p>
          <a:p>
            <a:pPr lvl="1"/>
            <a:r>
              <a:rPr lang="en-US" altLang="ja-JP" smtClean="0"/>
              <a:t>2000</a:t>
            </a:r>
            <a:r>
              <a:rPr lang="ja-JP" altLang="en-US" smtClean="0"/>
              <a:t>：</a:t>
            </a:r>
            <a:r>
              <a:rPr lang="en-US" altLang="ja-JP" smtClean="0"/>
              <a:t>ISO/TR 15479</a:t>
            </a:r>
            <a:r>
              <a:rPr lang="ja-JP" altLang="en-US" smtClean="0"/>
              <a:t>として発表</a:t>
            </a:r>
          </a:p>
          <a:p>
            <a:r>
              <a:rPr lang="en-US" altLang="ja-JP" smtClean="0"/>
              <a:t>1998</a:t>
            </a:r>
            <a:r>
              <a:rPr lang="ja-JP" altLang="en-US" smtClean="0"/>
              <a:t>　</a:t>
            </a:r>
            <a:r>
              <a:rPr lang="en-US" altLang="ja-JP" smtClean="0"/>
              <a:t>“Guidelines for the Use of the C Language in Vehicle Based Software”</a:t>
            </a:r>
            <a:r>
              <a:rPr lang="ja-JP" altLang="en-US" smtClean="0"/>
              <a:t>を発表</a:t>
            </a:r>
          </a:p>
          <a:p>
            <a:pPr lvl="1"/>
            <a:r>
              <a:rPr lang="ja-JP" altLang="en-US" smtClean="0"/>
              <a:t>Ｃ言語でプログラミングする工程にスポットを当てる </a:t>
            </a:r>
          </a:p>
          <a:p>
            <a:pPr lvl="1"/>
            <a:r>
              <a:rPr lang="en-US" altLang="ja-JP" smtClean="0">
                <a:sym typeface="Wingdings" pitchFamily="2" charset="2"/>
              </a:rPr>
              <a:t>MISRA-C</a:t>
            </a:r>
            <a:r>
              <a:rPr lang="ja-JP" altLang="en-US" smtClean="0">
                <a:sym typeface="Wingdings" pitchFamily="2" charset="2"/>
              </a:rPr>
              <a:t>と呼ばれている。</a:t>
            </a:r>
          </a:p>
          <a:p>
            <a:r>
              <a:rPr lang="ja-JP" altLang="en-US" smtClean="0"/>
              <a:t>内容</a:t>
            </a:r>
          </a:p>
          <a:p>
            <a:pPr lvl="1"/>
            <a:r>
              <a:rPr lang="en-US" altLang="ja-JP" smtClean="0"/>
              <a:t>127</a:t>
            </a:r>
            <a:r>
              <a:rPr lang="ja-JP" altLang="en-US" smtClean="0"/>
              <a:t>のルールから成り立っている</a:t>
            </a:r>
          </a:p>
          <a:p>
            <a:pPr lvl="1"/>
            <a:r>
              <a:rPr lang="ja-JP" altLang="en-US" smtClean="0"/>
              <a:t>別紙参照</a:t>
            </a:r>
          </a:p>
          <a:p>
            <a:pPr lvl="1"/>
            <a:endParaRPr lang="ja-JP" altLang="en-US" smtClean="0"/>
          </a:p>
          <a:p>
            <a:pPr lvl="1"/>
            <a:r>
              <a:rPr lang="en-US" altLang="ja-JP" smtClean="0"/>
              <a:t>【</a:t>
            </a:r>
            <a:r>
              <a:rPr lang="ja-JP" altLang="en-US" smtClean="0"/>
              <a:t>参照</a:t>
            </a:r>
            <a:r>
              <a:rPr lang="en-US" altLang="ja-JP" smtClean="0"/>
              <a:t>】MISRA-C</a:t>
            </a:r>
            <a:r>
              <a:rPr lang="ja-JP" altLang="en-US" smtClean="0"/>
              <a:t>研究会</a:t>
            </a:r>
            <a:r>
              <a:rPr lang="en-US" altLang="ja-JP" smtClean="0"/>
              <a:t>: </a:t>
            </a:r>
            <a:r>
              <a:rPr lang="ja-JP" altLang="en-US" smtClean="0"/>
              <a:t>「組込み開発者におくるＭＩＳＲＡ－Ｃ：組込みプログラミングの高信頼化ガイド」</a:t>
            </a:r>
            <a:r>
              <a:rPr lang="en-US" altLang="ja-JP" smtClean="0"/>
              <a:t>,</a:t>
            </a:r>
            <a:r>
              <a:rPr lang="ja-JP" altLang="en-US" smtClean="0"/>
              <a:t>日本規格協会</a:t>
            </a:r>
            <a:r>
              <a:rPr lang="en-US" altLang="ja-JP" smtClean="0"/>
              <a:t>, 2004</a:t>
            </a:r>
            <a:r>
              <a:rPr lang="ja-JP" altLang="en-US" smtClean="0"/>
              <a:t>年</a:t>
            </a:r>
            <a:endParaRPr lang="en-US" altLang="ja-JP" smtClean="0"/>
          </a:p>
          <a:p>
            <a:pPr lvl="1"/>
            <a:endParaRPr lang="en-US" altLang="ja-JP" dirty="0" smtClean="0">
              <a:sym typeface="Wingdings" pitchFamily="2" charset="2"/>
            </a:endParaRPr>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116</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320508303"/>
      </p:ext>
    </p:extLst>
  </p:cSld>
  <p:clrMapOvr>
    <a:masterClrMapping/>
  </p:clrMapOvr>
  <p:transition spd="slow">
    <p:fade/>
  </p:transition>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MISRA-C</a:t>
            </a:r>
            <a:r>
              <a:rPr lang="ja-JP" altLang="en-US" smtClean="0"/>
              <a:t>のルールの例</a:t>
            </a:r>
            <a:endParaRPr lang="ja-JP" altLang="en-US" dirty="0"/>
          </a:p>
        </p:txBody>
      </p:sp>
      <p:sp>
        <p:nvSpPr>
          <p:cNvPr id="3" name="コンテンツ プレースホルダ 2"/>
          <p:cNvSpPr>
            <a:spLocks noGrp="1"/>
          </p:cNvSpPr>
          <p:nvPr>
            <p:ph idx="1"/>
          </p:nvPr>
        </p:nvSpPr>
        <p:spPr/>
        <p:txBody>
          <a:bodyPr/>
          <a:lstStyle/>
          <a:p>
            <a:r>
              <a:rPr lang="ja-JP" altLang="en-US" smtClean="0"/>
              <a:t>ルール</a:t>
            </a:r>
            <a:r>
              <a:rPr lang="en-US" altLang="ja-JP" smtClean="0"/>
              <a:t>10</a:t>
            </a:r>
            <a:r>
              <a:rPr lang="ja-JP" altLang="en-US" smtClean="0"/>
              <a:t>（推奨）</a:t>
            </a:r>
            <a:endParaRPr lang="en-US" altLang="ja-JP" smtClean="0"/>
          </a:p>
          <a:p>
            <a:pPr lvl="1"/>
            <a:r>
              <a:rPr lang="ja-JP" altLang="en-US" smtClean="0"/>
              <a:t>コード部はコメントアウトしてはならない</a:t>
            </a:r>
            <a:endParaRPr lang="en-US" altLang="ja-JP" smtClean="0"/>
          </a:p>
          <a:p>
            <a:r>
              <a:rPr lang="ja-JP" altLang="en-US" smtClean="0"/>
              <a:t>解説</a:t>
            </a:r>
            <a:endParaRPr lang="en-US" altLang="ja-JP" smtClean="0"/>
          </a:p>
          <a:p>
            <a:pPr lvl="1"/>
            <a:r>
              <a:rPr lang="ja-JP" altLang="en-US" smtClean="0"/>
              <a:t>コードをコメントアウトすることで可読性を損ない、プログラマの勘違いを誘発する可能性がある。またコメントの入れ子が発生する可能性もあるため、コードのコメントアウトはすべきではない。</a:t>
            </a:r>
            <a:endParaRPr lang="ja-JP" altLang="en-US" dirty="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117</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063562986"/>
      </p:ext>
    </p:extLst>
  </p:cSld>
  <p:clrMapOvr>
    <a:masterClrMapping/>
  </p:clrMapOvr>
  <p:transition spd="slow">
    <p:fade/>
  </p:transition>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元コード</a:t>
            </a:r>
            <a:endParaRPr lang="ja-JP" altLang="en-US" dirty="0"/>
          </a:p>
        </p:txBody>
      </p:sp>
      <p:sp>
        <p:nvSpPr>
          <p:cNvPr id="3" name="コンテンツ プレースホルダ 2"/>
          <p:cNvSpPr>
            <a:spLocks noGrp="1"/>
          </p:cNvSpPr>
          <p:nvPr>
            <p:ph idx="1"/>
          </p:nvPr>
        </p:nvSpPr>
        <p:spPr/>
        <p:txBody>
          <a:bodyPr/>
          <a:lstStyle/>
          <a:p>
            <a:pPr>
              <a:buNone/>
            </a:pPr>
            <a:r>
              <a:rPr lang="en-US" altLang="ja-JP" dirty="0" smtClean="0">
                <a:latin typeface="Courier New"/>
                <a:cs typeface="Courier New"/>
              </a:rPr>
              <a:t>extern SI_16 func1(void)</a:t>
            </a:r>
          </a:p>
          <a:p>
            <a:pPr>
              <a:buNone/>
            </a:pPr>
            <a:r>
              <a:rPr lang="en-US" altLang="ja-JP" dirty="0" smtClean="0">
                <a:latin typeface="Courier New"/>
                <a:cs typeface="Courier New"/>
              </a:rPr>
              <a:t>{</a:t>
            </a:r>
          </a:p>
          <a:p>
            <a:pPr>
              <a:buNone/>
            </a:pPr>
            <a:r>
              <a:rPr lang="en-US" altLang="ja-JP" dirty="0" smtClean="0">
                <a:latin typeface="Courier New"/>
                <a:cs typeface="Courier New"/>
              </a:rPr>
              <a:t>  SI_16 si16_var = 0;</a:t>
            </a:r>
          </a:p>
          <a:p>
            <a:pPr>
              <a:buNone/>
            </a:pPr>
            <a:r>
              <a:rPr lang="en-US" altLang="ja-JP" dirty="0" smtClean="0">
                <a:latin typeface="Courier New"/>
                <a:cs typeface="Courier New"/>
              </a:rPr>
              <a:t>  si16_var = func1();</a:t>
            </a:r>
          </a:p>
          <a:p>
            <a:pPr>
              <a:buNone/>
            </a:pPr>
            <a:r>
              <a:rPr lang="en-US" altLang="ja-JP" dirty="0" smtClean="0">
                <a:latin typeface="Courier New"/>
                <a:cs typeface="Courier New"/>
              </a:rPr>
              <a:t>  if(si16_var != 0)</a:t>
            </a:r>
          </a:p>
          <a:p>
            <a:pPr>
              <a:buNone/>
            </a:pPr>
            <a:r>
              <a:rPr lang="en-US" altLang="ja-JP" dirty="0" smtClean="0">
                <a:latin typeface="Courier New"/>
                <a:cs typeface="Courier New"/>
              </a:rPr>
              <a:t>  {</a:t>
            </a:r>
          </a:p>
          <a:p>
            <a:pPr>
              <a:buNone/>
            </a:pPr>
            <a:r>
              <a:rPr lang="en-US" altLang="ja-JP" dirty="0" smtClean="0">
                <a:latin typeface="Courier New"/>
                <a:cs typeface="Courier New"/>
              </a:rPr>
              <a:t>    /* </a:t>
            </a:r>
            <a:r>
              <a:rPr lang="ja-JP" altLang="en-US" dirty="0" smtClean="0">
                <a:latin typeface="Courier New"/>
                <a:cs typeface="Courier New"/>
              </a:rPr>
              <a:t>エラー処理</a:t>
            </a:r>
            <a:r>
              <a:rPr lang="en-US" altLang="ja-JP" dirty="0" smtClean="0">
                <a:latin typeface="Courier New"/>
                <a:cs typeface="Courier New"/>
              </a:rPr>
              <a:t> */</a:t>
            </a:r>
          </a:p>
          <a:p>
            <a:pPr>
              <a:buNone/>
            </a:pPr>
            <a:r>
              <a:rPr lang="en-US" altLang="ja-JP" dirty="0" smtClean="0">
                <a:latin typeface="Courier New"/>
                <a:cs typeface="Courier New"/>
              </a:rPr>
              <a:t>  }</a:t>
            </a:r>
          </a:p>
          <a:p>
            <a:pPr>
              <a:buNone/>
            </a:pPr>
            <a:r>
              <a:rPr lang="en-US" altLang="ja-JP" dirty="0" smtClean="0">
                <a:latin typeface="Courier New"/>
                <a:cs typeface="Courier New"/>
              </a:rPr>
              <a:t>}</a:t>
            </a:r>
            <a:endParaRPr lang="ja-JP" altLang="en-US" dirty="0">
              <a:latin typeface="Courier New"/>
              <a:cs typeface="Courier New"/>
            </a:endParaRP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118</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279695832"/>
      </p:ext>
    </p:extLst>
  </p:cSld>
  <p:clrMapOvr>
    <a:masterClrMapping/>
  </p:clrMapOvr>
  <p:transition spd="slow">
    <p:fade/>
  </p:transition>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ja-JP" altLang="en-US" dirty="0" smtClean="0"/>
              <a:t>コメントアウト例（ルール違反）</a:t>
            </a:r>
            <a:endParaRPr lang="ja-JP" altLang="en-US" dirty="0"/>
          </a:p>
        </p:txBody>
      </p:sp>
      <p:sp>
        <p:nvSpPr>
          <p:cNvPr id="3" name="コンテンツ プレースホルダ 2"/>
          <p:cNvSpPr>
            <a:spLocks noGrp="1"/>
          </p:cNvSpPr>
          <p:nvPr>
            <p:ph idx="1"/>
          </p:nvPr>
        </p:nvSpPr>
        <p:spPr/>
        <p:txBody>
          <a:bodyPr>
            <a:normAutofit/>
          </a:bodyPr>
          <a:lstStyle/>
          <a:p>
            <a:pPr>
              <a:buNone/>
            </a:pPr>
            <a:r>
              <a:rPr lang="en-US" altLang="ja-JP" dirty="0" smtClean="0">
                <a:latin typeface="Courier New"/>
                <a:cs typeface="Courier New"/>
              </a:rPr>
              <a:t>extern SI_16 func1(void)</a:t>
            </a:r>
          </a:p>
          <a:p>
            <a:pPr>
              <a:buNone/>
            </a:pPr>
            <a:r>
              <a:rPr lang="en-US" altLang="ja-JP" dirty="0" smtClean="0">
                <a:latin typeface="Courier New"/>
                <a:cs typeface="Courier New"/>
              </a:rPr>
              <a:t>{</a:t>
            </a:r>
          </a:p>
          <a:p>
            <a:pPr>
              <a:buNone/>
            </a:pPr>
            <a:r>
              <a:rPr lang="en-US" altLang="ja-JP" dirty="0" smtClean="0">
                <a:latin typeface="Courier New"/>
                <a:cs typeface="Courier New"/>
              </a:rPr>
              <a:t>  SI_16 si16_var = 0;</a:t>
            </a:r>
          </a:p>
          <a:p>
            <a:pPr>
              <a:buNone/>
            </a:pPr>
            <a:r>
              <a:rPr lang="en-US" altLang="ja-JP" dirty="0" smtClean="0">
                <a:solidFill>
                  <a:srgbClr val="FF0000"/>
                </a:solidFill>
                <a:latin typeface="Courier New"/>
                <a:cs typeface="Courier New"/>
              </a:rPr>
              <a:t>  </a:t>
            </a:r>
            <a:r>
              <a:rPr lang="en-US" altLang="ja-JP" b="1" dirty="0" smtClean="0">
                <a:solidFill>
                  <a:srgbClr val="FF0000"/>
                </a:solidFill>
                <a:latin typeface="Courier New"/>
                <a:cs typeface="Courier New"/>
              </a:rPr>
              <a:t>/* </a:t>
            </a:r>
            <a:r>
              <a:rPr lang="ja-JP" altLang="en-US" b="1" dirty="0" smtClean="0">
                <a:solidFill>
                  <a:srgbClr val="FF0000"/>
                </a:solidFill>
                <a:latin typeface="Courier New"/>
                <a:cs typeface="Courier New"/>
              </a:rPr>
              <a:t>コメントアウト</a:t>
            </a:r>
            <a:endParaRPr lang="en-US" altLang="ja-JP" b="1" dirty="0" smtClean="0">
              <a:solidFill>
                <a:srgbClr val="FF0000"/>
              </a:solidFill>
              <a:latin typeface="Courier New"/>
              <a:cs typeface="Courier New"/>
            </a:endParaRPr>
          </a:p>
          <a:p>
            <a:pPr>
              <a:buNone/>
            </a:pPr>
            <a:r>
              <a:rPr lang="en-US" altLang="ja-JP" dirty="0" smtClean="0">
                <a:latin typeface="Courier New"/>
                <a:cs typeface="Courier New"/>
              </a:rPr>
              <a:t>  si16_var = func1();</a:t>
            </a:r>
          </a:p>
          <a:p>
            <a:pPr>
              <a:buNone/>
            </a:pPr>
            <a:r>
              <a:rPr lang="en-US" altLang="ja-JP" dirty="0" smtClean="0">
                <a:latin typeface="Courier New"/>
                <a:cs typeface="Courier New"/>
              </a:rPr>
              <a:t>  if(si16_var != 0)</a:t>
            </a:r>
          </a:p>
          <a:p>
            <a:pPr>
              <a:buNone/>
            </a:pPr>
            <a:r>
              <a:rPr lang="en-US" altLang="ja-JP" dirty="0" smtClean="0">
                <a:latin typeface="Courier New"/>
                <a:cs typeface="Courier New"/>
              </a:rPr>
              <a:t>  {</a:t>
            </a:r>
          </a:p>
          <a:p>
            <a:pPr>
              <a:buNone/>
            </a:pPr>
            <a:r>
              <a:rPr lang="en-US" altLang="ja-JP" dirty="0" smtClean="0">
                <a:latin typeface="Courier New"/>
                <a:cs typeface="Courier New"/>
              </a:rPr>
              <a:t>    /* </a:t>
            </a:r>
            <a:r>
              <a:rPr lang="ja-JP" altLang="en-US" dirty="0" smtClean="0">
                <a:latin typeface="Courier New"/>
                <a:cs typeface="Courier New"/>
              </a:rPr>
              <a:t>エラー処理</a:t>
            </a:r>
            <a:r>
              <a:rPr lang="en-US" altLang="ja-JP" dirty="0" smtClean="0">
                <a:latin typeface="Courier New"/>
                <a:cs typeface="Courier New"/>
              </a:rPr>
              <a:t> */</a:t>
            </a:r>
          </a:p>
          <a:p>
            <a:pPr>
              <a:buNone/>
            </a:pPr>
            <a:r>
              <a:rPr lang="en-US" altLang="ja-JP" dirty="0" smtClean="0">
                <a:latin typeface="Courier New"/>
                <a:cs typeface="Courier New"/>
              </a:rPr>
              <a:t>  }</a:t>
            </a:r>
          </a:p>
          <a:p>
            <a:pPr>
              <a:buNone/>
            </a:pPr>
            <a:r>
              <a:rPr lang="en-US" altLang="ja-JP" dirty="0" smtClean="0">
                <a:latin typeface="Courier New"/>
                <a:cs typeface="Courier New"/>
              </a:rPr>
              <a:t> </a:t>
            </a:r>
            <a:r>
              <a:rPr lang="en-US" altLang="ja-JP" dirty="0" smtClean="0">
                <a:solidFill>
                  <a:srgbClr val="FF0000"/>
                </a:solidFill>
                <a:latin typeface="Courier New"/>
                <a:cs typeface="Courier New"/>
              </a:rPr>
              <a:t> </a:t>
            </a:r>
            <a:r>
              <a:rPr lang="en-US" altLang="ja-JP" b="1" dirty="0" smtClean="0">
                <a:solidFill>
                  <a:srgbClr val="FF0000"/>
                </a:solidFill>
                <a:latin typeface="Courier New"/>
                <a:cs typeface="Courier New"/>
              </a:rPr>
              <a:t>*/</a:t>
            </a:r>
          </a:p>
          <a:p>
            <a:pPr>
              <a:buNone/>
            </a:pPr>
            <a:r>
              <a:rPr lang="en-US" altLang="ja-JP" dirty="0" smtClean="0">
                <a:latin typeface="Courier New"/>
                <a:cs typeface="Courier New"/>
              </a:rPr>
              <a:t>}</a:t>
            </a:r>
            <a:endParaRPr lang="ja-JP" altLang="en-US" dirty="0">
              <a:latin typeface="Courier New"/>
              <a:cs typeface="Courier New"/>
            </a:endParaRP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119</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934200012"/>
      </p:ext>
    </p:extLst>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normAutofit fontScale="90000"/>
          </a:bodyPr>
          <a:lstStyle/>
          <a:p>
            <a:r>
              <a:rPr lang="ja-JP" altLang="en-US" dirty="0" smtClean="0"/>
              <a:t>宇宙船のソフトウェアコードサイズの増大（リアルスケール）</a:t>
            </a:r>
            <a:endParaRPr lang="ja-JP" altLang="en-US" dirty="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12</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grpSp>
        <p:nvGrpSpPr>
          <p:cNvPr id="2" name="図形グループ 86"/>
          <p:cNvGrpSpPr/>
          <p:nvPr/>
        </p:nvGrpSpPr>
        <p:grpSpPr>
          <a:xfrm>
            <a:off x="2777332" y="2370138"/>
            <a:ext cx="9753600" cy="6400800"/>
            <a:chOff x="1329531" y="2370137"/>
            <a:chExt cx="12192000" cy="6400800"/>
          </a:xfrm>
        </p:grpSpPr>
        <p:grpSp>
          <p:nvGrpSpPr>
            <p:cNvPr id="3" name="図形グループ 21"/>
            <p:cNvGrpSpPr/>
            <p:nvPr/>
          </p:nvGrpSpPr>
          <p:grpSpPr>
            <a:xfrm>
              <a:off x="1329531" y="2370137"/>
              <a:ext cx="2514600" cy="6400800"/>
              <a:chOff x="1329531" y="1608137"/>
              <a:chExt cx="2514600" cy="10287000"/>
            </a:xfrm>
          </p:grpSpPr>
          <p:sp>
            <p:nvSpPr>
              <p:cNvPr id="7" name="正方形/長方形 6"/>
              <p:cNvSpPr/>
              <p:nvPr/>
            </p:nvSpPr>
            <p:spPr>
              <a:xfrm>
                <a:off x="1329531" y="7780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 name="正方形/長方形 7"/>
              <p:cNvSpPr/>
              <p:nvPr/>
            </p:nvSpPr>
            <p:spPr>
              <a:xfrm>
                <a:off x="1329531" y="7094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9" name="正方形/長方形 8"/>
              <p:cNvSpPr/>
              <p:nvPr/>
            </p:nvSpPr>
            <p:spPr>
              <a:xfrm>
                <a:off x="1329531" y="6408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0" name="正方形/長方形 9"/>
              <p:cNvSpPr/>
              <p:nvPr/>
            </p:nvSpPr>
            <p:spPr>
              <a:xfrm>
                <a:off x="1329531" y="5722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1" name="正方形/長方形 10"/>
              <p:cNvSpPr/>
              <p:nvPr/>
            </p:nvSpPr>
            <p:spPr>
              <a:xfrm>
                <a:off x="1329531" y="5037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2" name="正方形/長方形 11"/>
              <p:cNvSpPr/>
              <p:nvPr/>
            </p:nvSpPr>
            <p:spPr>
              <a:xfrm>
                <a:off x="1329531" y="4351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3" name="正方形/長方形 12"/>
              <p:cNvSpPr/>
              <p:nvPr/>
            </p:nvSpPr>
            <p:spPr>
              <a:xfrm>
                <a:off x="1329531" y="3665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4" name="正方形/長方形 13"/>
              <p:cNvSpPr/>
              <p:nvPr/>
            </p:nvSpPr>
            <p:spPr>
              <a:xfrm>
                <a:off x="1329531" y="2979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5" name="正方形/長方形 14"/>
              <p:cNvSpPr/>
              <p:nvPr/>
            </p:nvSpPr>
            <p:spPr>
              <a:xfrm>
                <a:off x="1329531" y="2293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6" name="正方形/長方形 15"/>
              <p:cNvSpPr/>
              <p:nvPr/>
            </p:nvSpPr>
            <p:spPr>
              <a:xfrm>
                <a:off x="1329531" y="1608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7" name="正方形/長方形 16"/>
              <p:cNvSpPr/>
              <p:nvPr/>
            </p:nvSpPr>
            <p:spPr>
              <a:xfrm>
                <a:off x="1329531" y="11209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8" name="正方形/長方形 17"/>
              <p:cNvSpPr/>
              <p:nvPr/>
            </p:nvSpPr>
            <p:spPr>
              <a:xfrm>
                <a:off x="1329531" y="10523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19" name="正方形/長方形 18"/>
              <p:cNvSpPr/>
              <p:nvPr/>
            </p:nvSpPr>
            <p:spPr>
              <a:xfrm>
                <a:off x="1329531" y="9837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0" name="正方形/長方形 19"/>
              <p:cNvSpPr/>
              <p:nvPr/>
            </p:nvSpPr>
            <p:spPr>
              <a:xfrm>
                <a:off x="1329531" y="9151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1" name="正方形/長方形 20"/>
              <p:cNvSpPr/>
              <p:nvPr/>
            </p:nvSpPr>
            <p:spPr>
              <a:xfrm>
                <a:off x="1329531" y="8466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grpSp>
        <p:grpSp>
          <p:nvGrpSpPr>
            <p:cNvPr id="22" name="図形グループ 22"/>
            <p:cNvGrpSpPr/>
            <p:nvPr/>
          </p:nvGrpSpPr>
          <p:grpSpPr>
            <a:xfrm>
              <a:off x="3767931" y="2370137"/>
              <a:ext cx="2514600" cy="6400800"/>
              <a:chOff x="1329531" y="1608137"/>
              <a:chExt cx="2514600" cy="10287000"/>
            </a:xfrm>
          </p:grpSpPr>
          <p:sp>
            <p:nvSpPr>
              <p:cNvPr id="24" name="正方形/長方形 23"/>
              <p:cNvSpPr/>
              <p:nvPr/>
            </p:nvSpPr>
            <p:spPr>
              <a:xfrm>
                <a:off x="1329531" y="7780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5" name="正方形/長方形 24"/>
              <p:cNvSpPr/>
              <p:nvPr/>
            </p:nvSpPr>
            <p:spPr>
              <a:xfrm>
                <a:off x="1329531" y="7094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6" name="正方形/長方形 25"/>
              <p:cNvSpPr/>
              <p:nvPr/>
            </p:nvSpPr>
            <p:spPr>
              <a:xfrm>
                <a:off x="1329531" y="6408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7" name="正方形/長方形 26"/>
              <p:cNvSpPr/>
              <p:nvPr/>
            </p:nvSpPr>
            <p:spPr>
              <a:xfrm>
                <a:off x="1329531" y="5722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8" name="正方形/長方形 27"/>
              <p:cNvSpPr/>
              <p:nvPr/>
            </p:nvSpPr>
            <p:spPr>
              <a:xfrm>
                <a:off x="1329531" y="5037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29" name="正方形/長方形 28"/>
              <p:cNvSpPr/>
              <p:nvPr/>
            </p:nvSpPr>
            <p:spPr>
              <a:xfrm>
                <a:off x="1329531" y="4351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0" name="正方形/長方形 29"/>
              <p:cNvSpPr/>
              <p:nvPr/>
            </p:nvSpPr>
            <p:spPr>
              <a:xfrm>
                <a:off x="1329531" y="3665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1" name="正方形/長方形 30"/>
              <p:cNvSpPr/>
              <p:nvPr/>
            </p:nvSpPr>
            <p:spPr>
              <a:xfrm>
                <a:off x="1329531" y="2979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2" name="正方形/長方形 31"/>
              <p:cNvSpPr/>
              <p:nvPr/>
            </p:nvSpPr>
            <p:spPr>
              <a:xfrm>
                <a:off x="1329531" y="2293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3" name="正方形/長方形 32"/>
              <p:cNvSpPr/>
              <p:nvPr/>
            </p:nvSpPr>
            <p:spPr>
              <a:xfrm>
                <a:off x="1329531" y="1608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4" name="正方形/長方形 33"/>
              <p:cNvSpPr/>
              <p:nvPr/>
            </p:nvSpPr>
            <p:spPr>
              <a:xfrm>
                <a:off x="1329531" y="11209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5" name="正方形/長方形 34"/>
              <p:cNvSpPr/>
              <p:nvPr/>
            </p:nvSpPr>
            <p:spPr>
              <a:xfrm>
                <a:off x="1329531" y="10523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6" name="正方形/長方形 35"/>
              <p:cNvSpPr/>
              <p:nvPr/>
            </p:nvSpPr>
            <p:spPr>
              <a:xfrm>
                <a:off x="1329531" y="9837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7" name="正方形/長方形 36"/>
              <p:cNvSpPr/>
              <p:nvPr/>
            </p:nvSpPr>
            <p:spPr>
              <a:xfrm>
                <a:off x="1329531" y="9151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38" name="正方形/長方形 37"/>
              <p:cNvSpPr/>
              <p:nvPr/>
            </p:nvSpPr>
            <p:spPr>
              <a:xfrm>
                <a:off x="1329531" y="8466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grpSp>
        <p:grpSp>
          <p:nvGrpSpPr>
            <p:cNvPr id="23" name="図形グループ 38"/>
            <p:cNvGrpSpPr/>
            <p:nvPr/>
          </p:nvGrpSpPr>
          <p:grpSpPr>
            <a:xfrm>
              <a:off x="6206331" y="2370137"/>
              <a:ext cx="2514600" cy="6400800"/>
              <a:chOff x="1329531" y="1608137"/>
              <a:chExt cx="2514600" cy="10287000"/>
            </a:xfrm>
          </p:grpSpPr>
          <p:sp>
            <p:nvSpPr>
              <p:cNvPr id="40" name="正方形/長方形 39"/>
              <p:cNvSpPr/>
              <p:nvPr/>
            </p:nvSpPr>
            <p:spPr>
              <a:xfrm>
                <a:off x="1329531" y="7780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1" name="正方形/長方形 40"/>
              <p:cNvSpPr/>
              <p:nvPr/>
            </p:nvSpPr>
            <p:spPr>
              <a:xfrm>
                <a:off x="1329531" y="7094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2" name="正方形/長方形 41"/>
              <p:cNvSpPr/>
              <p:nvPr/>
            </p:nvSpPr>
            <p:spPr>
              <a:xfrm>
                <a:off x="1329531" y="6408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3" name="正方形/長方形 42"/>
              <p:cNvSpPr/>
              <p:nvPr/>
            </p:nvSpPr>
            <p:spPr>
              <a:xfrm>
                <a:off x="1329531" y="5722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4" name="正方形/長方形 43"/>
              <p:cNvSpPr/>
              <p:nvPr/>
            </p:nvSpPr>
            <p:spPr>
              <a:xfrm>
                <a:off x="1329531" y="5037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5" name="正方形/長方形 44"/>
              <p:cNvSpPr/>
              <p:nvPr/>
            </p:nvSpPr>
            <p:spPr>
              <a:xfrm>
                <a:off x="1329531" y="4351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6" name="正方形/長方形 45"/>
              <p:cNvSpPr/>
              <p:nvPr/>
            </p:nvSpPr>
            <p:spPr>
              <a:xfrm>
                <a:off x="1329531" y="3665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7" name="正方形/長方形 46"/>
              <p:cNvSpPr/>
              <p:nvPr/>
            </p:nvSpPr>
            <p:spPr>
              <a:xfrm>
                <a:off x="1329531" y="2979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8" name="正方形/長方形 47"/>
              <p:cNvSpPr/>
              <p:nvPr/>
            </p:nvSpPr>
            <p:spPr>
              <a:xfrm>
                <a:off x="1329531" y="2293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49" name="正方形/長方形 48"/>
              <p:cNvSpPr/>
              <p:nvPr/>
            </p:nvSpPr>
            <p:spPr>
              <a:xfrm>
                <a:off x="1329531" y="1608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0" name="正方形/長方形 49"/>
              <p:cNvSpPr/>
              <p:nvPr/>
            </p:nvSpPr>
            <p:spPr>
              <a:xfrm>
                <a:off x="1329531" y="11209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1" name="正方形/長方形 50"/>
              <p:cNvSpPr/>
              <p:nvPr/>
            </p:nvSpPr>
            <p:spPr>
              <a:xfrm>
                <a:off x="1329531" y="10523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2" name="正方形/長方形 51"/>
              <p:cNvSpPr/>
              <p:nvPr/>
            </p:nvSpPr>
            <p:spPr>
              <a:xfrm>
                <a:off x="1329531" y="9837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3" name="正方形/長方形 52"/>
              <p:cNvSpPr/>
              <p:nvPr/>
            </p:nvSpPr>
            <p:spPr>
              <a:xfrm>
                <a:off x="1329531" y="9151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4" name="正方形/長方形 53"/>
              <p:cNvSpPr/>
              <p:nvPr/>
            </p:nvSpPr>
            <p:spPr>
              <a:xfrm>
                <a:off x="1329531" y="8466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grpSp>
        <p:grpSp>
          <p:nvGrpSpPr>
            <p:cNvPr id="39" name="図形グループ 54"/>
            <p:cNvGrpSpPr/>
            <p:nvPr/>
          </p:nvGrpSpPr>
          <p:grpSpPr>
            <a:xfrm>
              <a:off x="8644731" y="2370137"/>
              <a:ext cx="2514600" cy="6400800"/>
              <a:chOff x="1329531" y="1608137"/>
              <a:chExt cx="2514600" cy="10287000"/>
            </a:xfrm>
          </p:grpSpPr>
          <p:sp>
            <p:nvSpPr>
              <p:cNvPr id="56" name="正方形/長方形 55"/>
              <p:cNvSpPr/>
              <p:nvPr/>
            </p:nvSpPr>
            <p:spPr>
              <a:xfrm>
                <a:off x="1329531" y="7780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7" name="正方形/長方形 56"/>
              <p:cNvSpPr/>
              <p:nvPr/>
            </p:nvSpPr>
            <p:spPr>
              <a:xfrm>
                <a:off x="1329531" y="7094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8" name="正方形/長方形 57"/>
              <p:cNvSpPr/>
              <p:nvPr/>
            </p:nvSpPr>
            <p:spPr>
              <a:xfrm>
                <a:off x="1329531" y="6408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59" name="正方形/長方形 58"/>
              <p:cNvSpPr/>
              <p:nvPr/>
            </p:nvSpPr>
            <p:spPr>
              <a:xfrm>
                <a:off x="1329531" y="5722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0" name="正方形/長方形 59"/>
              <p:cNvSpPr/>
              <p:nvPr/>
            </p:nvSpPr>
            <p:spPr>
              <a:xfrm>
                <a:off x="1329531" y="5037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1" name="正方形/長方形 60"/>
              <p:cNvSpPr/>
              <p:nvPr/>
            </p:nvSpPr>
            <p:spPr>
              <a:xfrm>
                <a:off x="1329531" y="4351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2" name="正方形/長方形 61"/>
              <p:cNvSpPr/>
              <p:nvPr/>
            </p:nvSpPr>
            <p:spPr>
              <a:xfrm>
                <a:off x="1329531" y="3665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3" name="正方形/長方形 62"/>
              <p:cNvSpPr/>
              <p:nvPr/>
            </p:nvSpPr>
            <p:spPr>
              <a:xfrm>
                <a:off x="1329531" y="2979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4" name="正方形/長方形 63"/>
              <p:cNvSpPr/>
              <p:nvPr/>
            </p:nvSpPr>
            <p:spPr>
              <a:xfrm>
                <a:off x="1329531" y="2293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5" name="正方形/長方形 64"/>
              <p:cNvSpPr/>
              <p:nvPr/>
            </p:nvSpPr>
            <p:spPr>
              <a:xfrm>
                <a:off x="1329531" y="1608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6" name="正方形/長方形 65"/>
              <p:cNvSpPr/>
              <p:nvPr/>
            </p:nvSpPr>
            <p:spPr>
              <a:xfrm>
                <a:off x="1329531" y="11209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7" name="正方形/長方形 66"/>
              <p:cNvSpPr/>
              <p:nvPr/>
            </p:nvSpPr>
            <p:spPr>
              <a:xfrm>
                <a:off x="1329531" y="10523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8" name="正方形/長方形 67"/>
              <p:cNvSpPr/>
              <p:nvPr/>
            </p:nvSpPr>
            <p:spPr>
              <a:xfrm>
                <a:off x="1329531" y="9837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69" name="正方形/長方形 68"/>
              <p:cNvSpPr/>
              <p:nvPr/>
            </p:nvSpPr>
            <p:spPr>
              <a:xfrm>
                <a:off x="1329531" y="9151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0" name="正方形/長方形 69"/>
              <p:cNvSpPr/>
              <p:nvPr/>
            </p:nvSpPr>
            <p:spPr>
              <a:xfrm>
                <a:off x="1329531" y="8466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grpSp>
        <p:grpSp>
          <p:nvGrpSpPr>
            <p:cNvPr id="55" name="図形グループ 70"/>
            <p:cNvGrpSpPr/>
            <p:nvPr/>
          </p:nvGrpSpPr>
          <p:grpSpPr>
            <a:xfrm>
              <a:off x="11006931" y="2370137"/>
              <a:ext cx="2514600" cy="6400800"/>
              <a:chOff x="1329531" y="1608137"/>
              <a:chExt cx="2514600" cy="10287000"/>
            </a:xfrm>
          </p:grpSpPr>
          <p:sp>
            <p:nvSpPr>
              <p:cNvPr id="72" name="正方形/長方形 71"/>
              <p:cNvSpPr/>
              <p:nvPr/>
            </p:nvSpPr>
            <p:spPr>
              <a:xfrm>
                <a:off x="1329531" y="7780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3" name="正方形/長方形 72"/>
              <p:cNvSpPr/>
              <p:nvPr/>
            </p:nvSpPr>
            <p:spPr>
              <a:xfrm>
                <a:off x="1329531" y="7094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4" name="正方形/長方形 73"/>
              <p:cNvSpPr/>
              <p:nvPr/>
            </p:nvSpPr>
            <p:spPr>
              <a:xfrm>
                <a:off x="1329531" y="6408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5" name="正方形/長方形 74"/>
              <p:cNvSpPr/>
              <p:nvPr/>
            </p:nvSpPr>
            <p:spPr>
              <a:xfrm>
                <a:off x="1329531" y="5722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6" name="正方形/長方形 75"/>
              <p:cNvSpPr/>
              <p:nvPr/>
            </p:nvSpPr>
            <p:spPr>
              <a:xfrm>
                <a:off x="1329531" y="5037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7" name="正方形/長方形 76"/>
              <p:cNvSpPr/>
              <p:nvPr/>
            </p:nvSpPr>
            <p:spPr>
              <a:xfrm>
                <a:off x="1329531" y="4351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8" name="正方形/長方形 77"/>
              <p:cNvSpPr/>
              <p:nvPr/>
            </p:nvSpPr>
            <p:spPr>
              <a:xfrm>
                <a:off x="1329531" y="3665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79" name="正方形/長方形 78"/>
              <p:cNvSpPr/>
              <p:nvPr/>
            </p:nvSpPr>
            <p:spPr>
              <a:xfrm>
                <a:off x="1329531" y="2979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0" name="正方形/長方形 79"/>
              <p:cNvSpPr/>
              <p:nvPr/>
            </p:nvSpPr>
            <p:spPr>
              <a:xfrm>
                <a:off x="1329531" y="2293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1" name="正方形/長方形 80"/>
              <p:cNvSpPr/>
              <p:nvPr/>
            </p:nvSpPr>
            <p:spPr>
              <a:xfrm>
                <a:off x="1329531" y="1608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2" name="正方形/長方形 81"/>
              <p:cNvSpPr/>
              <p:nvPr/>
            </p:nvSpPr>
            <p:spPr>
              <a:xfrm>
                <a:off x="1329531" y="112093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3" name="正方形/長方形 82"/>
              <p:cNvSpPr/>
              <p:nvPr/>
            </p:nvSpPr>
            <p:spPr>
              <a:xfrm>
                <a:off x="1329531" y="105235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4" name="正方形/長方形 83"/>
              <p:cNvSpPr/>
              <p:nvPr/>
            </p:nvSpPr>
            <p:spPr>
              <a:xfrm>
                <a:off x="1329531" y="98377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5" name="正方形/長方形 84"/>
              <p:cNvSpPr/>
              <p:nvPr/>
            </p:nvSpPr>
            <p:spPr>
              <a:xfrm>
                <a:off x="1329531" y="91519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sp>
            <p:nvSpPr>
              <p:cNvPr id="86" name="正方形/長方形 85"/>
              <p:cNvSpPr/>
              <p:nvPr/>
            </p:nvSpPr>
            <p:spPr>
              <a:xfrm>
                <a:off x="1329531" y="8466137"/>
                <a:ext cx="2514600" cy="685800"/>
              </a:xfrm>
              <a:prstGeom prst="rect">
                <a:avLst/>
              </a:prstGeom>
              <a:solidFill>
                <a:srgbClr val="FFFFFF"/>
              </a:solidFill>
              <a:ln>
                <a:solidFill>
                  <a:schemeClr val="bg1">
                    <a:lumMod val="75000"/>
                  </a:schemeClr>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l"/>
                <a:endParaRPr kumimoji="1" lang="ja-JP" altLang="en-US" dirty="0" err="1" smtClean="0"/>
              </a:p>
            </p:txBody>
          </p:sp>
        </p:grpSp>
      </p:grpSp>
      <p:sp>
        <p:nvSpPr>
          <p:cNvPr id="88" name="テキスト ボックス 87"/>
          <p:cNvSpPr txBox="1"/>
          <p:nvPr/>
        </p:nvSpPr>
        <p:spPr bwMode="auto">
          <a:xfrm>
            <a:off x="1329532" y="4351338"/>
            <a:ext cx="12954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bg1"/>
                </a:solidFill>
                <a:latin typeface="Calibri"/>
                <a:ea typeface="ＤＦＰ平成ゴシック体W7" charset="-128"/>
                <a:cs typeface="Calibri"/>
              </a:rPr>
              <a:t>1,000,000</a:t>
            </a:r>
            <a:endParaRPr lang="ja-JP" altLang="en-US" sz="1800" dirty="0">
              <a:solidFill>
                <a:schemeClr val="bg1"/>
              </a:solidFill>
              <a:latin typeface="Calibri"/>
              <a:ea typeface="ＤＦＰ平成ゴシック体W7" charset="-128"/>
              <a:cs typeface="Calibri"/>
            </a:endParaRPr>
          </a:p>
        </p:txBody>
      </p:sp>
      <p:sp>
        <p:nvSpPr>
          <p:cNvPr id="89" name="テキスト ボックス 88"/>
          <p:cNvSpPr txBox="1"/>
          <p:nvPr/>
        </p:nvSpPr>
        <p:spPr bwMode="auto">
          <a:xfrm>
            <a:off x="1481932" y="6484937"/>
            <a:ext cx="12954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bg1"/>
                </a:solidFill>
                <a:latin typeface="Calibri"/>
                <a:ea typeface="ＤＦＰ平成ゴシック体W7" charset="-128"/>
                <a:cs typeface="Calibri"/>
              </a:rPr>
              <a:t>500,000</a:t>
            </a:r>
            <a:endParaRPr lang="ja-JP" altLang="en-US" sz="1800" dirty="0">
              <a:solidFill>
                <a:schemeClr val="bg1"/>
              </a:solidFill>
              <a:latin typeface="Calibri"/>
              <a:ea typeface="ＤＦＰ平成ゴシック体W7" charset="-128"/>
              <a:cs typeface="Calibri"/>
            </a:endParaRPr>
          </a:p>
        </p:txBody>
      </p:sp>
      <p:sp>
        <p:nvSpPr>
          <p:cNvPr id="90" name="テキスト ボックス 89"/>
          <p:cNvSpPr txBox="1"/>
          <p:nvPr/>
        </p:nvSpPr>
        <p:spPr bwMode="auto">
          <a:xfrm>
            <a:off x="1405732" y="2217738"/>
            <a:ext cx="12954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bg1"/>
                </a:solidFill>
                <a:latin typeface="Calibri"/>
                <a:ea typeface="ＤＦＰ平成ゴシック体W7" charset="-128"/>
                <a:cs typeface="Calibri"/>
              </a:rPr>
              <a:t>1,500,000</a:t>
            </a:r>
            <a:endParaRPr lang="ja-JP" altLang="en-US" sz="1800" dirty="0">
              <a:solidFill>
                <a:schemeClr val="bg1"/>
              </a:solidFill>
              <a:latin typeface="Calibri"/>
              <a:ea typeface="ＤＦＰ平成ゴシック体W7" charset="-128"/>
              <a:cs typeface="Calibri"/>
            </a:endParaRPr>
          </a:p>
        </p:txBody>
      </p:sp>
      <p:sp>
        <p:nvSpPr>
          <p:cNvPr id="91" name="テキスト ボックス 90"/>
          <p:cNvSpPr txBox="1"/>
          <p:nvPr/>
        </p:nvSpPr>
        <p:spPr bwMode="auto">
          <a:xfrm>
            <a:off x="1405732" y="8542338"/>
            <a:ext cx="12954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bg1"/>
                </a:solidFill>
                <a:latin typeface="Calibri"/>
                <a:ea typeface="ＤＦＰ平成ゴシック体W7" charset="-128"/>
                <a:cs typeface="Calibri"/>
              </a:rPr>
              <a:t>0</a:t>
            </a:r>
            <a:endParaRPr lang="ja-JP" altLang="en-US" sz="1800" dirty="0">
              <a:solidFill>
                <a:schemeClr val="bg1"/>
              </a:solidFill>
              <a:latin typeface="Calibri"/>
              <a:ea typeface="ＤＦＰ平成ゴシック体W7" charset="-128"/>
              <a:cs typeface="Calibri"/>
            </a:endParaRPr>
          </a:p>
        </p:txBody>
      </p:sp>
      <p:sp>
        <p:nvSpPr>
          <p:cNvPr id="92" name="テキスト ボックス 91"/>
          <p:cNvSpPr txBox="1"/>
          <p:nvPr/>
        </p:nvSpPr>
        <p:spPr bwMode="auto">
          <a:xfrm>
            <a:off x="2320131" y="88471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1960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3" name="テキスト ボックス 92"/>
          <p:cNvSpPr txBox="1"/>
          <p:nvPr/>
        </p:nvSpPr>
        <p:spPr bwMode="auto">
          <a:xfrm>
            <a:off x="4301332" y="87709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1970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4" name="テキスト ボックス 93"/>
          <p:cNvSpPr txBox="1"/>
          <p:nvPr/>
        </p:nvSpPr>
        <p:spPr bwMode="auto">
          <a:xfrm>
            <a:off x="6510339" y="87709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1980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5" name="テキスト ボックス 94"/>
          <p:cNvSpPr txBox="1"/>
          <p:nvPr/>
        </p:nvSpPr>
        <p:spPr bwMode="auto">
          <a:xfrm>
            <a:off x="8339932" y="87709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1990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6" name="テキスト ボックス 95"/>
          <p:cNvSpPr txBox="1"/>
          <p:nvPr/>
        </p:nvSpPr>
        <p:spPr bwMode="auto">
          <a:xfrm>
            <a:off x="10168731" y="87709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2000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7" name="テキスト ボックス 96"/>
          <p:cNvSpPr txBox="1"/>
          <p:nvPr/>
        </p:nvSpPr>
        <p:spPr bwMode="auto">
          <a:xfrm>
            <a:off x="11997531" y="8770937"/>
            <a:ext cx="762000" cy="402172"/>
          </a:xfrm>
          <a:prstGeom prst="rect">
            <a:avLst/>
          </a:prstGeom>
          <a:noFill/>
          <a:ln w="9525">
            <a:noFill/>
            <a:miter lim="800000"/>
            <a:headEnd/>
            <a:tailEnd/>
          </a:ln>
          <a:effectLst/>
        </p:spPr>
        <p:txBody>
          <a:bodyPr wrap="square" lIns="107991" tIns="66601" rIns="107991" bIns="66601" rtlCol="0">
            <a:prstTxWarp prst="textNoShape">
              <a:avLst/>
            </a:prstTxWarp>
            <a:spAutoFit/>
          </a:bodyPr>
          <a:lstStyle/>
          <a:p>
            <a:pPr algn="r" latinLnBrk="0">
              <a:lnSpc>
                <a:spcPct val="90000"/>
              </a:lnSpc>
              <a:spcBef>
                <a:spcPct val="50000"/>
              </a:spcBef>
            </a:pPr>
            <a:r>
              <a:rPr lang="en-US" altLang="ja-JP" sz="1800" dirty="0">
                <a:solidFill>
                  <a:schemeClr val="tx1">
                    <a:lumMod val="75000"/>
                    <a:lumOff val="25000"/>
                  </a:schemeClr>
                </a:solidFill>
                <a:latin typeface="Calibri"/>
                <a:ea typeface="ＤＦＰ平成ゴシック体W7" charset="-128"/>
                <a:cs typeface="Calibri"/>
              </a:rPr>
              <a:t>2010</a:t>
            </a:r>
            <a:endParaRPr lang="ja-JP" altLang="en-US" sz="1800" dirty="0">
              <a:solidFill>
                <a:schemeClr val="tx1">
                  <a:lumMod val="75000"/>
                  <a:lumOff val="25000"/>
                </a:schemeClr>
              </a:solidFill>
              <a:latin typeface="Calibri"/>
              <a:ea typeface="ＤＦＰ平成ゴシック体W7" charset="-128"/>
              <a:cs typeface="Calibri"/>
            </a:endParaRPr>
          </a:p>
        </p:txBody>
      </p:sp>
      <p:sp>
        <p:nvSpPr>
          <p:cNvPr id="98" name="正方形/長方形 97"/>
          <p:cNvSpPr/>
          <p:nvPr/>
        </p:nvSpPr>
        <p:spPr>
          <a:xfrm>
            <a:off x="4301332" y="8389938"/>
            <a:ext cx="304801" cy="381000"/>
          </a:xfrm>
          <a:prstGeom prst="rect">
            <a:avLst/>
          </a:prstGeom>
          <a:solidFill>
            <a:srgbClr val="C0504D"/>
          </a:solidFill>
          <a:ln w="3175" cap="flat" cmpd="sng" algn="ctr">
            <a:solidFill>
              <a:schemeClr val="accent2"/>
            </a:solidFill>
            <a:prstDash val="solid"/>
            <a:round/>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2" tIns="45716" rIns="91432" bIns="45716" rtlCol="0" anchor="ctr"/>
          <a:lstStyle/>
          <a:p>
            <a:pPr algn="l"/>
            <a:endParaRPr kumimoji="1" lang="ja-JP" altLang="en-US" dirty="0" err="1" smtClean="0"/>
          </a:p>
        </p:txBody>
      </p:sp>
      <p:sp>
        <p:nvSpPr>
          <p:cNvPr id="99" name="四角形吹き出し 98"/>
          <p:cNvSpPr/>
          <p:nvPr/>
        </p:nvSpPr>
        <p:spPr>
          <a:xfrm>
            <a:off x="3005931" y="5799137"/>
            <a:ext cx="2133600" cy="1219200"/>
          </a:xfrm>
          <a:prstGeom prst="wedgeRectCallout">
            <a:avLst>
              <a:gd name="adj1" fmla="val 20439"/>
              <a:gd name="adj2" fmla="val 159712"/>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r>
              <a:rPr kumimoji="1" lang="en-US" altLang="ja-JP" dirty="0" smtClean="0"/>
              <a:t>1968</a:t>
            </a:r>
          </a:p>
          <a:p>
            <a:r>
              <a:rPr kumimoji="1" lang="ja-JP" altLang="en-US" dirty="0" smtClean="0"/>
              <a:t>アポロ</a:t>
            </a:r>
            <a:endParaRPr kumimoji="1" lang="en-US" altLang="ja-JP" dirty="0" smtClean="0"/>
          </a:p>
          <a:p>
            <a:r>
              <a:rPr kumimoji="1" lang="en-US" altLang="ja-JP" dirty="0" smtClean="0"/>
              <a:t>1500</a:t>
            </a:r>
            <a:r>
              <a:rPr kumimoji="1" lang="ja-JP" altLang="en-US" dirty="0" smtClean="0"/>
              <a:t>行</a:t>
            </a:r>
            <a:endParaRPr kumimoji="1" lang="en-US" altLang="ja-JP" dirty="0" smtClean="0"/>
          </a:p>
        </p:txBody>
      </p:sp>
      <p:sp>
        <p:nvSpPr>
          <p:cNvPr id="100" name="正方形/長方形 99"/>
          <p:cNvSpPr/>
          <p:nvPr/>
        </p:nvSpPr>
        <p:spPr>
          <a:xfrm>
            <a:off x="6510338" y="6713538"/>
            <a:ext cx="305593" cy="2057400"/>
          </a:xfrm>
          <a:prstGeom prst="rect">
            <a:avLst/>
          </a:prstGeom>
          <a:solidFill>
            <a:srgbClr val="C0504D"/>
          </a:solidFill>
          <a:ln w="3175" cap="flat" cmpd="sng" algn="ctr">
            <a:solidFill>
              <a:schemeClr val="accent2"/>
            </a:solidFill>
            <a:prstDash val="solid"/>
            <a:round/>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2" tIns="45716" rIns="91432" bIns="45716" rtlCol="0" anchor="ctr"/>
          <a:lstStyle/>
          <a:p>
            <a:pPr algn="l"/>
            <a:endParaRPr kumimoji="1" lang="ja-JP" altLang="en-US" dirty="0" err="1" smtClean="0"/>
          </a:p>
        </p:txBody>
      </p:sp>
      <p:sp>
        <p:nvSpPr>
          <p:cNvPr id="101" name="正方形/長方形 100"/>
          <p:cNvSpPr/>
          <p:nvPr/>
        </p:nvSpPr>
        <p:spPr>
          <a:xfrm>
            <a:off x="8339931" y="2370138"/>
            <a:ext cx="305593" cy="6400800"/>
          </a:xfrm>
          <a:prstGeom prst="rect">
            <a:avLst/>
          </a:prstGeom>
          <a:solidFill>
            <a:srgbClr val="C0504D"/>
          </a:solidFill>
          <a:ln w="3175" cap="flat" cmpd="sng" algn="ctr">
            <a:solidFill>
              <a:schemeClr val="accent2"/>
            </a:solidFill>
            <a:prstDash val="solid"/>
            <a:round/>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lIns="91432" tIns="45716" rIns="91432" bIns="45716" rtlCol="0" anchor="ctr"/>
          <a:lstStyle/>
          <a:p>
            <a:pPr algn="l"/>
            <a:endParaRPr kumimoji="1" lang="ja-JP" altLang="en-US" dirty="0" err="1" smtClean="0"/>
          </a:p>
        </p:txBody>
      </p:sp>
      <p:sp>
        <p:nvSpPr>
          <p:cNvPr id="102" name="四角形吹き出し 101"/>
          <p:cNvSpPr/>
          <p:nvPr/>
        </p:nvSpPr>
        <p:spPr>
          <a:xfrm>
            <a:off x="4987131" y="3436937"/>
            <a:ext cx="2133600" cy="1647826"/>
          </a:xfrm>
          <a:prstGeom prst="wedgeRectCallout">
            <a:avLst>
              <a:gd name="adj1" fmla="val 20439"/>
              <a:gd name="adj2" fmla="val 159712"/>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r>
              <a:rPr kumimoji="1" lang="en-US" altLang="ja-JP" dirty="0" smtClean="0"/>
              <a:t>1980</a:t>
            </a:r>
          </a:p>
          <a:p>
            <a:r>
              <a:rPr kumimoji="1" lang="ja-JP" altLang="en-US" dirty="0" smtClean="0"/>
              <a:t>スペース</a:t>
            </a:r>
            <a:r>
              <a:rPr kumimoji="1" lang="en-US" altLang="ja-JP" dirty="0" smtClean="0"/>
              <a:t/>
            </a:r>
            <a:br>
              <a:rPr kumimoji="1" lang="en-US" altLang="ja-JP" dirty="0" smtClean="0"/>
            </a:br>
            <a:r>
              <a:rPr kumimoji="1" lang="ja-JP" altLang="en-US" dirty="0" smtClean="0"/>
              <a:t>シャトル</a:t>
            </a:r>
            <a:endParaRPr kumimoji="1" lang="en-US" altLang="ja-JP" dirty="0" smtClean="0"/>
          </a:p>
          <a:p>
            <a:r>
              <a:rPr kumimoji="1" lang="en-US" altLang="ja-JP" dirty="0" smtClean="0"/>
              <a:t>4.7</a:t>
            </a:r>
            <a:r>
              <a:rPr kumimoji="1" lang="ja-JP" altLang="en-US" dirty="0" smtClean="0"/>
              <a:t>万行</a:t>
            </a:r>
            <a:endParaRPr kumimoji="1" lang="en-US" altLang="ja-JP" dirty="0" smtClean="0"/>
          </a:p>
        </p:txBody>
      </p:sp>
      <p:sp>
        <p:nvSpPr>
          <p:cNvPr id="103" name="四角形吹き出し 102"/>
          <p:cNvSpPr/>
          <p:nvPr/>
        </p:nvSpPr>
        <p:spPr>
          <a:xfrm>
            <a:off x="8949531" y="1684337"/>
            <a:ext cx="2133600" cy="1600200"/>
          </a:xfrm>
          <a:prstGeom prst="wedgeRectCallout">
            <a:avLst>
              <a:gd name="adj1" fmla="val -68836"/>
              <a:gd name="adj2" fmla="val 86795"/>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r>
              <a:rPr kumimoji="1" lang="en-US" altLang="ja-JP" dirty="0" smtClean="0"/>
              <a:t>1989</a:t>
            </a:r>
          </a:p>
          <a:p>
            <a:r>
              <a:rPr kumimoji="1" lang="ja-JP" altLang="en-US" dirty="0" smtClean="0"/>
              <a:t>国際宇宙</a:t>
            </a:r>
            <a:r>
              <a:rPr kumimoji="1" lang="en-US" altLang="ja-JP" dirty="0" smtClean="0"/>
              <a:t/>
            </a:r>
            <a:br>
              <a:rPr kumimoji="1" lang="en-US" altLang="ja-JP" dirty="0" smtClean="0"/>
            </a:br>
            <a:r>
              <a:rPr kumimoji="1" lang="ja-JP" altLang="en-US" dirty="0" smtClean="0"/>
              <a:t>ステーション</a:t>
            </a:r>
            <a:endParaRPr kumimoji="1" lang="en-US" altLang="ja-JP" dirty="0" smtClean="0"/>
          </a:p>
          <a:p>
            <a:r>
              <a:rPr kumimoji="1" lang="en-US" altLang="ja-JP" dirty="0" smtClean="0"/>
              <a:t>150</a:t>
            </a:r>
            <a:r>
              <a:rPr kumimoji="1" lang="ja-JP" altLang="en-US" dirty="0" smtClean="0"/>
              <a:t>万行</a:t>
            </a:r>
            <a:endParaRPr kumimoji="1" lang="en-US" altLang="ja-JP" dirty="0" smtClean="0"/>
          </a:p>
        </p:txBody>
      </p:sp>
    </p:spTree>
    <p:extLst>
      <p:ext uri="{BB962C8B-B14F-4D97-AF65-F5344CB8AC3E}">
        <p14:creationId xmlns:p14="http://schemas.microsoft.com/office/powerpoint/2010/main" val="407462209"/>
      </p:ext>
    </p:extLst>
  </p:cSld>
  <p:clrMapOvr>
    <a:masterClrMapping/>
  </p:clrMapOvr>
  <p:transition spd="slow">
    <p:fade/>
  </p:transition>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回避策</a:t>
            </a:r>
            <a:endParaRPr lang="ja-JP" altLang="en-US" dirty="0"/>
          </a:p>
        </p:txBody>
      </p:sp>
      <p:sp>
        <p:nvSpPr>
          <p:cNvPr id="3" name="コンテンツ プレースホルダ 2"/>
          <p:cNvSpPr>
            <a:spLocks noGrp="1"/>
          </p:cNvSpPr>
          <p:nvPr>
            <p:ph idx="1"/>
          </p:nvPr>
        </p:nvSpPr>
        <p:spPr/>
        <p:txBody>
          <a:bodyPr>
            <a:normAutofit/>
          </a:bodyPr>
          <a:lstStyle/>
          <a:p>
            <a:pPr>
              <a:buNone/>
            </a:pPr>
            <a:r>
              <a:rPr lang="en-US" altLang="ja-JP" dirty="0" smtClean="0">
                <a:latin typeface="Courier New"/>
                <a:cs typeface="Courier New"/>
              </a:rPr>
              <a:t>extern SI_16 func1(void)</a:t>
            </a:r>
          </a:p>
          <a:p>
            <a:pPr>
              <a:buNone/>
            </a:pPr>
            <a:r>
              <a:rPr lang="en-US" altLang="ja-JP" dirty="0" smtClean="0">
                <a:latin typeface="Courier New"/>
                <a:cs typeface="Courier New"/>
              </a:rPr>
              <a:t>{</a:t>
            </a:r>
          </a:p>
          <a:p>
            <a:pPr>
              <a:buNone/>
            </a:pPr>
            <a:r>
              <a:rPr lang="en-US" altLang="ja-JP" dirty="0" smtClean="0">
                <a:latin typeface="Courier New"/>
                <a:cs typeface="Courier New"/>
              </a:rPr>
              <a:t>  SI_16 si16_var = 0;</a:t>
            </a:r>
          </a:p>
          <a:p>
            <a:pPr>
              <a:buNone/>
            </a:pPr>
            <a:r>
              <a:rPr lang="en-US" altLang="ja-JP" b="1" dirty="0" smtClean="0">
                <a:solidFill>
                  <a:srgbClr val="FF0000"/>
                </a:solidFill>
                <a:latin typeface="Courier New"/>
                <a:cs typeface="Courier New"/>
              </a:rPr>
              <a:t>#if 0</a:t>
            </a:r>
          </a:p>
          <a:p>
            <a:pPr>
              <a:buNone/>
            </a:pPr>
            <a:r>
              <a:rPr lang="en-US" altLang="ja-JP" dirty="0" smtClean="0">
                <a:latin typeface="Courier New"/>
                <a:cs typeface="Courier New"/>
              </a:rPr>
              <a:t>  si16_var = func1();</a:t>
            </a:r>
          </a:p>
          <a:p>
            <a:pPr>
              <a:buNone/>
            </a:pPr>
            <a:r>
              <a:rPr lang="en-US" altLang="ja-JP" dirty="0" smtClean="0">
                <a:latin typeface="Courier New"/>
                <a:cs typeface="Courier New"/>
              </a:rPr>
              <a:t>  if(si16_var != 0)</a:t>
            </a:r>
          </a:p>
          <a:p>
            <a:pPr>
              <a:buNone/>
            </a:pPr>
            <a:r>
              <a:rPr lang="en-US" altLang="ja-JP" dirty="0" smtClean="0">
                <a:latin typeface="Courier New"/>
                <a:cs typeface="Courier New"/>
              </a:rPr>
              <a:t>  {</a:t>
            </a:r>
          </a:p>
          <a:p>
            <a:pPr>
              <a:buNone/>
            </a:pPr>
            <a:r>
              <a:rPr lang="en-US" altLang="ja-JP" dirty="0" smtClean="0">
                <a:latin typeface="Courier New"/>
                <a:cs typeface="Courier New"/>
              </a:rPr>
              <a:t>    /* </a:t>
            </a:r>
            <a:r>
              <a:rPr lang="ja-JP" altLang="en-US" dirty="0" smtClean="0">
                <a:latin typeface="Courier New"/>
                <a:cs typeface="Courier New"/>
              </a:rPr>
              <a:t>エラー処理</a:t>
            </a:r>
            <a:r>
              <a:rPr lang="en-US" altLang="ja-JP" dirty="0" smtClean="0">
                <a:latin typeface="Courier New"/>
                <a:cs typeface="Courier New"/>
              </a:rPr>
              <a:t> */</a:t>
            </a:r>
          </a:p>
          <a:p>
            <a:pPr>
              <a:buNone/>
            </a:pPr>
            <a:r>
              <a:rPr lang="en-US" altLang="ja-JP" dirty="0" smtClean="0">
                <a:latin typeface="Courier New"/>
                <a:cs typeface="Courier New"/>
              </a:rPr>
              <a:t>  }</a:t>
            </a:r>
          </a:p>
          <a:p>
            <a:pPr>
              <a:buNone/>
            </a:pPr>
            <a:r>
              <a:rPr lang="en-US" altLang="ja-JP" b="1" dirty="0" smtClean="0">
                <a:solidFill>
                  <a:srgbClr val="FF0000"/>
                </a:solidFill>
                <a:latin typeface="Courier New"/>
                <a:cs typeface="Courier New"/>
              </a:rPr>
              <a:t>#</a:t>
            </a:r>
            <a:r>
              <a:rPr lang="en-US" altLang="ja-JP" b="1" dirty="0" err="1" smtClean="0">
                <a:solidFill>
                  <a:srgbClr val="FF0000"/>
                </a:solidFill>
                <a:latin typeface="Courier New"/>
                <a:cs typeface="Courier New"/>
              </a:rPr>
              <a:t>endif</a:t>
            </a:r>
            <a:endParaRPr lang="en-US" altLang="ja-JP" b="1" dirty="0" smtClean="0">
              <a:solidFill>
                <a:srgbClr val="FF0000"/>
              </a:solidFill>
              <a:latin typeface="Courier New"/>
              <a:cs typeface="Courier New"/>
            </a:endParaRPr>
          </a:p>
          <a:p>
            <a:pPr>
              <a:buNone/>
            </a:pPr>
            <a:r>
              <a:rPr lang="en-US" altLang="ja-JP" dirty="0" smtClean="0">
                <a:latin typeface="Courier New"/>
                <a:cs typeface="Courier New"/>
              </a:rPr>
              <a:t>}</a:t>
            </a:r>
            <a:endParaRPr lang="ja-JP" altLang="en-US" dirty="0">
              <a:latin typeface="Courier New"/>
              <a:cs typeface="Courier New"/>
            </a:endParaRP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120</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6809104"/>
      </p:ext>
    </p:extLst>
  </p:cSld>
  <p:clrMapOvr>
    <a:masterClrMapping/>
  </p:clrMapOvr>
  <p:transition spd="slow">
    <p:fade/>
  </p:transition>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MISRA-C</a:t>
            </a:r>
            <a:r>
              <a:rPr lang="ja-JP" altLang="en-US" smtClean="0"/>
              <a:t>のルールの例</a:t>
            </a:r>
            <a:endParaRPr lang="ja-JP" altLang="en-US" dirty="0"/>
          </a:p>
        </p:txBody>
      </p:sp>
      <p:sp>
        <p:nvSpPr>
          <p:cNvPr id="3" name="コンテンツ プレースホルダ 2"/>
          <p:cNvSpPr>
            <a:spLocks noGrp="1"/>
          </p:cNvSpPr>
          <p:nvPr>
            <p:ph idx="1"/>
          </p:nvPr>
        </p:nvSpPr>
        <p:spPr/>
        <p:txBody>
          <a:bodyPr/>
          <a:lstStyle/>
          <a:p>
            <a:r>
              <a:rPr lang="ja-JP" altLang="en-US" smtClean="0"/>
              <a:t>ルール</a:t>
            </a:r>
            <a:r>
              <a:rPr lang="en-US" altLang="ja-JP" smtClean="0"/>
              <a:t>1</a:t>
            </a:r>
            <a:r>
              <a:rPr lang="ja-JP" altLang="en-US" smtClean="0"/>
              <a:t>４（必要）</a:t>
            </a:r>
          </a:p>
          <a:p>
            <a:pPr lvl="1"/>
            <a:r>
              <a:rPr lang="en-US" altLang="ja-JP" smtClean="0"/>
              <a:t>char</a:t>
            </a:r>
            <a:r>
              <a:rPr lang="ja-JP" altLang="en-US" smtClean="0"/>
              <a:t>型は常に</a:t>
            </a:r>
            <a:r>
              <a:rPr lang="en-US" altLang="ja-JP" smtClean="0"/>
              <a:t>unsigned char</a:t>
            </a:r>
            <a:r>
              <a:rPr lang="ja-JP" altLang="en-US" smtClean="0"/>
              <a:t>か</a:t>
            </a:r>
            <a:r>
              <a:rPr lang="en-US" altLang="ja-JP" smtClean="0"/>
              <a:t>signed char</a:t>
            </a:r>
            <a:r>
              <a:rPr lang="ja-JP" altLang="en-US" smtClean="0"/>
              <a:t>で定義されなければならない。</a:t>
            </a:r>
          </a:p>
          <a:p>
            <a:r>
              <a:rPr lang="ja-JP" altLang="en-US" smtClean="0"/>
              <a:t>解説</a:t>
            </a:r>
            <a:endParaRPr lang="en-US" altLang="ja-JP" smtClean="0"/>
          </a:p>
          <a:p>
            <a:pPr lvl="1"/>
            <a:r>
              <a:rPr lang="en-US" altLang="ja-JP" smtClean="0"/>
              <a:t>char</a:t>
            </a:r>
            <a:r>
              <a:rPr lang="ja-JP" altLang="en-US" smtClean="0"/>
              <a:t>型の扱いに関してより安全なソースコードを記述するために、処理系により扱いの異なる可能性のある</a:t>
            </a:r>
            <a:r>
              <a:rPr lang="en-US" altLang="ja-JP" smtClean="0"/>
              <a:t>char</a:t>
            </a:r>
            <a:r>
              <a:rPr lang="ja-JP" altLang="en-US" smtClean="0"/>
              <a:t>型を使用させないためのルールである。</a:t>
            </a:r>
          </a:p>
          <a:p>
            <a:pPr lvl="1"/>
            <a:r>
              <a:rPr lang="ja-JP" altLang="en-US" smtClean="0"/>
              <a:t>Ｃ</a:t>
            </a:r>
            <a:r>
              <a:rPr lang="en-US" altLang="ja-JP" smtClean="0"/>
              <a:t>906.2.1.1</a:t>
            </a:r>
            <a:r>
              <a:rPr lang="ja-JP" altLang="en-US" smtClean="0"/>
              <a:t>項に、「“単なる”</a:t>
            </a:r>
            <a:r>
              <a:rPr lang="en-US" altLang="ja-JP" smtClean="0"/>
              <a:t>Char</a:t>
            </a:r>
            <a:r>
              <a:rPr lang="ja-JP" altLang="en-US" smtClean="0"/>
              <a:t>型を符号付きとして扱うか否かは、処理系定義とする。」とある。</a:t>
            </a:r>
          </a:p>
          <a:p>
            <a:pPr lvl="1"/>
            <a:r>
              <a:rPr lang="ja-JP" altLang="en-US" smtClean="0"/>
              <a:t>従って、</a:t>
            </a:r>
            <a:r>
              <a:rPr lang="en-US" altLang="ja-JP" smtClean="0"/>
              <a:t>char</a:t>
            </a:r>
            <a:r>
              <a:rPr lang="ja-JP" altLang="en-US" smtClean="0"/>
              <a:t>型は使用せずに、</a:t>
            </a:r>
            <a:r>
              <a:rPr lang="en-US" altLang="ja-JP" smtClean="0"/>
              <a:t>unsigned char</a:t>
            </a:r>
            <a:r>
              <a:rPr lang="ja-JP" altLang="en-US" smtClean="0"/>
              <a:t>型か</a:t>
            </a:r>
            <a:r>
              <a:rPr lang="en-US" altLang="ja-JP" smtClean="0"/>
              <a:t>signed char</a:t>
            </a:r>
            <a:r>
              <a:rPr lang="ja-JP" altLang="en-US" smtClean="0"/>
              <a:t>型を使用する。</a:t>
            </a:r>
            <a:endParaRPr lang="ja-JP" altLang="en-US" dirty="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121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62088984"/>
      </p:ext>
    </p:extLst>
  </p:cSld>
  <p:clrMapOvr>
    <a:masterClrMapping/>
  </p:clrMapOvr>
  <p:transition spd="slow">
    <p:fade/>
  </p:transition>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MISRA-C</a:t>
            </a:r>
            <a:r>
              <a:rPr lang="ja-JP" altLang="en-US" smtClean="0"/>
              <a:t>のルールの例</a:t>
            </a:r>
            <a:endParaRPr lang="ja-JP" altLang="en-US" dirty="0"/>
          </a:p>
        </p:txBody>
      </p:sp>
      <p:sp>
        <p:nvSpPr>
          <p:cNvPr id="3" name="コンテンツ プレースホルダ 2"/>
          <p:cNvSpPr>
            <a:spLocks noGrp="1"/>
          </p:cNvSpPr>
          <p:nvPr>
            <p:ph idx="1"/>
          </p:nvPr>
        </p:nvSpPr>
        <p:spPr/>
        <p:txBody>
          <a:bodyPr/>
          <a:lstStyle/>
          <a:p>
            <a:r>
              <a:rPr lang="ja-JP" altLang="en-US" smtClean="0"/>
              <a:t>ルール</a:t>
            </a:r>
            <a:r>
              <a:rPr lang="en-US" altLang="ja-JP" smtClean="0"/>
              <a:t>17</a:t>
            </a:r>
            <a:r>
              <a:rPr lang="ja-JP" altLang="en-US" smtClean="0"/>
              <a:t>（必要）</a:t>
            </a:r>
          </a:p>
          <a:p>
            <a:pPr lvl="1"/>
            <a:r>
              <a:rPr lang="en-US" altLang="ja-JP" smtClean="0"/>
              <a:t>typedef</a:t>
            </a:r>
            <a:r>
              <a:rPr lang="ja-JP" altLang="en-US" smtClean="0"/>
              <a:t>名は再使用してはならない．</a:t>
            </a:r>
          </a:p>
          <a:p>
            <a:r>
              <a:rPr lang="ja-JP" altLang="en-US" smtClean="0"/>
              <a:t>解説</a:t>
            </a:r>
            <a:endParaRPr lang="en-US" altLang="ja-JP" smtClean="0"/>
          </a:p>
          <a:p>
            <a:pPr lvl="1"/>
            <a:r>
              <a:rPr lang="ja-JP" altLang="en-US" smtClean="0"/>
              <a:t>ルール</a:t>
            </a:r>
            <a:r>
              <a:rPr lang="en-US" altLang="ja-JP" smtClean="0"/>
              <a:t>17</a:t>
            </a:r>
            <a:r>
              <a:rPr lang="ja-JP" altLang="en-US" smtClean="0"/>
              <a:t>は，</a:t>
            </a:r>
            <a:r>
              <a:rPr lang="en-US" altLang="ja-JP" smtClean="0"/>
              <a:t>typedef</a:t>
            </a:r>
            <a:r>
              <a:rPr lang="ja-JP" altLang="en-US" smtClean="0"/>
              <a:t>名の使用を制限するためのルールである。</a:t>
            </a:r>
          </a:p>
          <a:p>
            <a:pPr lvl="1"/>
            <a:r>
              <a:rPr lang="en-US" altLang="ja-JP" smtClean="0"/>
              <a:t>typedef</a:t>
            </a:r>
            <a:r>
              <a:rPr lang="ja-JP" altLang="en-US" smtClean="0"/>
              <a:t>で一度定義した名前と同じ名前を再使用した場合、可読性を損なうだけでなく、再使用のされ方によっては</a:t>
            </a:r>
            <a:r>
              <a:rPr lang="en-US" altLang="ja-JP" smtClean="0"/>
              <a:t>typedef</a:t>
            </a:r>
            <a:r>
              <a:rPr lang="ja-JP" altLang="en-US" smtClean="0"/>
              <a:t>名が隠蔽され使用できなくなる可能性もある。</a:t>
            </a:r>
            <a:endParaRPr lang="ja-JP" altLang="en-US" dirty="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122</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310883587"/>
      </p:ext>
    </p:extLst>
  </p:cSld>
  <p:clrMapOvr>
    <a:masterClrMapping/>
  </p:clrMapOvr>
  <p:transition spd="slow">
    <p:fade/>
  </p:transition>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MISRA-C</a:t>
            </a:r>
            <a:r>
              <a:rPr lang="ja-JP" altLang="en-US" dirty="0" smtClean="0"/>
              <a:t>のルールの例</a:t>
            </a:r>
            <a:endParaRPr lang="ja-JP" altLang="en-US" dirty="0"/>
          </a:p>
        </p:txBody>
      </p:sp>
      <p:sp>
        <p:nvSpPr>
          <p:cNvPr id="3" name="コンテンツ プレースホルダ 2"/>
          <p:cNvSpPr>
            <a:spLocks noGrp="1"/>
          </p:cNvSpPr>
          <p:nvPr>
            <p:ph idx="1"/>
          </p:nvPr>
        </p:nvSpPr>
        <p:spPr/>
        <p:txBody>
          <a:bodyPr/>
          <a:lstStyle/>
          <a:p>
            <a:r>
              <a:rPr lang="ja-JP" altLang="en-US" dirty="0" smtClean="0"/>
              <a:t>ルール</a:t>
            </a:r>
            <a:r>
              <a:rPr lang="en-US" altLang="ja-JP" dirty="0" smtClean="0"/>
              <a:t>21</a:t>
            </a:r>
            <a:r>
              <a:rPr lang="ja-JP" altLang="en-US" dirty="0" smtClean="0"/>
              <a:t>（必要）</a:t>
            </a:r>
          </a:p>
          <a:p>
            <a:pPr lvl="1"/>
            <a:r>
              <a:rPr lang="ja-JP" altLang="en-US" dirty="0" smtClean="0"/>
              <a:t>識別子を隠してしまうことになるため、内部有効範囲の識別子は、外部有効範囲の識別子と同じ名前で使用してはならない。</a:t>
            </a:r>
            <a:endParaRPr lang="ja-JP" altLang="en-US" dirty="0"/>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123</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562561740"/>
      </p:ext>
    </p:extLst>
  </p:cSld>
  <p:clrMapOvr>
    <a:masterClrMapping/>
  </p:clrMapOvr>
  <p:transition spd="slow">
    <p:fade/>
  </p:transition>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例</a:t>
            </a:r>
            <a:r>
              <a:rPr lang="en-US" altLang="ja-JP" dirty="0" smtClean="0"/>
              <a:t>1</a:t>
            </a:r>
            <a:r>
              <a:rPr lang="ja-JP" altLang="en-US" dirty="0" smtClean="0"/>
              <a:t>：</a:t>
            </a:r>
            <a:endParaRPr lang="ja-JP" altLang="en-US" dirty="0"/>
          </a:p>
        </p:txBody>
      </p:sp>
      <p:sp>
        <p:nvSpPr>
          <p:cNvPr id="3" name="コンテンツ プレースホルダ 2"/>
          <p:cNvSpPr>
            <a:spLocks noGrp="1"/>
          </p:cNvSpPr>
          <p:nvPr>
            <p:ph idx="1"/>
          </p:nvPr>
        </p:nvSpPr>
        <p:spPr/>
        <p:txBody>
          <a:bodyPr/>
          <a:lstStyle/>
          <a:p>
            <a:pPr>
              <a:buNone/>
            </a:pPr>
            <a:r>
              <a:rPr lang="en-US" altLang="ja-JP" dirty="0" smtClean="0">
                <a:latin typeface="Courier New"/>
                <a:cs typeface="Courier New"/>
              </a:rPr>
              <a:t>SI_16 si16_var;</a:t>
            </a:r>
            <a:endParaRPr lang="ja-JP" altLang="en-US" dirty="0" smtClean="0">
              <a:latin typeface="Courier New"/>
              <a:cs typeface="Courier New"/>
            </a:endParaRPr>
          </a:p>
          <a:p>
            <a:pPr>
              <a:buNone/>
            </a:pPr>
            <a:r>
              <a:rPr lang="en-US" altLang="ja-JP" dirty="0" smtClean="0">
                <a:latin typeface="Courier New"/>
                <a:cs typeface="Courier New"/>
              </a:rPr>
              <a:t>{</a:t>
            </a:r>
            <a:endParaRPr lang="ja-JP" altLang="en-US" dirty="0" smtClean="0">
              <a:latin typeface="Courier New"/>
              <a:cs typeface="Courier New"/>
            </a:endParaRPr>
          </a:p>
          <a:p>
            <a:pPr>
              <a:buNone/>
            </a:pPr>
            <a:r>
              <a:rPr lang="en-US" altLang="ja-JP" dirty="0" smtClean="0">
                <a:latin typeface="Courier New"/>
                <a:cs typeface="Courier New"/>
              </a:rPr>
              <a:t>  SI_16 si16_var; </a:t>
            </a:r>
            <a:endParaRPr lang="ja-JP" altLang="en-US" dirty="0" smtClean="0">
              <a:latin typeface="Courier New"/>
              <a:cs typeface="Courier New"/>
            </a:endParaRPr>
          </a:p>
          <a:p>
            <a:pPr>
              <a:buNone/>
            </a:pPr>
            <a:r>
              <a:rPr lang="en-US" altLang="ja-JP" dirty="0" smtClean="0">
                <a:latin typeface="Courier New"/>
                <a:cs typeface="Courier New"/>
              </a:rPr>
              <a:t>  si16_var = 3;</a:t>
            </a:r>
            <a:endParaRPr lang="ja-JP" altLang="en-US" dirty="0" smtClean="0">
              <a:latin typeface="Courier New"/>
              <a:cs typeface="Courier New"/>
            </a:endParaRPr>
          </a:p>
          <a:p>
            <a:pPr>
              <a:buNone/>
            </a:pPr>
            <a:r>
              <a:rPr lang="en-US" altLang="ja-JP" dirty="0" smtClean="0">
                <a:latin typeface="Courier New"/>
                <a:cs typeface="Courier New"/>
              </a:rPr>
              <a:t>}</a:t>
            </a:r>
            <a:endParaRPr lang="ja-JP" altLang="en-US" dirty="0">
              <a:latin typeface="Courier New"/>
              <a:cs typeface="Courier New"/>
            </a:endParaRP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124</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864531228"/>
      </p:ext>
    </p:extLst>
  </p:cSld>
  <p:clrMapOvr>
    <a:masterClrMapping/>
  </p:clrMapOvr>
  <p:transition spd="slow">
    <p:fade/>
  </p:transition>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例</a:t>
            </a:r>
            <a:r>
              <a:rPr lang="en-US" altLang="ja-JP" dirty="0" smtClean="0"/>
              <a:t>2</a:t>
            </a:r>
            <a:r>
              <a:rPr lang="ja-JP" altLang="en-US" dirty="0" smtClean="0"/>
              <a:t>：</a:t>
            </a:r>
            <a:endParaRPr lang="ja-JP" altLang="en-US" dirty="0"/>
          </a:p>
        </p:txBody>
      </p:sp>
      <p:sp>
        <p:nvSpPr>
          <p:cNvPr id="3" name="コンテンツ プレースホルダ 2"/>
          <p:cNvSpPr>
            <a:spLocks noGrp="1"/>
          </p:cNvSpPr>
          <p:nvPr>
            <p:ph idx="1"/>
          </p:nvPr>
        </p:nvSpPr>
        <p:spPr/>
        <p:txBody>
          <a:bodyPr>
            <a:normAutofit/>
          </a:bodyPr>
          <a:lstStyle/>
          <a:p>
            <a:pPr>
              <a:buNone/>
            </a:pPr>
            <a:r>
              <a:rPr lang="en-US" altLang="ja-JP" sz="3300" dirty="0">
                <a:latin typeface="Courier New"/>
                <a:cs typeface="Courier New"/>
              </a:rPr>
              <a:t>#define </a:t>
            </a:r>
            <a:r>
              <a:rPr lang="en-US" altLang="ja-JP" sz="3300" dirty="0" err="1">
                <a:latin typeface="Courier New"/>
                <a:cs typeface="Courier New"/>
              </a:rPr>
              <a:t>func</a:t>
            </a:r>
            <a:r>
              <a:rPr lang="en-US" altLang="ja-JP" sz="3300" dirty="0">
                <a:latin typeface="Courier New"/>
                <a:cs typeface="Courier New"/>
              </a:rPr>
              <a:t>() {SI_16 si16_var; si16_var = 0;}</a:t>
            </a:r>
          </a:p>
          <a:p>
            <a:pPr>
              <a:buNone/>
            </a:pPr>
            <a:r>
              <a:rPr lang="en-US" altLang="ja-JP" sz="3300" dirty="0">
                <a:latin typeface="Courier New"/>
                <a:cs typeface="Courier New"/>
              </a:rPr>
              <a:t>{</a:t>
            </a:r>
            <a:endParaRPr lang="ja-JP" altLang="en-US" sz="3300" dirty="0">
              <a:latin typeface="Courier New"/>
              <a:cs typeface="Courier New"/>
            </a:endParaRPr>
          </a:p>
          <a:p>
            <a:pPr>
              <a:buNone/>
            </a:pPr>
            <a:r>
              <a:rPr lang="en-US" altLang="ja-JP" sz="3300" dirty="0">
                <a:latin typeface="Courier New"/>
                <a:cs typeface="Courier New"/>
              </a:rPr>
              <a:t>  SI_16 si16_var; </a:t>
            </a:r>
          </a:p>
          <a:p>
            <a:pPr>
              <a:buNone/>
            </a:pPr>
            <a:r>
              <a:rPr lang="en-US" altLang="ja-JP" sz="3300" dirty="0">
                <a:latin typeface="Courier New"/>
                <a:cs typeface="Courier New"/>
              </a:rPr>
              <a:t>  </a:t>
            </a:r>
            <a:r>
              <a:rPr lang="en-US" altLang="ja-JP" sz="3300" dirty="0" err="1">
                <a:latin typeface="Courier New"/>
                <a:cs typeface="Courier New"/>
              </a:rPr>
              <a:t>func</a:t>
            </a:r>
            <a:r>
              <a:rPr lang="en-US" altLang="ja-JP" sz="3300" dirty="0">
                <a:latin typeface="Courier New"/>
                <a:cs typeface="Courier New"/>
              </a:rPr>
              <a:t>();</a:t>
            </a:r>
            <a:endParaRPr lang="ja-JP" altLang="en-US" sz="3300" dirty="0">
              <a:latin typeface="Courier New"/>
              <a:cs typeface="Courier New"/>
            </a:endParaRPr>
          </a:p>
          <a:p>
            <a:pPr>
              <a:buNone/>
            </a:pPr>
            <a:r>
              <a:rPr lang="en-US" altLang="ja-JP" sz="3300" dirty="0">
                <a:latin typeface="Courier New"/>
                <a:cs typeface="Courier New"/>
              </a:rPr>
              <a:t>  si16_var = 3;</a:t>
            </a:r>
            <a:endParaRPr lang="ja-JP" altLang="en-US" sz="3300" dirty="0">
              <a:latin typeface="Courier New"/>
              <a:cs typeface="Courier New"/>
            </a:endParaRPr>
          </a:p>
          <a:p>
            <a:pPr>
              <a:buNone/>
            </a:pPr>
            <a:r>
              <a:rPr lang="en-US" altLang="ja-JP" sz="3300" dirty="0">
                <a:latin typeface="Courier New"/>
                <a:cs typeface="Courier New"/>
              </a:rPr>
              <a:t>}</a:t>
            </a:r>
            <a:endParaRPr lang="ja-JP" altLang="en-US" sz="3300" dirty="0">
              <a:latin typeface="Courier New"/>
              <a:cs typeface="Courier New"/>
            </a:endParaRP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125</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229947904"/>
      </p:ext>
    </p:extLst>
  </p:cSld>
  <p:clrMapOvr>
    <a:masterClrMapping/>
  </p:clrMapOvr>
  <p:transition spd="slow">
    <p:fade/>
  </p:transition>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smtClean="0"/>
              <a:t>MISRA-C</a:t>
            </a:r>
            <a:r>
              <a:rPr lang="ja-JP" altLang="en-US" smtClean="0"/>
              <a:t>のルールの例</a:t>
            </a:r>
            <a:endParaRPr lang="ja-JP" altLang="en-US" dirty="0"/>
          </a:p>
        </p:txBody>
      </p:sp>
      <p:sp>
        <p:nvSpPr>
          <p:cNvPr id="3" name="コンテンツ プレースホルダ 2"/>
          <p:cNvSpPr>
            <a:spLocks noGrp="1"/>
          </p:cNvSpPr>
          <p:nvPr>
            <p:ph idx="1"/>
          </p:nvPr>
        </p:nvSpPr>
        <p:spPr/>
        <p:txBody>
          <a:bodyPr/>
          <a:lstStyle/>
          <a:p>
            <a:r>
              <a:rPr lang="ja-JP" altLang="en-US" smtClean="0"/>
              <a:t>ルール</a:t>
            </a:r>
            <a:r>
              <a:rPr lang="en-US" altLang="ja-JP" smtClean="0"/>
              <a:t>30</a:t>
            </a:r>
            <a:r>
              <a:rPr lang="ja-JP" altLang="en-US" smtClean="0"/>
              <a:t>（必要）</a:t>
            </a:r>
          </a:p>
          <a:p>
            <a:pPr lvl="1"/>
            <a:r>
              <a:rPr lang="ja-JP" altLang="en-US" smtClean="0"/>
              <a:t>すべての自動変数は使用する前に値を代入しなければならない。</a:t>
            </a:r>
          </a:p>
          <a:p>
            <a:r>
              <a:rPr lang="ja-JP" altLang="en-US" smtClean="0"/>
              <a:t>解説</a:t>
            </a:r>
            <a:endParaRPr lang="en-US" altLang="ja-JP" smtClean="0"/>
          </a:p>
          <a:p>
            <a:pPr lvl="1"/>
            <a:r>
              <a:rPr lang="ja-JP" altLang="en-US" smtClean="0"/>
              <a:t>値を設定していない自動変数の使用を禁止している。</a:t>
            </a:r>
            <a:endParaRPr lang="en-US" altLang="ja-JP" smtClean="0"/>
          </a:p>
          <a:p>
            <a:pPr lvl="1"/>
            <a:r>
              <a:rPr lang="ja-JP" altLang="en-US" smtClean="0"/>
              <a:t>Ｃ</a:t>
            </a:r>
            <a:r>
              <a:rPr lang="en-US" altLang="ja-JP" smtClean="0"/>
              <a:t>906.5.7</a:t>
            </a:r>
            <a:r>
              <a:rPr lang="ja-JP" altLang="en-US" smtClean="0"/>
              <a:t>項に、「自動記憶域期間をもつオブジェクトを明示的に初期化しない場合、その値は不定とする。」とある。</a:t>
            </a:r>
          </a:p>
          <a:p>
            <a:pPr lvl="1"/>
            <a:r>
              <a:rPr lang="ja-JP" altLang="en-US" smtClean="0"/>
              <a:t>自動変数は宣言時の初期化を含めて使用する前に値を代入し、自動変数が不定の値にならないようにすべきである．</a:t>
            </a:r>
            <a:endParaRPr lang="ja-JP" altLang="en-US" dirty="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126</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609176662"/>
      </p:ext>
    </p:extLst>
  </p:cSld>
  <p:clrMapOvr>
    <a:masterClrMapping/>
  </p:clrMapOvr>
  <p:transition spd="slow">
    <p:fade/>
  </p:transition>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4"/>
          <p:cNvSpPr>
            <a:spLocks noGrp="1" noChangeArrowheads="1"/>
          </p:cNvSpPr>
          <p:nvPr>
            <p:ph type="title"/>
          </p:nvPr>
        </p:nvSpPr>
        <p:spPr/>
        <p:txBody>
          <a:bodyPr/>
          <a:lstStyle/>
          <a:p>
            <a:r>
              <a:rPr lang="en-US" altLang="ja-JP" smtClean="0"/>
              <a:t>ESCR</a:t>
            </a:r>
            <a:endParaRPr lang="en-US" altLang="ja-JP" dirty="0" smtClean="0"/>
          </a:p>
        </p:txBody>
      </p:sp>
      <p:sp>
        <p:nvSpPr>
          <p:cNvPr id="45059" name="Rectangle 5"/>
          <p:cNvSpPr>
            <a:spLocks noGrp="1" noChangeArrowheads="1"/>
          </p:cNvSpPr>
          <p:nvPr>
            <p:ph type="body" idx="1"/>
          </p:nvPr>
        </p:nvSpPr>
        <p:spPr/>
        <p:txBody>
          <a:bodyPr/>
          <a:lstStyle/>
          <a:p>
            <a:r>
              <a:rPr lang="en-US" altLang="ja-JP" smtClean="0"/>
              <a:t>IPA</a:t>
            </a:r>
            <a:r>
              <a:rPr lang="ja-JP" altLang="en-US" smtClean="0"/>
              <a:t>が作成した組込みソフトウェアのソースコード品質向上を目的として定めたコーディングルール集</a:t>
            </a:r>
          </a:p>
          <a:p>
            <a:pPr lvl="1"/>
            <a:r>
              <a:rPr lang="ja-JP" altLang="en-US" smtClean="0"/>
              <a:t>ソフトウェアの信頼性、保守性、移植性、効率性の４つの視点</a:t>
            </a:r>
          </a:p>
          <a:p>
            <a:r>
              <a:rPr lang="ja-JP" altLang="en-US" smtClean="0"/>
              <a:t>コーディング作法</a:t>
            </a:r>
          </a:p>
          <a:p>
            <a:pPr lvl="1"/>
            <a:r>
              <a:rPr lang="ja-JP" altLang="en-US" smtClean="0"/>
              <a:t>言語非依存なメタルール</a:t>
            </a:r>
          </a:p>
          <a:p>
            <a:r>
              <a:rPr lang="ja-JP" altLang="en-US" smtClean="0"/>
              <a:t>サンプルルール</a:t>
            </a:r>
          </a:p>
          <a:p>
            <a:pPr lvl="1"/>
            <a:r>
              <a:rPr lang="en-US" altLang="ja-JP" smtClean="0"/>
              <a:t>C</a:t>
            </a:r>
            <a:r>
              <a:rPr lang="ja-JP" altLang="en-US" smtClean="0"/>
              <a:t>言語のソースコードに適用する際のルール</a:t>
            </a:r>
          </a:p>
          <a:p>
            <a:pPr lvl="1"/>
            <a:endParaRPr lang="ja-JP" altLang="en-US" smtClean="0"/>
          </a:p>
          <a:p>
            <a:pPr lvl="1"/>
            <a:r>
              <a:rPr lang="en-US" altLang="ja-JP" smtClean="0"/>
              <a:t>【</a:t>
            </a:r>
            <a:r>
              <a:rPr lang="ja-JP" altLang="en-US" smtClean="0"/>
              <a:t>参考</a:t>
            </a:r>
            <a:r>
              <a:rPr lang="en-US" altLang="ja-JP" smtClean="0"/>
              <a:t>】IPA</a:t>
            </a:r>
            <a:r>
              <a:rPr lang="ja-JP" altLang="en-US" smtClean="0"/>
              <a:t>：「組込みソフトウェア開発向けコーディング作法ガイド</a:t>
            </a:r>
            <a:r>
              <a:rPr lang="en-US" altLang="ja-JP" smtClean="0"/>
              <a:t>/C</a:t>
            </a:r>
            <a:r>
              <a:rPr lang="ja-JP" altLang="en-US" smtClean="0"/>
              <a:t>言語版」</a:t>
            </a:r>
            <a:r>
              <a:rPr lang="en-US" altLang="ja-JP" smtClean="0"/>
              <a:t>, </a:t>
            </a:r>
            <a:r>
              <a:rPr lang="ja-JP" altLang="en-US" smtClean="0"/>
              <a:t>翔泳社</a:t>
            </a:r>
            <a:r>
              <a:rPr lang="en-US" altLang="ja-JP" smtClean="0"/>
              <a:t>, 2007.</a:t>
            </a:r>
            <a:endParaRPr lang="en-US" altLang="ja-JP" dirty="0" smtClean="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127</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020159889"/>
      </p:ext>
    </p:extLst>
  </p:cSld>
  <p:clrMapOvr>
    <a:masterClrMapping/>
  </p:clrMapOvr>
  <p:transition spd="slow">
    <p:fade/>
  </p:transition>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８．レビュー／テスト</a:t>
            </a:r>
            <a:endParaRPr lang="ja-JP" altLang="en-US" dirty="0"/>
          </a:p>
        </p:txBody>
      </p:sp>
      <p:sp>
        <p:nvSpPr>
          <p:cNvPr id="6" name="テキスト プレースホルダ 5"/>
          <p:cNvSpPr>
            <a:spLocks noGrp="1"/>
          </p:cNvSpPr>
          <p:nvPr>
            <p:ph type="body" idx="1"/>
          </p:nvPr>
        </p:nvSpPr>
        <p:spPr/>
        <p:txBody>
          <a:bodyPr/>
          <a:lstStyle/>
          <a:p>
            <a:endParaRPr lang="ja-JP" altLang="en-US"/>
          </a:p>
        </p:txBody>
      </p:sp>
      <p:sp>
        <p:nvSpPr>
          <p:cNvPr id="4" name="スライド番号プレースホルダ 3"/>
          <p:cNvSpPr>
            <a:spLocks noGrp="1"/>
          </p:cNvSpPr>
          <p:nvPr>
            <p:ph type="sldNum" sz="quarter" idx="4294967295"/>
          </p:nvPr>
        </p:nvSpPr>
        <p:spPr>
          <a:xfrm>
            <a:off x="12487275" y="9405939"/>
            <a:ext cx="534988" cy="363538"/>
          </a:xfrm>
          <a:prstGeom prst="rect">
            <a:avLst/>
          </a:prstGeom>
        </p:spPr>
        <p:txBody>
          <a:bodyPr lIns="124313" tIns="62156" rIns="124313" bIns="62156"/>
          <a:lstStyle/>
          <a:p>
            <a:fld id="{19168A96-8FC6-49A7-AAFF-8891F4FD4FE2}" type="slidenum">
              <a:rPr lang="ja-JP" altLang="en-US" smtClean="0"/>
              <a:pPr/>
              <a:t>128</a:t>
            </a:fld>
            <a:endParaRPr lang="en-US" altLang="ja-JP"/>
          </a:p>
        </p:txBody>
      </p:sp>
    </p:spTree>
    <p:extLst>
      <p:ext uri="{BB962C8B-B14F-4D97-AF65-F5344CB8AC3E}">
        <p14:creationId xmlns:p14="http://schemas.microsoft.com/office/powerpoint/2010/main" val="2228829352"/>
      </p:ext>
    </p:extLst>
  </p:cSld>
  <p:clrMapOvr>
    <a:masterClrMapping/>
  </p:clrMapOvr>
  <p:transition spd="slow">
    <p:fade/>
  </p:transition>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ChangeArrowheads="1"/>
          </p:cNvSpPr>
          <p:nvPr>
            <p:ph type="title"/>
          </p:nvPr>
        </p:nvSpPr>
        <p:spPr/>
        <p:txBody>
          <a:bodyPr/>
          <a:lstStyle/>
          <a:p>
            <a:pPr eaLnBrk="1" hangingPunct="1"/>
            <a:r>
              <a:rPr lang="en-US" altLang="ja-JP" dirty="0" smtClean="0"/>
              <a:t>8-1. </a:t>
            </a:r>
            <a:r>
              <a:rPr lang="ja-JP" altLang="en-US" dirty="0" smtClean="0"/>
              <a:t>コードレビュー手法</a:t>
            </a:r>
          </a:p>
        </p:txBody>
      </p:sp>
      <p:sp>
        <p:nvSpPr>
          <p:cNvPr id="2" name="テキスト プレースホルダー 1"/>
          <p:cNvSpPr>
            <a:spLocks noGrp="1"/>
          </p:cNvSpPr>
          <p:nvPr>
            <p:ph type="body" idx="1"/>
          </p:nvPr>
        </p:nvSpPr>
        <p:spPr/>
        <p:txBody>
          <a:bodyPr/>
          <a:lstStyle/>
          <a:p>
            <a:endParaRPr kumimoji="1" lang="ja-JP" altLang="en-US"/>
          </a:p>
        </p:txBody>
      </p:sp>
      <p:sp>
        <p:nvSpPr>
          <p:cNvPr id="6" name="スライド番号プレースホルダ 5"/>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129</a:t>
            </a:fld>
            <a:endParaRPr lang="en-US" altLang="ja-JP"/>
          </a:p>
        </p:txBody>
      </p:sp>
    </p:spTree>
    <p:extLst>
      <p:ext uri="{BB962C8B-B14F-4D97-AF65-F5344CB8AC3E}">
        <p14:creationId xmlns:p14="http://schemas.microsoft.com/office/powerpoint/2010/main" val="3809765762"/>
      </p:ext>
    </p:extLst>
  </p:cSld>
  <p:clrMapOvr>
    <a:masterClrMapping/>
  </p:clrMapOvr>
  <p:transition spd="slow">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p:txBody>
          <a:bodyPr/>
          <a:lstStyle/>
          <a:p>
            <a:r>
              <a:rPr lang="ja-JP" altLang="en-US" smtClean="0"/>
              <a:t>なぜ、組込みソフトウェア開発か？</a:t>
            </a:r>
          </a:p>
        </p:txBody>
      </p:sp>
      <p:sp>
        <p:nvSpPr>
          <p:cNvPr id="4099" name="Rectangle 3"/>
          <p:cNvSpPr>
            <a:spLocks noGrp="1" noChangeArrowheads="1"/>
          </p:cNvSpPr>
          <p:nvPr>
            <p:ph type="body" idx="1"/>
          </p:nvPr>
        </p:nvSpPr>
        <p:spPr/>
        <p:txBody>
          <a:bodyPr/>
          <a:lstStyle/>
          <a:p>
            <a:r>
              <a:rPr lang="ja-JP" altLang="en-US" dirty="0" smtClean="0"/>
              <a:t>組込機器の増大と多品種化、複雑化、大規模化</a:t>
            </a:r>
          </a:p>
          <a:p>
            <a:pPr lvl="1"/>
            <a:r>
              <a:rPr lang="ja-JP" altLang="en-US" dirty="0" smtClean="0"/>
              <a:t>市場が大きくなったのはよいが、製品開発に求められる技術はますます高度化。</a:t>
            </a:r>
          </a:p>
          <a:p>
            <a:endParaRPr lang="en-US" altLang="ja-JP" dirty="0" smtClean="0"/>
          </a:p>
          <a:p>
            <a:r>
              <a:rPr lang="ja-JP" altLang="en-US" dirty="0" smtClean="0"/>
              <a:t>時代とともに、様々なニーズ</a:t>
            </a:r>
          </a:p>
          <a:p>
            <a:pPr lvl="1"/>
            <a:r>
              <a:rPr lang="ja-JP" altLang="en-US" dirty="0" smtClean="0"/>
              <a:t>安全性・品質・信頼性、ユーザインタフェース（利用者）、国際性、コスト、省エネルギー、セキュリティー、など</a:t>
            </a:r>
            <a:endParaRPr lang="en-US" altLang="ja-JP" dirty="0" smtClean="0"/>
          </a:p>
          <a:p>
            <a:endParaRPr lang="en-US" altLang="ja-JP" dirty="0" smtClean="0"/>
          </a:p>
          <a:p>
            <a:r>
              <a:rPr lang="ja-JP" altLang="en-US" dirty="0" smtClean="0"/>
              <a:t>それにもかかわらず、開発サイクルも短縮化、製品価格の下落（開発費に圧縮）</a:t>
            </a:r>
          </a:p>
          <a:p>
            <a:endParaRPr lang="en-US" altLang="ja-JP" dirty="0" smtClean="0"/>
          </a:p>
          <a:p>
            <a:endParaRPr lang="ja-JP" altLang="en-US" dirty="0" smtClean="0"/>
          </a:p>
          <a:p>
            <a:r>
              <a:rPr lang="ja-JP" altLang="en-US" dirty="0" smtClean="0"/>
              <a:t>開発プロセスが重要</a:t>
            </a:r>
          </a:p>
        </p:txBody>
      </p:sp>
      <p:sp>
        <p:nvSpPr>
          <p:cNvPr id="5" name="スライド番号プレースホルダ 4"/>
          <p:cNvSpPr>
            <a:spLocks noGrp="1"/>
          </p:cNvSpPr>
          <p:nvPr>
            <p:ph type="sldNum" sz="quarter" idx="10"/>
          </p:nvPr>
        </p:nvSpPr>
        <p:spPr/>
        <p:txBody>
          <a:bodyPr/>
          <a:lstStyle/>
          <a:p>
            <a:fld id="{9D6C9EEA-679C-C04B-B6CA-8B9C549EA5CC}" type="slidenum">
              <a:rPr lang="ja-JP" altLang="en-US" smtClean="0"/>
              <a:pPr/>
              <a:t>13</a:t>
            </a:fld>
            <a:endParaRPr lang="en-US" altLang="ja-JP"/>
          </a:p>
        </p:txBody>
      </p:sp>
      <p:sp>
        <p:nvSpPr>
          <p:cNvPr id="6" name="フッター プレースホルダ 5"/>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
        <p:nvSpPr>
          <p:cNvPr id="4100" name="AutoShape 5"/>
          <p:cNvSpPr>
            <a:spLocks noChangeArrowheads="1"/>
          </p:cNvSpPr>
          <p:nvPr/>
        </p:nvSpPr>
        <p:spPr bwMode="auto">
          <a:xfrm>
            <a:off x="2003426" y="7164283"/>
            <a:ext cx="684213" cy="610888"/>
          </a:xfrm>
          <a:prstGeom prst="downArrow">
            <a:avLst>
              <a:gd name="adj1" fmla="val 50000"/>
              <a:gd name="adj2" fmla="val 25000"/>
            </a:avLst>
          </a:prstGeom>
          <a:ln>
            <a:headEnd/>
            <a:tailEnd/>
          </a:ln>
        </p:spPr>
        <p:style>
          <a:lnRef idx="0">
            <a:schemeClr val="accent2"/>
          </a:lnRef>
          <a:fillRef idx="3">
            <a:schemeClr val="accent2"/>
          </a:fillRef>
          <a:effectRef idx="3">
            <a:schemeClr val="accent2"/>
          </a:effectRef>
          <a:fontRef idx="minor">
            <a:schemeClr val="lt1"/>
          </a:fontRef>
        </p:style>
        <p:txBody>
          <a:bodyPr vert="eaVert" wrap="none" lIns="91432" tIns="45716" rIns="91432" bIns="45716" anchor="ctr"/>
          <a:lstStyle/>
          <a:p>
            <a:endParaRPr lang="ja-JP" altLang="en-US"/>
          </a:p>
        </p:txBody>
      </p:sp>
    </p:spTree>
    <p:extLst>
      <p:ext uri="{BB962C8B-B14F-4D97-AF65-F5344CB8AC3E}">
        <p14:creationId xmlns:p14="http://schemas.microsoft.com/office/powerpoint/2010/main" val="1195346415"/>
      </p:ext>
    </p:extLst>
  </p:cSld>
  <p:clrMapOvr>
    <a:masterClrMapping/>
  </p:clrMapOvr>
  <p:transition spd="slow">
    <p:fade/>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p:txBody>
          <a:bodyPr/>
          <a:lstStyle/>
          <a:p>
            <a:r>
              <a:rPr lang="ja-JP" altLang="en-US" smtClean="0"/>
              <a:t>レビューの意義</a:t>
            </a:r>
          </a:p>
        </p:txBody>
      </p:sp>
      <p:sp>
        <p:nvSpPr>
          <p:cNvPr id="47107" name="Rectangle 3"/>
          <p:cNvSpPr>
            <a:spLocks noGrp="1" noChangeArrowheads="1"/>
          </p:cNvSpPr>
          <p:nvPr>
            <p:ph idx="1"/>
          </p:nvPr>
        </p:nvSpPr>
        <p:spPr/>
        <p:txBody>
          <a:bodyPr/>
          <a:lstStyle/>
          <a:p>
            <a:r>
              <a:rPr lang="ja-JP" altLang="en-US" smtClean="0"/>
              <a:t>背景</a:t>
            </a:r>
          </a:p>
          <a:p>
            <a:pPr lvl="1"/>
            <a:r>
              <a:rPr lang="ja-JP" altLang="en-US" smtClean="0"/>
              <a:t>ソフトウェア開発の周期が短期間化</a:t>
            </a:r>
          </a:p>
          <a:p>
            <a:pPr lvl="1"/>
            <a:r>
              <a:rPr lang="ja-JP" altLang="en-US" smtClean="0"/>
              <a:t>低価格化、短納期開発、高信頼性要求</a:t>
            </a:r>
          </a:p>
          <a:p>
            <a:r>
              <a:rPr lang="ja-JP" altLang="en-US" smtClean="0"/>
              <a:t>問題</a:t>
            </a:r>
          </a:p>
          <a:p>
            <a:pPr lvl="1"/>
            <a:r>
              <a:rPr lang="ja-JP" altLang="en-US" smtClean="0"/>
              <a:t>欠陥除去作業は、下流工程になってからのほうが修正コストが大きい。</a:t>
            </a:r>
          </a:p>
          <a:p>
            <a:r>
              <a:rPr lang="ja-JP" altLang="en-US" smtClean="0"/>
              <a:t>解決アプローチ</a:t>
            </a:r>
          </a:p>
          <a:p>
            <a:pPr lvl="1"/>
            <a:r>
              <a:rPr lang="ja-JP" altLang="en-US" smtClean="0"/>
              <a:t>できるだけ早い段階の上流工程で、欠陥除去をする。</a:t>
            </a:r>
          </a:p>
          <a:p>
            <a:pPr lvl="1"/>
            <a:r>
              <a:rPr lang="ja-JP" altLang="en-US" smtClean="0"/>
              <a:t>一つ一つのシステムや機能を手離れよくするために、最初から品質の高いものを作ることが不可欠。</a:t>
            </a:r>
          </a:p>
          <a:p>
            <a:pPr lvl="1"/>
            <a:r>
              <a:rPr lang="ja-JP" altLang="en-US" smtClean="0"/>
              <a:t>そのために、できるだけ上流工程のプロセスを改善、レビューの力を入れることが重要。</a:t>
            </a:r>
          </a:p>
        </p:txBody>
      </p:sp>
      <p:sp>
        <p:nvSpPr>
          <p:cNvPr id="4" name="スライド番号プレースホルダ 3"/>
          <p:cNvSpPr>
            <a:spLocks noGrp="1"/>
          </p:cNvSpPr>
          <p:nvPr>
            <p:ph type="sldNum" sz="quarter" idx="10"/>
          </p:nvPr>
        </p:nvSpPr>
        <p:spPr>
          <a:prstGeom prst="rect">
            <a:avLst/>
          </a:prstGeom>
        </p:spPr>
        <p:txBody>
          <a:bodyPr lIns="91432" tIns="45716" rIns="91432" bIns="45716"/>
          <a:lstStyle/>
          <a:p>
            <a:fld id="{9D6C9EEA-679C-C04B-B6CA-8B9C549EA5CC}" type="slidenum">
              <a:rPr lang="ja-JP" altLang="en-US" smtClean="0"/>
              <a:pPr/>
              <a:t>130</a:t>
            </a:fld>
            <a:endParaRPr lang="en-US" altLang="ja-JP"/>
          </a:p>
        </p:txBody>
      </p:sp>
      <p:sp>
        <p:nvSpPr>
          <p:cNvPr id="5" name="フッター プレースホルダ 4"/>
          <p:cNvSpPr>
            <a:spLocks noGrp="1"/>
          </p:cNvSpPr>
          <p:nvPr>
            <p:ph type="ftr" sz="quarter" idx="11"/>
          </p:nvPr>
        </p:nvSpPr>
        <p:spPr>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2640085532"/>
      </p:ext>
    </p:extLst>
  </p:cSld>
  <p:clrMapOvr>
    <a:masterClrMapping/>
  </p:clrMapOvr>
  <p:transition spd="slow">
    <p:fade/>
  </p:transition>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p:cNvSpPr>
            <a:spLocks noGrp="1" noChangeArrowheads="1"/>
          </p:cNvSpPr>
          <p:nvPr>
            <p:ph type="title"/>
          </p:nvPr>
        </p:nvSpPr>
        <p:spPr/>
        <p:txBody>
          <a:bodyPr/>
          <a:lstStyle/>
          <a:p>
            <a:r>
              <a:rPr lang="ja-JP" altLang="en-US" smtClean="0"/>
              <a:t>レビューの分類</a:t>
            </a:r>
          </a:p>
        </p:txBody>
      </p:sp>
      <p:sp>
        <p:nvSpPr>
          <p:cNvPr id="48131" name="Rectangle 3"/>
          <p:cNvSpPr>
            <a:spLocks noGrp="1" noChangeArrowheads="1"/>
          </p:cNvSpPr>
          <p:nvPr>
            <p:ph idx="1"/>
          </p:nvPr>
        </p:nvSpPr>
        <p:spPr/>
        <p:txBody>
          <a:bodyPr/>
          <a:lstStyle/>
          <a:p>
            <a:r>
              <a:rPr lang="ja-JP" altLang="en-US" dirty="0" smtClean="0"/>
              <a:t>プロジェクト管理を主眼としたレビュー</a:t>
            </a:r>
          </a:p>
          <a:p>
            <a:pPr lvl="1"/>
            <a:r>
              <a:rPr lang="ja-JP" altLang="en-US" dirty="0" smtClean="0"/>
              <a:t>マネージメントレビュー</a:t>
            </a:r>
          </a:p>
          <a:p>
            <a:pPr lvl="1"/>
            <a:r>
              <a:rPr lang="ja-JP" altLang="en-US" dirty="0" smtClean="0"/>
              <a:t>ステータスレビュー</a:t>
            </a:r>
          </a:p>
          <a:p>
            <a:pPr lvl="1"/>
            <a:r>
              <a:rPr lang="ja-JP" altLang="en-US" dirty="0" smtClean="0"/>
              <a:t>プロジェクト終了レビュー</a:t>
            </a:r>
          </a:p>
          <a:p>
            <a:r>
              <a:rPr lang="ja-JP" altLang="en-US" dirty="0" smtClean="0"/>
              <a:t>作業成果物の品質向上を主眼としたレビュー</a:t>
            </a:r>
          </a:p>
          <a:p>
            <a:pPr lvl="1"/>
            <a:r>
              <a:rPr lang="ja-JP" altLang="en-US" dirty="0" smtClean="0"/>
              <a:t>契約前に実施するレビュー</a:t>
            </a:r>
          </a:p>
          <a:p>
            <a:pPr lvl="2"/>
            <a:r>
              <a:rPr lang="ja-JP" altLang="en-US" dirty="0" smtClean="0"/>
              <a:t>契約レビュー</a:t>
            </a:r>
          </a:p>
          <a:p>
            <a:pPr lvl="2"/>
            <a:r>
              <a:rPr lang="ja-JP" altLang="en-US" dirty="0" smtClean="0"/>
              <a:t>説明書原稿レビュー</a:t>
            </a:r>
          </a:p>
          <a:p>
            <a:pPr lvl="1"/>
            <a:r>
              <a:rPr lang="ja-JP" altLang="en-US" dirty="0" smtClean="0"/>
              <a:t>開発時に実施するレビュー</a:t>
            </a:r>
          </a:p>
          <a:p>
            <a:pPr lvl="2"/>
            <a:r>
              <a:rPr lang="ja-JP" altLang="en-US" dirty="0" smtClean="0"/>
              <a:t>デザインレビュー</a:t>
            </a:r>
          </a:p>
          <a:p>
            <a:pPr lvl="2"/>
            <a:r>
              <a:rPr lang="ja-JP" altLang="en-US" dirty="0" smtClean="0"/>
              <a:t>コードインスペクション</a:t>
            </a:r>
          </a:p>
        </p:txBody>
      </p:sp>
      <p:sp>
        <p:nvSpPr>
          <p:cNvPr id="6" name="スライド番号プレースホルダ 5"/>
          <p:cNvSpPr>
            <a:spLocks noGrp="1"/>
          </p:cNvSpPr>
          <p:nvPr>
            <p:ph type="sldNum" sz="quarter" idx="10"/>
          </p:nvPr>
        </p:nvSpPr>
        <p:spPr>
          <a:prstGeom prst="rect">
            <a:avLst/>
          </a:prstGeom>
        </p:spPr>
        <p:txBody>
          <a:bodyPr lIns="91432" tIns="45716" rIns="91432" bIns="45716"/>
          <a:lstStyle/>
          <a:p>
            <a:fld id="{9D6C9EEA-679C-C04B-B6CA-8B9C549EA5CC}" type="slidenum">
              <a:rPr lang="ja-JP" altLang="en-US" smtClean="0"/>
              <a:pPr/>
              <a:t>131</a:t>
            </a:fld>
            <a:endParaRPr lang="en-US" altLang="ja-JP"/>
          </a:p>
        </p:txBody>
      </p:sp>
      <p:sp>
        <p:nvSpPr>
          <p:cNvPr id="7" name="フッター プレースホルダ 6"/>
          <p:cNvSpPr>
            <a:spLocks noGrp="1"/>
          </p:cNvSpPr>
          <p:nvPr>
            <p:ph type="ftr" sz="quarter" idx="11"/>
          </p:nvPr>
        </p:nvSpPr>
        <p:spPr>
          <a:prstGeom prst="rect">
            <a:avLst/>
          </a:prstGeom>
        </p:spPr>
        <p:txBody>
          <a:bodyPr lIns="91432" tIns="45716" rIns="91432" bIns="45716"/>
          <a:lstStyle/>
          <a:p>
            <a:r>
              <a:rPr lang="en-US" altLang="ja-JP" smtClean="0"/>
              <a:t>(C) 2015 YRP UNL and TRON Forum, All Rights Reserved.</a:t>
            </a:r>
            <a:endParaRPr lang="ja-JP" altLang="en-US" dirty="0"/>
          </a:p>
        </p:txBody>
      </p:sp>
      <p:sp>
        <p:nvSpPr>
          <p:cNvPr id="48132" name="Text Box 5"/>
          <p:cNvSpPr txBox="1">
            <a:spLocks noChangeArrowheads="1"/>
          </p:cNvSpPr>
          <p:nvPr/>
        </p:nvSpPr>
        <p:spPr bwMode="auto">
          <a:xfrm>
            <a:off x="7835271" y="6484937"/>
            <a:ext cx="4493522" cy="1200320"/>
          </a:xfrm>
          <a:prstGeom prst="rect">
            <a:avLst/>
          </a:prstGeom>
          <a:noFill/>
          <a:ln w="9525">
            <a:noFill/>
            <a:miter lim="800000"/>
            <a:headEnd/>
            <a:tailEnd/>
          </a:ln>
        </p:spPr>
        <p:txBody>
          <a:bodyPr wrap="none" lIns="91432" tIns="45716" rIns="91432" bIns="45716">
            <a:spAutoFit/>
          </a:bodyPr>
          <a:lstStyle/>
          <a:p>
            <a:pPr defTabSz="1303223"/>
            <a:r>
              <a:rPr lang="ja-JP" altLang="en-US" dirty="0">
                <a:latin typeface="ヒラギノ角ゴ ProN W3"/>
                <a:ea typeface="ヒラギノ角ゴ ProN W3"/>
                <a:cs typeface="ヒラギノ角ゴ ProN W3"/>
              </a:rPr>
              <a:t>作業成果物の欠陥・改善の</a:t>
            </a:r>
            <a:br>
              <a:rPr lang="ja-JP" altLang="en-US" dirty="0">
                <a:latin typeface="ヒラギノ角ゴ ProN W3"/>
                <a:ea typeface="ヒラギノ角ゴ ProN W3"/>
                <a:cs typeface="ヒラギノ角ゴ ProN W3"/>
              </a:rPr>
            </a:br>
            <a:r>
              <a:rPr lang="ja-JP" altLang="en-US" dirty="0">
                <a:latin typeface="ヒラギノ角ゴ ProN W3"/>
                <a:ea typeface="ヒラギノ角ゴ ProN W3"/>
                <a:cs typeface="ヒラギノ角ゴ ProN W3"/>
              </a:rPr>
              <a:t>ためのレビューは、</a:t>
            </a:r>
          </a:p>
          <a:p>
            <a:pPr defTabSz="1303223"/>
            <a:r>
              <a:rPr lang="ja-JP" altLang="en-US" dirty="0">
                <a:latin typeface="ヒラギノ角ゴ ProN W3"/>
                <a:ea typeface="ヒラギノ角ゴ ProN W3"/>
                <a:cs typeface="ヒラギノ角ゴ ProN W3"/>
              </a:rPr>
              <a:t>「ピアレビュー」とも呼ばれる</a:t>
            </a:r>
          </a:p>
        </p:txBody>
      </p:sp>
      <p:sp>
        <p:nvSpPr>
          <p:cNvPr id="48133" name="AutoShape 6"/>
          <p:cNvSpPr>
            <a:spLocks/>
          </p:cNvSpPr>
          <p:nvPr/>
        </p:nvSpPr>
        <p:spPr bwMode="auto">
          <a:xfrm>
            <a:off x="6892130" y="6340546"/>
            <a:ext cx="647700" cy="1547059"/>
          </a:xfrm>
          <a:prstGeom prst="rightBrace">
            <a:avLst>
              <a:gd name="adj1" fmla="val 19914"/>
              <a:gd name="adj2" fmla="val 50000"/>
            </a:avLst>
          </a:prstGeom>
          <a:noFill/>
          <a:ln w="28575">
            <a:solidFill>
              <a:schemeClr val="tx1"/>
            </a:solidFill>
            <a:round/>
            <a:headEnd/>
            <a:tailEnd/>
          </a:ln>
        </p:spPr>
        <p:txBody>
          <a:bodyPr wrap="none" lIns="91432" tIns="45716" rIns="91432" bIns="45716" anchor="ctr"/>
          <a:lstStyle/>
          <a:p>
            <a:endParaRPr lang="ja-JP" altLang="en-US"/>
          </a:p>
        </p:txBody>
      </p:sp>
    </p:spTree>
    <p:extLst>
      <p:ext uri="{BB962C8B-B14F-4D97-AF65-F5344CB8AC3E}">
        <p14:creationId xmlns:p14="http://schemas.microsoft.com/office/powerpoint/2010/main" val="2123024687"/>
      </p:ext>
    </p:extLst>
  </p:cSld>
  <p:clrMapOvr>
    <a:masterClrMapping/>
  </p:clrMapOvr>
  <p:transition spd="slow">
    <p:fade/>
  </p:transition>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75"/>
          <p:cNvSpPr>
            <a:spLocks noGrp="1" noChangeArrowheads="1"/>
          </p:cNvSpPr>
          <p:nvPr>
            <p:ph type="title"/>
          </p:nvPr>
        </p:nvSpPr>
        <p:spPr/>
        <p:txBody>
          <a:bodyPr/>
          <a:lstStyle/>
          <a:p>
            <a:pPr eaLnBrk="1" hangingPunct="1"/>
            <a:r>
              <a:rPr lang="ja-JP" altLang="en-US" smtClean="0"/>
              <a:t>ピアレビューの種類と概要</a:t>
            </a:r>
          </a:p>
        </p:txBody>
      </p:sp>
      <p:graphicFrame>
        <p:nvGraphicFramePr>
          <p:cNvPr id="4412495" name="Group 79"/>
          <p:cNvGraphicFramePr>
            <a:graphicFrameLocks noGrp="1"/>
          </p:cNvGraphicFramePr>
          <p:nvPr>
            <p:ph idx="1"/>
            <p:extLst>
              <p:ext uri="{D42A27DB-BD31-4B8C-83A1-F6EECF244321}">
                <p14:modId xmlns:p14="http://schemas.microsoft.com/office/powerpoint/2010/main" val="2263308707"/>
              </p:ext>
            </p:extLst>
          </p:nvPr>
        </p:nvGraphicFramePr>
        <p:xfrm>
          <a:off x="709613" y="2065338"/>
          <a:ext cx="10761663" cy="6583372"/>
        </p:xfrm>
        <a:graphic>
          <a:graphicData uri="http://schemas.openxmlformats.org/drawingml/2006/table">
            <a:tbl>
              <a:tblPr firstRow="1">
                <a:tableStyleId>{69012ECD-51FC-41F1-AA8D-1B2483CD663E}</a:tableStyleId>
              </a:tblPr>
              <a:tblGrid>
                <a:gridCol w="3209230"/>
                <a:gridCol w="7552433"/>
              </a:tblGrid>
              <a:tr h="482174">
                <a:tc>
                  <a:txBody>
                    <a:bodyPr/>
                    <a:lstStyle/>
                    <a:p>
                      <a:pPr marL="0" marR="0" lvl="0" indent="0" algn="ctr"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FFFFFF"/>
                          </a:solidFill>
                          <a:effectLst/>
                        </a:rPr>
                        <a:t>レビューの種類</a:t>
                      </a:r>
                      <a:endParaRPr kumimoji="1" lang="ja-JP" altLang="en-US" sz="2600" b="0" i="0" u="none" strike="noStrike" cap="none" normalizeH="0" baseline="0" dirty="0" smtClean="0">
                        <a:ln>
                          <a:noFill/>
                        </a:ln>
                        <a:solidFill>
                          <a:srgbClr val="FFFFFF"/>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ctr"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chemeClr val="bg1"/>
                          </a:solidFill>
                          <a:effectLst/>
                        </a:rPr>
                        <a:t>概要</a:t>
                      </a:r>
                      <a:endParaRPr kumimoji="1" lang="ja-JP" altLang="en-US" sz="2600" b="0" i="0" u="none" strike="noStrike" cap="none" normalizeH="0" baseline="0" dirty="0" smtClean="0">
                        <a:ln>
                          <a:noFill/>
                        </a:ln>
                        <a:solidFill>
                          <a:schemeClr val="bg1"/>
                        </a:solidFill>
                        <a:effectLst/>
                        <a:latin typeface="ヒラギノ角ゴ Pro W6"/>
                        <a:ea typeface="ヒラギノ角ゴ Pro W6"/>
                        <a:cs typeface="ヒラギノ角ゴ Pro W6"/>
                      </a:endParaRPr>
                    </a:p>
                  </a:txBody>
                  <a:tcPr marL="85147" marR="85147" marT="45698" marB="45698" horzOverflow="overflow"/>
                </a:tc>
              </a:tr>
              <a:tr h="872953">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アドホックレビュー</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必要に応じて対応する即席形のレビュー。記録を作成するなど、管理的要素は含まない。</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r h="872953">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smtClean="0">
                          <a:ln>
                            <a:noFill/>
                          </a:ln>
                          <a:solidFill>
                            <a:srgbClr val="595959"/>
                          </a:solidFill>
                          <a:effectLst/>
                        </a:rPr>
                        <a:t>パスアラウンド</a:t>
                      </a:r>
                      <a:endParaRPr kumimoji="1" lang="ja-JP" altLang="en-US" sz="2600" b="0" i="0" u="none" strike="noStrike" cap="none" normalizeH="0" baseline="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電子メール等を利用して、作成成果物のコピーを配布し、複数のコメントを依頼する。</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r h="872953">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smtClean="0">
                          <a:ln>
                            <a:noFill/>
                          </a:ln>
                          <a:solidFill>
                            <a:srgbClr val="595959"/>
                          </a:solidFill>
                          <a:effectLst/>
                        </a:rPr>
                        <a:t>ペアレビュー</a:t>
                      </a:r>
                      <a:endParaRPr kumimoji="1" lang="ja-JP" altLang="en-US" sz="2600" b="0" i="0" u="none" strike="noStrike" cap="none" normalizeH="0" baseline="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作成者とレビューア（１名）がペアを組んで、作成成果物を確認。</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r h="872953">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smtClean="0">
                          <a:ln>
                            <a:noFill/>
                          </a:ln>
                          <a:solidFill>
                            <a:srgbClr val="595959"/>
                          </a:solidFill>
                          <a:effectLst/>
                        </a:rPr>
                        <a:t>ウォークスルー</a:t>
                      </a:r>
                      <a:endParaRPr kumimoji="1" lang="ja-JP" altLang="en-US" sz="2600" b="0" i="0" u="none" strike="noStrike" cap="none" normalizeH="0" baseline="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作成者が作業成果物をチーム構成員に説明し、コメントを求める。</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r h="872953">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smtClean="0">
                          <a:ln>
                            <a:noFill/>
                          </a:ln>
                          <a:solidFill>
                            <a:srgbClr val="595959"/>
                          </a:solidFill>
                          <a:effectLst/>
                        </a:rPr>
                        <a:t>チームレビュー</a:t>
                      </a:r>
                      <a:endParaRPr kumimoji="1" lang="ja-JP" altLang="en-US" sz="2600" b="0" i="0" u="none" strike="noStrike" cap="none" normalizeH="0" baseline="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複数のメンバーが参加し確認する。計画的に実施し、定義された手順に従って実施する。</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r h="1263732">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インスペクション</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600" u="none" strike="noStrike" cap="none" normalizeH="0" baseline="0" dirty="0" smtClean="0">
                          <a:ln>
                            <a:noFill/>
                          </a:ln>
                          <a:solidFill>
                            <a:srgbClr val="595959"/>
                          </a:solidFill>
                          <a:effectLst/>
                        </a:rPr>
                        <a:t>最も体系的に参加者に特定の役割を与えた厳格なレビュー。作成者以外の参加者が会議を主導し、チェックリストの使用、分析の実施なども実施する。</a:t>
                      </a:r>
                      <a:endParaRPr kumimoji="1" lang="ja-JP" altLang="en-US" sz="2600" b="0" i="0" u="none" strike="noStrike" cap="none" normalizeH="0" baseline="0" dirty="0" smtClean="0">
                        <a:ln>
                          <a:noFill/>
                        </a:ln>
                        <a:solidFill>
                          <a:srgbClr val="595959"/>
                        </a:solidFill>
                        <a:effectLst/>
                        <a:latin typeface="ヒラギノ角ゴ Pro W6"/>
                        <a:ea typeface="ヒラギノ角ゴ Pro W6"/>
                        <a:cs typeface="ヒラギノ角ゴ Pro W6"/>
                      </a:endParaRPr>
                    </a:p>
                  </a:txBody>
                  <a:tcPr marL="85147" marR="85147" marT="45698" marB="45698" horzOverflow="overflow"/>
                </a:tc>
              </a:tr>
            </a:tbl>
          </a:graphicData>
        </a:graphic>
      </p:graphicFrame>
      <p:sp>
        <p:nvSpPr>
          <p:cNvPr id="4" name="スライド番号プレースホルダ 3"/>
          <p:cNvSpPr>
            <a:spLocks noGrp="1"/>
          </p:cNvSpPr>
          <p:nvPr>
            <p:ph type="sldNum" sz="quarter" idx="10"/>
          </p:nvPr>
        </p:nvSpPr>
        <p:spPr>
          <a:prstGeom prst="rect">
            <a:avLst/>
          </a:prstGeom>
        </p:spPr>
        <p:txBody>
          <a:bodyPr lIns="91432" tIns="45716" rIns="91432" bIns="45716"/>
          <a:lstStyle/>
          <a:p>
            <a:fld id="{9D6C9EEA-679C-C04B-B6CA-8B9C549EA5CC}" type="slidenum">
              <a:rPr lang="ja-JP" altLang="en-US" smtClean="0"/>
              <a:pPr/>
              <a:t>132</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011309548"/>
      </p:ext>
    </p:extLst>
  </p:cSld>
  <p:clrMapOvr>
    <a:masterClrMapping/>
  </p:clrMapOvr>
  <p:transition spd="slow">
    <p:fade/>
  </p:transition>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title"/>
          </p:nvPr>
        </p:nvSpPr>
        <p:spPr/>
        <p:txBody>
          <a:bodyPr/>
          <a:lstStyle/>
          <a:p>
            <a:pPr eaLnBrk="1" hangingPunct="1"/>
            <a:r>
              <a:rPr lang="ja-JP" altLang="en-US" smtClean="0"/>
              <a:t>レビューとテストの違い</a:t>
            </a:r>
          </a:p>
        </p:txBody>
      </p:sp>
      <p:graphicFrame>
        <p:nvGraphicFramePr>
          <p:cNvPr id="4410445" name="Group 77"/>
          <p:cNvGraphicFramePr>
            <a:graphicFrameLocks noGrp="1"/>
          </p:cNvGraphicFramePr>
          <p:nvPr>
            <p:ph idx="1"/>
            <p:extLst>
              <p:ext uri="{D42A27DB-BD31-4B8C-83A1-F6EECF244321}">
                <p14:modId xmlns:p14="http://schemas.microsoft.com/office/powerpoint/2010/main" val="4243994058"/>
              </p:ext>
            </p:extLst>
          </p:nvPr>
        </p:nvGraphicFramePr>
        <p:xfrm>
          <a:off x="714375" y="1826324"/>
          <a:ext cx="11556998" cy="7895099"/>
        </p:xfrm>
        <a:graphic>
          <a:graphicData uri="http://schemas.openxmlformats.org/drawingml/2006/table">
            <a:tbl>
              <a:tblPr firstRow="1">
                <a:tableStyleId>{69012ECD-51FC-41F1-AA8D-1B2483CD663E}</a:tableStyleId>
              </a:tblPr>
              <a:tblGrid>
                <a:gridCol w="2663824"/>
                <a:gridCol w="4446587"/>
                <a:gridCol w="4446587"/>
              </a:tblGrid>
              <a:tr h="460465">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endParaRPr kumimoji="1" lang="ja-JP" altLang="ja-JP"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ctr"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レビュー</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ctr"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テスト</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r>
              <a:tr h="829534">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確認範囲</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文書、モデルやコードの静的な評価のみ</a:t>
                      </a:r>
                      <a:endParaRPr kumimoji="1" lang="ja-JP" altLang="en-US" sz="2400" b="0" i="0" u="none" strike="noStrike" cap="none" normalizeH="0" baseline="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想定環境下での動作を実際に評価する</a:t>
                      </a:r>
                      <a:endParaRPr kumimoji="1" lang="ja-JP" altLang="en-US" sz="2400" b="0" i="0" u="none" strike="noStrike" cap="none" normalizeH="0" baseline="0" smtClean="0">
                        <a:ln>
                          <a:noFill/>
                        </a:ln>
                        <a:solidFill>
                          <a:srgbClr val="000000"/>
                        </a:solidFill>
                        <a:effectLst/>
                        <a:latin typeface="ヒラギノ角ゴ ProN W3"/>
                        <a:ea typeface="ヒラギノ角ゴ ProN W3"/>
                        <a:cs typeface="ヒラギノ角ゴ ProN W3"/>
                      </a:endParaRPr>
                    </a:p>
                  </a:txBody>
                  <a:tcPr marT="45698" marB="45698" horzOverflow="overflow"/>
                </a:tc>
              </a:tr>
              <a:tr h="2490344">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障害発見タイミング</a:t>
                      </a:r>
                      <a:endParaRPr kumimoji="1" lang="ja-JP" altLang="en-US" sz="2400" b="0" i="0" u="none" strike="noStrike" cap="none" normalizeH="0" baseline="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間接的な症状だけではなく、問題点を直接指摘する。そのため、問題点に対する改善を即検討し、実施することが可能</a:t>
                      </a:r>
                      <a:endParaRPr kumimoji="1" lang="ja-JP" altLang="en-US" sz="2400" b="0" i="0" u="none" strike="noStrike" cap="none" normalizeH="0" baseline="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障害、つかりシステムが期待通りの挙動を示さないという実行結果の一つにでくわして初めて原因となる欠陥を究明。</a:t>
                      </a:r>
                    </a:p>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smtClean="0">
                          <a:ln>
                            <a:noFill/>
                          </a:ln>
                          <a:solidFill>
                            <a:srgbClr val="000000"/>
                          </a:solidFill>
                          <a:effectLst/>
                        </a:rPr>
                        <a:t>原因究明後にその対応を検討し、実施する。</a:t>
                      </a:r>
                      <a:endParaRPr kumimoji="1" lang="ja-JP" altLang="en-US" sz="2400" b="0" i="0" u="none" strike="noStrike" cap="none" normalizeH="0" baseline="0" smtClean="0">
                        <a:ln>
                          <a:noFill/>
                        </a:ln>
                        <a:solidFill>
                          <a:srgbClr val="000000"/>
                        </a:solidFill>
                        <a:effectLst/>
                        <a:latin typeface="ヒラギノ角ゴ ProN W3"/>
                        <a:ea typeface="ヒラギノ角ゴ ProN W3"/>
                        <a:cs typeface="ヒラギノ角ゴ ProN W3"/>
                      </a:endParaRPr>
                    </a:p>
                  </a:txBody>
                  <a:tcPr marT="45698" marB="45698" horzOverflow="overflow"/>
                </a:tc>
              </a:tr>
              <a:tr h="3413017">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潜在障害対応効率</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テストでは検出が遅れる可能性のある欠陥も一度に確認し、問題を顕在化することが可能。</a:t>
                      </a:r>
                    </a:p>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問題の顕在化時期が早い場合には、修正が比較的楽であるため、対応が容易</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c>
                  <a:txBody>
                    <a:bodyPr/>
                    <a:lstStyle/>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障害を再現させるためのデータや、環境を用意する必要がある。</a:t>
                      </a:r>
                    </a:p>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またテストで大きな変更必要事項を発見しても、時間的な問題や作業担当者の心理的な問題で、通常は抜本的な対策はとりがたく、暫定的対応になりがち。</a:t>
                      </a:r>
                    </a:p>
                    <a:p>
                      <a:pPr marL="0" marR="0" lvl="0" indent="0" algn="l" defTabSz="1138238" rtl="0" eaLnBrk="1" fontAlgn="base" latinLnBrk="0" hangingPunct="1">
                        <a:lnSpc>
                          <a:spcPct val="100000"/>
                        </a:lnSpc>
                        <a:spcBef>
                          <a:spcPct val="50000"/>
                        </a:spcBef>
                        <a:spcAft>
                          <a:spcPct val="0"/>
                        </a:spcAft>
                        <a:buClr>
                          <a:srgbClr val="CC0000"/>
                        </a:buClr>
                        <a:buSzTx/>
                        <a:buFont typeface="ＤＦ平成ゴシック体W7" pitchFamily="49" charset="-128"/>
                        <a:buNone/>
                        <a:tabLst/>
                      </a:pPr>
                      <a:r>
                        <a:rPr kumimoji="1" lang="ja-JP" altLang="en-US" sz="2400" u="none" strike="noStrike" cap="none" normalizeH="0" baseline="0" dirty="0" smtClean="0">
                          <a:ln>
                            <a:noFill/>
                          </a:ln>
                          <a:solidFill>
                            <a:srgbClr val="000000"/>
                          </a:solidFill>
                          <a:effectLst/>
                        </a:rPr>
                        <a:t>その結果対応が遅れる。</a:t>
                      </a:r>
                      <a:endParaRPr kumimoji="1" lang="ja-JP" altLang="en-US" sz="2400" b="0" i="0" u="none" strike="noStrike" cap="none" normalizeH="0" baseline="0" dirty="0" smtClean="0">
                        <a:ln>
                          <a:noFill/>
                        </a:ln>
                        <a:solidFill>
                          <a:srgbClr val="000000"/>
                        </a:solidFill>
                        <a:effectLst/>
                        <a:latin typeface="ヒラギノ角ゴ ProN W3"/>
                        <a:ea typeface="ヒラギノ角ゴ ProN W3"/>
                        <a:cs typeface="ヒラギノ角ゴ ProN W3"/>
                      </a:endParaRPr>
                    </a:p>
                  </a:txBody>
                  <a:tcPr marT="45698" marB="45698" horzOverflow="overflow"/>
                </a:tc>
              </a:tr>
            </a:tbl>
          </a:graphicData>
        </a:graphic>
      </p:graphicFrame>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133</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656462849"/>
      </p:ext>
    </p:extLst>
  </p:cSld>
  <p:clrMapOvr>
    <a:masterClrMapping/>
  </p:clrMapOvr>
  <p:transition spd="slow">
    <p:fade/>
  </p:transition>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altLang="ja-JP" dirty="0" smtClean="0"/>
              <a:t>8-2. </a:t>
            </a:r>
            <a:r>
              <a:rPr lang="ja-JP" altLang="en-US" dirty="0" smtClean="0"/>
              <a:t>テスト手法</a:t>
            </a:r>
          </a:p>
        </p:txBody>
      </p:sp>
      <p:sp>
        <p:nvSpPr>
          <p:cNvPr id="2" name="テキスト プレースホルダー 1"/>
          <p:cNvSpPr>
            <a:spLocks noGrp="1"/>
          </p:cNvSpPr>
          <p:nvPr>
            <p:ph type="body" idx="1"/>
          </p:nvPr>
        </p:nvSpPr>
        <p:spPr/>
        <p:txBody>
          <a:bodyPr/>
          <a:lstStyle/>
          <a:p>
            <a:endParaRPr kumimoji="1" lang="ja-JP" altLang="en-US"/>
          </a:p>
        </p:txBody>
      </p:sp>
      <p:sp>
        <p:nvSpPr>
          <p:cNvPr id="6" name="スライド番号プレースホルダ 5"/>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134</a:t>
            </a:fld>
            <a:endParaRPr lang="en-US" altLang="ja-JP"/>
          </a:p>
        </p:txBody>
      </p:sp>
    </p:spTree>
    <p:extLst>
      <p:ext uri="{BB962C8B-B14F-4D97-AF65-F5344CB8AC3E}">
        <p14:creationId xmlns:p14="http://schemas.microsoft.com/office/powerpoint/2010/main" val="1027838223"/>
      </p:ext>
    </p:extLst>
  </p:cSld>
  <p:clrMapOvr>
    <a:masterClrMapping/>
  </p:clrMapOvr>
  <p:transition spd="slow">
    <p:fade/>
  </p:transition>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Rectangle 4"/>
          <p:cNvSpPr>
            <a:spLocks noGrp="1" noChangeArrowheads="1"/>
          </p:cNvSpPr>
          <p:nvPr>
            <p:ph type="title"/>
          </p:nvPr>
        </p:nvSpPr>
        <p:spPr/>
        <p:txBody>
          <a:bodyPr/>
          <a:lstStyle/>
          <a:p>
            <a:r>
              <a:rPr lang="ja-JP" altLang="en-US" smtClean="0"/>
              <a:t>テスト手法</a:t>
            </a:r>
          </a:p>
        </p:txBody>
      </p:sp>
      <p:sp>
        <p:nvSpPr>
          <p:cNvPr id="52227" name="Rectangle 5"/>
          <p:cNvSpPr>
            <a:spLocks noGrp="1" noChangeArrowheads="1"/>
          </p:cNvSpPr>
          <p:nvPr>
            <p:ph type="body" idx="1"/>
          </p:nvPr>
        </p:nvSpPr>
        <p:spPr/>
        <p:txBody>
          <a:bodyPr/>
          <a:lstStyle/>
          <a:p>
            <a:r>
              <a:rPr lang="ja-JP" altLang="en-US" smtClean="0"/>
              <a:t>ホワイトボックステスト</a:t>
            </a:r>
          </a:p>
          <a:p>
            <a:pPr lvl="1"/>
            <a:r>
              <a:rPr lang="ja-JP" altLang="en-US" smtClean="0"/>
              <a:t>プログラムの構造に着目したソフトウェアテスト。</a:t>
            </a:r>
          </a:p>
          <a:p>
            <a:pPr lvl="1"/>
            <a:r>
              <a:rPr lang="ja-JP" altLang="en-US" smtClean="0"/>
              <a:t>着目する構造には、命令や分岐がある。</a:t>
            </a:r>
          </a:p>
          <a:p>
            <a:r>
              <a:rPr lang="ja-JP" altLang="en-US" smtClean="0"/>
              <a:t>ブラックボックステスト</a:t>
            </a:r>
          </a:p>
          <a:p>
            <a:pPr lvl="1"/>
            <a:r>
              <a:rPr lang="ja-JP" altLang="en-US" smtClean="0"/>
              <a:t>プログラムの入力と出力に注目したソフトウェアテスト。</a:t>
            </a:r>
          </a:p>
          <a:p>
            <a:pPr lvl="1"/>
            <a:r>
              <a:rPr lang="ja-JP" altLang="en-US" smtClean="0"/>
              <a:t>仕様とおりにプログラムが動作するかどうかテストする。</a:t>
            </a:r>
          </a:p>
          <a:p>
            <a:pPr lvl="1"/>
            <a:r>
              <a:rPr lang="ja-JP" altLang="en-US" smtClean="0"/>
              <a:t>プログラムの入力が単一のときは、同値分割や限界値分析をする。</a:t>
            </a:r>
          </a:p>
          <a:p>
            <a:pPr lvl="1"/>
            <a:r>
              <a:rPr lang="ja-JP" altLang="en-US" smtClean="0"/>
              <a:t>プログラムの入力が複数あり、相互に影響を与えるときは、デシジョン表や原因結果グラフなどを用いてテスト入力値を決定する。</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135</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710552609"/>
      </p:ext>
    </p:extLst>
  </p:cSld>
  <p:clrMapOvr>
    <a:masterClrMapping/>
  </p:clrMapOvr>
  <p:transition spd="slow">
    <p:fade/>
  </p:transition>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4"/>
          <p:cNvSpPr>
            <a:spLocks noGrp="1" noChangeArrowheads="1"/>
          </p:cNvSpPr>
          <p:nvPr>
            <p:ph type="title"/>
          </p:nvPr>
        </p:nvSpPr>
        <p:spPr/>
        <p:txBody>
          <a:bodyPr>
            <a:normAutofit/>
          </a:bodyPr>
          <a:lstStyle/>
          <a:p>
            <a:r>
              <a:rPr lang="ja-JP" altLang="en-US" dirty="0" smtClean="0"/>
              <a:t>ホワイトボックステスト（制御フローテスト）</a:t>
            </a:r>
          </a:p>
        </p:txBody>
      </p:sp>
      <p:sp>
        <p:nvSpPr>
          <p:cNvPr id="53251" name="Rectangle 5"/>
          <p:cNvSpPr>
            <a:spLocks noGrp="1" noChangeArrowheads="1"/>
          </p:cNvSpPr>
          <p:nvPr>
            <p:ph type="body" idx="1"/>
          </p:nvPr>
        </p:nvSpPr>
        <p:spPr/>
        <p:txBody>
          <a:bodyPr/>
          <a:lstStyle/>
          <a:p>
            <a:r>
              <a:rPr lang="ja-JP" altLang="en-US" dirty="0" smtClean="0"/>
              <a:t>命令網羅基準（</a:t>
            </a:r>
            <a:r>
              <a:rPr lang="en-US" altLang="ja-JP" dirty="0" smtClean="0"/>
              <a:t>C0</a:t>
            </a:r>
            <a:r>
              <a:rPr lang="ja-JP" altLang="en-US" dirty="0" smtClean="0"/>
              <a:t>）によるテスト</a:t>
            </a:r>
          </a:p>
          <a:p>
            <a:pPr lvl="1"/>
            <a:r>
              <a:rPr lang="ja-JP" altLang="en-US" dirty="0" smtClean="0"/>
              <a:t>モジュールに含まれるすべての命令を実行するテスト。</a:t>
            </a:r>
          </a:p>
          <a:p>
            <a:r>
              <a:rPr lang="ja-JP" altLang="en-US" dirty="0" smtClean="0"/>
              <a:t>分岐網羅基準（</a:t>
            </a:r>
            <a:r>
              <a:rPr lang="en-US" altLang="ja-JP" dirty="0" smtClean="0"/>
              <a:t>C1</a:t>
            </a:r>
            <a:r>
              <a:rPr lang="ja-JP" altLang="en-US" dirty="0" smtClean="0"/>
              <a:t>）によるテスト</a:t>
            </a:r>
          </a:p>
          <a:p>
            <a:pPr lvl="1"/>
            <a:r>
              <a:rPr lang="ja-JP" altLang="en-US" dirty="0" smtClean="0"/>
              <a:t>すべての分岐において、すべての分岐の方向を実施するテスト。</a:t>
            </a:r>
          </a:p>
          <a:p>
            <a:r>
              <a:rPr lang="ja-JP" altLang="en-US" dirty="0" smtClean="0"/>
              <a:t>条件網羅基準（</a:t>
            </a:r>
            <a:r>
              <a:rPr lang="en-US" altLang="ja-JP" dirty="0" smtClean="0"/>
              <a:t>C2</a:t>
            </a:r>
            <a:r>
              <a:rPr lang="ja-JP" altLang="en-US" dirty="0" smtClean="0"/>
              <a:t>）によるテスト</a:t>
            </a:r>
          </a:p>
          <a:p>
            <a:pPr lvl="1"/>
            <a:r>
              <a:rPr lang="ja-JP" altLang="en-US" dirty="0" smtClean="0"/>
              <a:t>複数条件で起こりうる真偽と分岐の組み合わせ経路を実行するテスト。</a:t>
            </a: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136</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325862077"/>
      </p:ext>
    </p:extLst>
  </p:cSld>
  <p:clrMapOvr>
    <a:masterClrMapping/>
  </p:clrMapOvr>
  <p:transition spd="slow">
    <p:fade/>
  </p:transition>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p:txBody>
          <a:bodyPr/>
          <a:lstStyle/>
          <a:p>
            <a:r>
              <a:rPr lang="ja-JP" altLang="en-US" smtClean="0"/>
              <a:t>ブラックボックステスト</a:t>
            </a:r>
          </a:p>
        </p:txBody>
      </p:sp>
      <p:sp>
        <p:nvSpPr>
          <p:cNvPr id="60419" name="Rectangle 3"/>
          <p:cNvSpPr>
            <a:spLocks noGrp="1" noChangeArrowheads="1"/>
          </p:cNvSpPr>
          <p:nvPr>
            <p:ph type="body" idx="1"/>
          </p:nvPr>
        </p:nvSpPr>
        <p:spPr/>
        <p:txBody>
          <a:bodyPr/>
          <a:lstStyle/>
          <a:p>
            <a:r>
              <a:rPr lang="ja-JP" altLang="en-US" smtClean="0"/>
              <a:t>同値分割テスト</a:t>
            </a:r>
          </a:p>
          <a:p>
            <a:pPr lvl="1"/>
            <a:r>
              <a:rPr lang="ja-JP" altLang="en-US" smtClean="0"/>
              <a:t>それぞれの値から代表的な値を入力として選んで行うテスト</a:t>
            </a:r>
          </a:p>
          <a:p>
            <a:r>
              <a:rPr lang="ja-JP" altLang="en-US" smtClean="0"/>
              <a:t>限界値分析テスト</a:t>
            </a:r>
          </a:p>
          <a:p>
            <a:pPr lvl="1"/>
            <a:r>
              <a:rPr lang="ja-JP" altLang="en-US" smtClean="0"/>
              <a:t>入力の範囲を想定される出力毎に分割し、それぞれの範囲の境界を入力として選んでテストを行う。</a:t>
            </a:r>
          </a:p>
          <a:p>
            <a:r>
              <a:rPr lang="ja-JP" altLang="en-US" smtClean="0"/>
              <a:t>デシションテーブル</a:t>
            </a:r>
          </a:p>
          <a:p>
            <a:pPr lvl="1"/>
            <a:r>
              <a:rPr lang="ja-JP" altLang="en-US" smtClean="0"/>
              <a:t>入力が複数のパラメーターから構成されるときに、入出力の関係を表で表したもの。</a:t>
            </a:r>
          </a:p>
          <a:p>
            <a:pPr lvl="1"/>
            <a:r>
              <a:rPr lang="ja-JP" altLang="en-US" smtClean="0"/>
              <a:t>表の各列がテストケースをあらわしている。</a:t>
            </a:r>
            <a:endParaRPr lang="ja-JP" altLang="en-US" dirty="0" smtClean="0"/>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137</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3309686755"/>
      </p:ext>
    </p:extLst>
  </p:cSld>
  <p:clrMapOvr>
    <a:masterClrMapping/>
  </p:clrMapOvr>
  <p:transition spd="slow">
    <p:fad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4"/>
          <p:cNvSpPr>
            <a:spLocks noGrp="1" noChangeArrowheads="1"/>
          </p:cNvSpPr>
          <p:nvPr>
            <p:ph type="title"/>
          </p:nvPr>
        </p:nvSpPr>
        <p:spPr/>
        <p:txBody>
          <a:bodyPr/>
          <a:lstStyle/>
          <a:p>
            <a:r>
              <a:rPr lang="ja-JP" altLang="en-US" dirty="0" smtClean="0"/>
              <a:t>様々なテスト手法</a:t>
            </a:r>
          </a:p>
        </p:txBody>
      </p:sp>
      <p:sp>
        <p:nvSpPr>
          <p:cNvPr id="66563" name="Rectangle 5"/>
          <p:cNvSpPr>
            <a:spLocks noGrp="1" noChangeArrowheads="1"/>
          </p:cNvSpPr>
          <p:nvPr>
            <p:ph type="body" idx="1"/>
          </p:nvPr>
        </p:nvSpPr>
        <p:spPr/>
        <p:txBody>
          <a:bodyPr>
            <a:normAutofit fontScale="92500" lnSpcReduction="10000"/>
          </a:bodyPr>
          <a:lstStyle/>
          <a:p>
            <a:r>
              <a:rPr lang="ja-JP" altLang="en-US" smtClean="0"/>
              <a:t>単体テスト</a:t>
            </a:r>
          </a:p>
          <a:p>
            <a:pPr lvl="1"/>
            <a:r>
              <a:rPr lang="ja-JP" altLang="en-US" smtClean="0"/>
              <a:t>関数やメソッドなどの小さい単位で行うテスト。</a:t>
            </a:r>
          </a:p>
          <a:p>
            <a:pPr lvl="1"/>
            <a:r>
              <a:rPr lang="ja-JP" altLang="en-US" smtClean="0"/>
              <a:t>ホワイトボックステストで行うことが多い。</a:t>
            </a:r>
          </a:p>
          <a:p>
            <a:r>
              <a:rPr lang="ja-JP" altLang="en-US" smtClean="0"/>
              <a:t>結合テスト</a:t>
            </a:r>
          </a:p>
          <a:p>
            <a:pPr lvl="1"/>
            <a:r>
              <a:rPr lang="ja-JP" altLang="en-US" smtClean="0"/>
              <a:t>単体テストが完了したモジュールを組合わせるテスト</a:t>
            </a:r>
          </a:p>
          <a:p>
            <a:pPr lvl="1"/>
            <a:r>
              <a:rPr lang="ja-JP" altLang="en-US" smtClean="0"/>
              <a:t>トップダウンテスト</a:t>
            </a:r>
          </a:p>
          <a:p>
            <a:pPr lvl="3"/>
            <a:r>
              <a:rPr lang="ja-JP" altLang="en-US" smtClean="0"/>
              <a:t>結合テストのうちで、単体テストが完了モジュールのうち、上位モジュールから順に結合させてテストを行う。</a:t>
            </a:r>
          </a:p>
          <a:p>
            <a:pPr lvl="3"/>
            <a:r>
              <a:rPr lang="ja-JP" altLang="en-US" smtClean="0"/>
              <a:t>仕様的振る舞いを決定する上位モジュールからテストできることで、機能漏れ、仕様の認識違いを開発の早い段階でチェックできる。</a:t>
            </a:r>
          </a:p>
          <a:p>
            <a:pPr lvl="3"/>
            <a:r>
              <a:rPr lang="ja-JP" altLang="en-US" smtClean="0"/>
              <a:t>開発とテストを並行して進めにくい。</a:t>
            </a:r>
          </a:p>
          <a:p>
            <a:pPr lvl="1"/>
            <a:r>
              <a:rPr lang="ja-JP" altLang="en-US" smtClean="0"/>
              <a:t>ボトムアップテスト</a:t>
            </a:r>
          </a:p>
          <a:p>
            <a:pPr lvl="3"/>
            <a:r>
              <a:rPr lang="ja-JP" altLang="en-US" smtClean="0"/>
              <a:t>結合テストのうちで、単体テストが完了モジュールのうち、トップダウンテストとは逆に、下位モジュールから順に結合させてテストを行う。</a:t>
            </a:r>
          </a:p>
          <a:p>
            <a:pPr lvl="3"/>
            <a:r>
              <a:rPr lang="ja-JP" altLang="en-US" smtClean="0"/>
              <a:t>独立性の高い下位モジュールから順にテストを行うことで、開発とテストを実施できる。</a:t>
            </a:r>
          </a:p>
          <a:p>
            <a:pPr lvl="3"/>
            <a:r>
              <a:rPr lang="ja-JP" altLang="en-US" smtClean="0"/>
              <a:t>後からテストする上位モジュールに不具合があった場合、下位モジュールに影響が及ぶ。</a:t>
            </a:r>
          </a:p>
          <a:p>
            <a:pPr lvl="3"/>
            <a:endParaRPr lang="en-US" altLang="ja-JP" dirty="0" smtClean="0"/>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138</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687422293"/>
      </p:ext>
    </p:extLst>
  </p:cSld>
  <p:clrMapOvr>
    <a:masterClrMapping/>
  </p:clrMapOvr>
  <p:transition spd="slow">
    <p:fade/>
  </p:transition>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4"/>
          <p:cNvSpPr>
            <a:spLocks noGrp="1" noChangeArrowheads="1"/>
          </p:cNvSpPr>
          <p:nvPr>
            <p:ph type="title"/>
          </p:nvPr>
        </p:nvSpPr>
        <p:spPr/>
        <p:txBody>
          <a:bodyPr/>
          <a:lstStyle/>
          <a:p>
            <a:r>
              <a:rPr lang="ja-JP" altLang="en-US" smtClean="0"/>
              <a:t>テスト手法</a:t>
            </a:r>
          </a:p>
        </p:txBody>
      </p:sp>
      <p:sp>
        <p:nvSpPr>
          <p:cNvPr id="67587" name="Rectangle 5"/>
          <p:cNvSpPr>
            <a:spLocks noGrp="1" noChangeArrowheads="1"/>
          </p:cNvSpPr>
          <p:nvPr>
            <p:ph type="body" idx="1"/>
          </p:nvPr>
        </p:nvSpPr>
        <p:spPr/>
        <p:txBody>
          <a:bodyPr>
            <a:normAutofit fontScale="92500" lnSpcReduction="20000"/>
          </a:bodyPr>
          <a:lstStyle/>
          <a:p>
            <a:r>
              <a:rPr lang="ja-JP" altLang="en-US" smtClean="0"/>
              <a:t>システムテスト</a:t>
            </a:r>
          </a:p>
          <a:p>
            <a:pPr lvl="1"/>
            <a:r>
              <a:rPr lang="ja-JP" altLang="en-US" smtClean="0"/>
              <a:t>ソフトウェア単独ではなく、他のプログラムやハードウェア、ネットワーク、データベースなどと組み合わせて実施するテスト。</a:t>
            </a:r>
          </a:p>
          <a:p>
            <a:pPr lvl="1"/>
            <a:r>
              <a:rPr lang="ja-JP" altLang="en-US" smtClean="0"/>
              <a:t>組込みでは、実際のハードウェアにソフトウェアを組み込んで行うテストに相当。</a:t>
            </a:r>
          </a:p>
          <a:p>
            <a:r>
              <a:rPr lang="en-US" altLang="ja-JP" smtClean="0"/>
              <a:t>α</a:t>
            </a:r>
            <a:r>
              <a:rPr lang="ja-JP" altLang="en-US" smtClean="0"/>
              <a:t>テスト・</a:t>
            </a:r>
            <a:r>
              <a:rPr lang="en-US" altLang="ja-JP" smtClean="0"/>
              <a:t>β</a:t>
            </a:r>
            <a:r>
              <a:rPr lang="ja-JP" altLang="en-US" smtClean="0"/>
              <a:t>テスト</a:t>
            </a:r>
          </a:p>
          <a:p>
            <a:pPr lvl="1"/>
            <a:r>
              <a:rPr lang="ja-JP" altLang="en-US" smtClean="0"/>
              <a:t>完成前のソフトウェアを一般ユーザに使ってもらって欠陥を発見するテスト。</a:t>
            </a:r>
          </a:p>
          <a:p>
            <a:r>
              <a:rPr lang="ja-JP" altLang="en-US" smtClean="0"/>
              <a:t>ストレステスト</a:t>
            </a:r>
          </a:p>
          <a:p>
            <a:pPr lvl="1"/>
            <a:r>
              <a:rPr lang="ja-JP" altLang="en-US" smtClean="0"/>
              <a:t>ソフトウェアシステムに高い負荷をあたえ、データの破壊や致命的問題が発生しないかテストすること。</a:t>
            </a:r>
          </a:p>
          <a:p>
            <a:pPr lvl="1"/>
            <a:r>
              <a:rPr lang="ja-JP" altLang="en-US" smtClean="0"/>
              <a:t>高負荷状態でしか起きない、発生頻度の低い不具合の発見ができる。</a:t>
            </a:r>
          </a:p>
          <a:p>
            <a:r>
              <a:rPr lang="ja-JP" altLang="en-US" smtClean="0"/>
              <a:t>パフォーマンステスト</a:t>
            </a:r>
          </a:p>
          <a:p>
            <a:pPr lvl="1"/>
            <a:r>
              <a:rPr lang="ja-JP" altLang="en-US" smtClean="0"/>
              <a:t>ソフトウェアの性能を測り、規定の性能が出るか確かめること。</a:t>
            </a:r>
          </a:p>
          <a:p>
            <a:r>
              <a:rPr lang="ja-JP" altLang="en-US" smtClean="0"/>
              <a:t>回帰テスト（レグレッションテスト）</a:t>
            </a:r>
          </a:p>
          <a:p>
            <a:pPr lvl="1"/>
            <a:r>
              <a:rPr lang="ja-JP" altLang="en-US" smtClean="0"/>
              <a:t>プログラムを修正・変更したときに、修正前の他の機能が動作することを確認するために行うテスト。</a:t>
            </a: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139</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988453663"/>
      </p:ext>
    </p:extLst>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タイトル 7"/>
          <p:cNvSpPr>
            <a:spLocks noGrp="1"/>
          </p:cNvSpPr>
          <p:nvPr>
            <p:ph type="title"/>
          </p:nvPr>
        </p:nvSpPr>
        <p:spPr/>
        <p:txBody>
          <a:bodyPr/>
          <a:lstStyle/>
          <a:p>
            <a:r>
              <a:rPr lang="en-US" altLang="ja-JP" smtClean="0"/>
              <a:t>“No silver bullet!” by Fred Brooks 1986</a:t>
            </a:r>
            <a:endParaRPr lang="ja-JP" altLang="en-US" dirty="0"/>
          </a:p>
        </p:txBody>
      </p:sp>
      <p:pic>
        <p:nvPicPr>
          <p:cNvPr id="10" name="コンテンツ プレースホルダ 5" descr="名称未設定.png"/>
          <p:cNvPicPr>
            <a:picLocks noGrp="1" noChangeAspect="1"/>
          </p:cNvPicPr>
          <p:nvPr>
            <p:ph sz="half" idx="1"/>
          </p:nvPr>
        </p:nvPicPr>
        <p:blipFill>
          <a:blip r:embed="rId3"/>
          <a:srcRect l="-15060" r="-15060"/>
          <a:stretch>
            <a:fillRect/>
          </a:stretch>
        </p:blipFill>
        <p:spPr/>
      </p:pic>
      <p:pic>
        <p:nvPicPr>
          <p:cNvPr id="16" name="コンテンツ プレースホルダ 15"/>
          <p:cNvPicPr>
            <a:picLocks noGrp="1" noChangeAspect="1"/>
          </p:cNvPicPr>
          <p:nvPr>
            <p:ph sz="half" idx="2"/>
          </p:nvPr>
        </p:nvPicPr>
        <p:blipFill>
          <a:blip r:embed="rId4"/>
          <a:srcRect l="-15053" r="-15053"/>
          <a:stretch>
            <a:fillRect/>
          </a:stretch>
        </p:blipFill>
        <p:spPr/>
      </p:pic>
      <p:sp>
        <p:nvSpPr>
          <p:cNvPr id="6" name="スライド番号プレースホルダ 5"/>
          <p:cNvSpPr>
            <a:spLocks noGrp="1"/>
          </p:cNvSpPr>
          <p:nvPr>
            <p:ph type="sldNum" sz="quarter" idx="10"/>
          </p:nvPr>
        </p:nvSpPr>
        <p:spPr/>
        <p:txBody>
          <a:bodyPr/>
          <a:lstStyle/>
          <a:p>
            <a:fld id="{F15BBC13-C5B7-EC49-880E-910B04EF1FBB}" type="slidenum">
              <a:rPr lang="ja-JP" altLang="en-US" smtClean="0"/>
              <a:pPr/>
              <a:t>14</a:t>
            </a:fld>
            <a:endParaRPr lang="en-US" altLang="ja-JP"/>
          </a:p>
        </p:txBody>
      </p:sp>
      <p:sp>
        <p:nvSpPr>
          <p:cNvPr id="11" name="テキスト ボックス 10"/>
          <p:cNvSpPr txBox="1"/>
          <p:nvPr/>
        </p:nvSpPr>
        <p:spPr>
          <a:xfrm>
            <a:off x="1803083" y="1411146"/>
            <a:ext cx="9829800" cy="461657"/>
          </a:xfrm>
          <a:prstGeom prst="rect">
            <a:avLst/>
          </a:prstGeom>
          <a:noFill/>
        </p:spPr>
        <p:txBody>
          <a:bodyPr wrap="square" lIns="91432" tIns="45716" rIns="91432" bIns="45716" rtlCol="0">
            <a:spAutoFit/>
          </a:bodyPr>
          <a:lstStyle/>
          <a:p>
            <a:r>
              <a:rPr lang="en-US" altLang="ja-JP" dirty="0" err="1" smtClean="0">
                <a:solidFill>
                  <a:srgbClr val="1F497D"/>
                </a:solidFill>
                <a:latin typeface="Calibri"/>
                <a:cs typeface="Calibri"/>
              </a:rPr>
              <a:t>F.P.Brooks</a:t>
            </a:r>
            <a:r>
              <a:rPr lang="en-US" altLang="ja-JP" dirty="0" smtClean="0">
                <a:solidFill>
                  <a:srgbClr val="1F497D"/>
                </a:solidFill>
                <a:latin typeface="Calibri"/>
                <a:cs typeface="Calibri"/>
              </a:rPr>
              <a:t>: “The Mythical Man-Month: Essays on Software Engineering”</a:t>
            </a:r>
            <a:endParaRPr kumimoji="1" lang="ja-JP" altLang="en-US" dirty="0" smtClean="0">
              <a:solidFill>
                <a:srgbClr val="1F497D"/>
              </a:solidFill>
              <a:latin typeface="Calibri"/>
              <a:ea typeface="ＭＳ ゴシック"/>
              <a:cs typeface="Calibri"/>
            </a:endParaRPr>
          </a:p>
        </p:txBody>
      </p:sp>
    </p:spTree>
    <p:extLst>
      <p:ext uri="{BB962C8B-B14F-4D97-AF65-F5344CB8AC3E}">
        <p14:creationId xmlns:p14="http://schemas.microsoft.com/office/powerpoint/2010/main" val="2567014380"/>
      </p:ext>
    </p:extLst>
  </p:cSld>
  <p:clrMapOvr>
    <a:masterClrMapping/>
  </p:clrMapOvr>
  <p:transition spd="slow">
    <p:fade/>
  </p:transition>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title"/>
          </p:nvPr>
        </p:nvSpPr>
        <p:spPr/>
        <p:txBody>
          <a:bodyPr/>
          <a:lstStyle/>
          <a:p>
            <a:r>
              <a:rPr lang="ja-JP" altLang="en-US" dirty="0" smtClean="0"/>
              <a:t>９．信頼性</a:t>
            </a:r>
          </a:p>
        </p:txBody>
      </p:sp>
      <p:sp>
        <p:nvSpPr>
          <p:cNvPr id="6" name="テキスト プレースホルダ 5"/>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503547744"/>
      </p:ext>
    </p:extLst>
  </p:cSld>
  <p:clrMapOvr>
    <a:masterClrMapping/>
  </p:clrMapOvr>
  <p:transition spd="slow">
    <p:fade/>
  </p:transition>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5" name="Picture 2"/>
          <p:cNvPicPr>
            <a:picLocks noGrp="1" noChangeAspect="1" noChangeArrowheads="1"/>
          </p:cNvPicPr>
          <p:nvPr>
            <p:ph sz="half" idx="2"/>
          </p:nvPr>
        </p:nvPicPr>
        <p:blipFill>
          <a:blip r:embed="rId3"/>
          <a:srcRect t="6879" b="6879"/>
          <a:stretch>
            <a:fillRect/>
          </a:stretch>
        </p:blipFill>
        <p:spPr/>
      </p:pic>
      <p:pic>
        <p:nvPicPr>
          <p:cNvPr id="69636" name="Picture 3"/>
          <p:cNvPicPr>
            <a:picLocks noGrp="1" noChangeAspect="1" noChangeArrowheads="1"/>
          </p:cNvPicPr>
          <p:nvPr>
            <p:ph sz="quarter" idx="4"/>
          </p:nvPr>
        </p:nvPicPr>
        <p:blipFill>
          <a:blip r:embed="rId4"/>
          <a:srcRect t="6961" b="6961"/>
          <a:stretch>
            <a:fillRect/>
          </a:stretch>
        </p:blipFill>
        <p:spPr/>
      </p:pic>
      <p:sp>
        <p:nvSpPr>
          <p:cNvPr id="69634" name="タイトル 8"/>
          <p:cNvSpPr>
            <a:spLocks noGrp="1"/>
          </p:cNvSpPr>
          <p:nvPr>
            <p:ph type="title"/>
          </p:nvPr>
        </p:nvSpPr>
        <p:spPr/>
        <p:txBody>
          <a:bodyPr/>
          <a:lstStyle/>
          <a:p>
            <a:r>
              <a:rPr lang="ja-JP" altLang="en-US" smtClean="0"/>
              <a:t>プラント事故</a:t>
            </a:r>
          </a:p>
        </p:txBody>
      </p:sp>
      <p:sp>
        <p:nvSpPr>
          <p:cNvPr id="2" name="スライド番号プレースホルダー 1"/>
          <p:cNvSpPr>
            <a:spLocks noGrp="1"/>
          </p:cNvSpPr>
          <p:nvPr>
            <p:ph type="sldNum" sz="quarter" idx="10"/>
          </p:nvPr>
        </p:nvSpPr>
        <p:spPr/>
        <p:txBody>
          <a:bodyPr/>
          <a:lstStyle/>
          <a:p>
            <a:fld id="{276C6A59-D97A-40CC-8D04-C7788F30EB56}" type="slidenum">
              <a:rPr lang="ja-JP" altLang="en-US" smtClean="0"/>
              <a:pPr/>
              <a:t>141</a:t>
            </a:fld>
            <a:endParaRPr lang="en-US" altLang="ja-JP"/>
          </a:p>
        </p:txBody>
      </p:sp>
    </p:spTree>
    <p:extLst>
      <p:ext uri="{BB962C8B-B14F-4D97-AF65-F5344CB8AC3E}">
        <p14:creationId xmlns:p14="http://schemas.microsoft.com/office/powerpoint/2010/main" val="4082329237"/>
      </p:ext>
    </p:extLst>
  </p:cSld>
  <p:clrMapOvr>
    <a:masterClrMapping/>
  </p:clrMapOvr>
  <p:transition spd="slow">
    <p:fade/>
  </p:transition>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コンテンツ プレースホルダ 5"/>
          <p:cNvSpPr>
            <a:spLocks noGrp="1"/>
          </p:cNvSpPr>
          <p:nvPr>
            <p:ph sz="half" idx="2"/>
          </p:nvPr>
        </p:nvSpPr>
        <p:spPr/>
        <p:txBody>
          <a:bodyPr/>
          <a:lstStyle/>
          <a:p>
            <a:r>
              <a:rPr lang="ja-JP" altLang="en-US" smtClean="0"/>
              <a:t>日航機ジャンボ機御巣鷹山墜落事故</a:t>
            </a:r>
          </a:p>
          <a:p>
            <a:r>
              <a:rPr lang="ja-JP" altLang="en-US" smtClean="0"/>
              <a:t>姫路花火歩道橋事故</a:t>
            </a:r>
          </a:p>
          <a:p>
            <a:r>
              <a:rPr lang="ja-JP" altLang="en-US" smtClean="0"/>
              <a:t>クレーム隠し、データ改ざん（自動車）</a:t>
            </a:r>
          </a:p>
          <a:p>
            <a:r>
              <a:rPr lang="ja-JP" altLang="en-US" smtClean="0"/>
              <a:t>株式誤発注問題</a:t>
            </a:r>
          </a:p>
          <a:p>
            <a:r>
              <a:rPr lang="en-US" altLang="ja-JP" smtClean="0"/>
              <a:t>J</a:t>
            </a:r>
            <a:r>
              <a:rPr lang="ja-JP" altLang="en-US" smtClean="0"/>
              <a:t>Ｒ福知山線列車脱線事故</a:t>
            </a:r>
          </a:p>
          <a:p>
            <a:r>
              <a:rPr lang="ja-JP" altLang="en-US" smtClean="0"/>
              <a:t>耐震強度偽装問題</a:t>
            </a:r>
          </a:p>
          <a:p>
            <a:r>
              <a:rPr lang="ja-JP" altLang="en-US" smtClean="0"/>
              <a:t>食品（菓子消費期限、再利用、肉</a:t>
            </a:r>
            <a:r>
              <a:rPr lang="en-US" altLang="ja-JP" smtClean="0"/>
              <a:t>…</a:t>
            </a:r>
            <a:r>
              <a:rPr lang="ja-JP" altLang="en-US" smtClean="0"/>
              <a:t>）</a:t>
            </a:r>
          </a:p>
          <a:p>
            <a:r>
              <a:rPr lang="ja-JP" altLang="en-US" smtClean="0"/>
              <a:t>大型自動回転ドア挟まれ事故</a:t>
            </a:r>
            <a:endParaRPr lang="en-US" altLang="ja-JP" smtClean="0"/>
          </a:p>
          <a:p>
            <a:r>
              <a:rPr lang="ja-JP" altLang="en-US" smtClean="0"/>
              <a:t>石油温風暖房機一酸化中毒事故</a:t>
            </a:r>
            <a:endParaRPr lang="ja-JP" altLang="en-US" dirty="0" smtClean="0"/>
          </a:p>
        </p:txBody>
      </p:sp>
      <p:sp>
        <p:nvSpPr>
          <p:cNvPr id="7" name="コンテンツ プレースホルダ 6"/>
          <p:cNvSpPr>
            <a:spLocks noGrp="1"/>
          </p:cNvSpPr>
          <p:nvPr>
            <p:ph sz="quarter" idx="4"/>
          </p:nvPr>
        </p:nvSpPr>
        <p:spPr/>
        <p:txBody>
          <a:bodyPr/>
          <a:lstStyle/>
          <a:p>
            <a:r>
              <a:rPr lang="ja-JP" altLang="en-US" smtClean="0"/>
              <a:t>エレベータ挟まれ事故</a:t>
            </a:r>
          </a:p>
          <a:p>
            <a:r>
              <a:rPr lang="ja-JP" altLang="en-US" smtClean="0"/>
              <a:t>製品安全マーク</a:t>
            </a:r>
          </a:p>
          <a:p>
            <a:r>
              <a:rPr lang="ja-JP" altLang="en-US" smtClean="0"/>
              <a:t>ガス瞬間湯沸かし器一酸化炭素中毒事故</a:t>
            </a:r>
          </a:p>
          <a:p>
            <a:r>
              <a:rPr lang="ja-JP" altLang="en-US" smtClean="0"/>
              <a:t>シュレッダー幼児指切断事故</a:t>
            </a:r>
          </a:p>
          <a:p>
            <a:r>
              <a:rPr lang="ja-JP" altLang="en-US" smtClean="0"/>
              <a:t>リチウム電池発火事故</a:t>
            </a:r>
          </a:p>
          <a:p>
            <a:r>
              <a:rPr lang="ja-JP" altLang="en-US" smtClean="0"/>
              <a:t>ジェットコースタ脱線事故</a:t>
            </a:r>
          </a:p>
          <a:p>
            <a:r>
              <a:rPr lang="ja-JP" altLang="en-US" smtClean="0"/>
              <a:t>扇風機火災事故</a:t>
            </a:r>
          </a:p>
          <a:p>
            <a:r>
              <a:rPr lang="ja-JP" altLang="en-US" smtClean="0"/>
              <a:t>ガス機器ＣＯ中毒で２１年間で３５５人死亡</a:t>
            </a:r>
            <a:endParaRPr lang="ja-JP" altLang="en-US" dirty="0" smtClean="0"/>
          </a:p>
        </p:txBody>
      </p:sp>
      <p:sp>
        <p:nvSpPr>
          <p:cNvPr id="5" name="タイトル 4"/>
          <p:cNvSpPr>
            <a:spLocks noGrp="1"/>
          </p:cNvSpPr>
          <p:nvPr>
            <p:ph type="title"/>
          </p:nvPr>
        </p:nvSpPr>
        <p:spPr/>
        <p:txBody>
          <a:bodyPr/>
          <a:lstStyle/>
          <a:p>
            <a:r>
              <a:rPr lang="ja-JP" altLang="en-US" smtClean="0"/>
              <a:t>社会の安心・安全を脅かす事故例</a:t>
            </a:r>
            <a:br>
              <a:rPr lang="ja-JP" altLang="en-US" smtClean="0"/>
            </a:br>
            <a:r>
              <a:rPr lang="ja-JP" altLang="en-US" smtClean="0"/>
              <a:t>及び製品安全問題</a:t>
            </a:r>
            <a:endParaRPr lang="ja-JP" altLang="en-US" dirty="0"/>
          </a:p>
        </p:txBody>
      </p:sp>
      <p:sp>
        <p:nvSpPr>
          <p:cNvPr id="2" name="スライド番号プレースホルダー 1"/>
          <p:cNvSpPr>
            <a:spLocks noGrp="1"/>
          </p:cNvSpPr>
          <p:nvPr>
            <p:ph type="sldNum" sz="quarter" idx="10"/>
          </p:nvPr>
        </p:nvSpPr>
        <p:spPr/>
        <p:txBody>
          <a:bodyPr/>
          <a:lstStyle/>
          <a:p>
            <a:fld id="{276C6A59-D97A-40CC-8D04-C7788F30EB56}" type="slidenum">
              <a:rPr lang="ja-JP" altLang="en-US" smtClean="0"/>
              <a:pPr/>
              <a:t>142</a:t>
            </a:fld>
            <a:endParaRPr lang="en-US" altLang="ja-JP"/>
          </a:p>
        </p:txBody>
      </p:sp>
    </p:spTree>
    <p:extLst>
      <p:ext uri="{BB962C8B-B14F-4D97-AF65-F5344CB8AC3E}">
        <p14:creationId xmlns:p14="http://schemas.microsoft.com/office/powerpoint/2010/main" val="1746581475"/>
      </p:ext>
    </p:extLst>
  </p:cSld>
  <p:clrMapOvr>
    <a:masterClrMapping/>
  </p:clrMapOvr>
  <p:transition spd="slow">
    <p:fade/>
  </p:transition>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企業を取り巻く社会的潮流：</a:t>
            </a:r>
            <a:r>
              <a:rPr lang="en-US" altLang="ja-JP" smtClean="0"/>
              <a:t>CSR</a:t>
            </a:r>
            <a:endParaRPr lang="ja-JP" altLang="en-US" dirty="0"/>
          </a:p>
        </p:txBody>
      </p:sp>
      <p:sp>
        <p:nvSpPr>
          <p:cNvPr id="3" name="コンテンツ プレースホルダ 2"/>
          <p:cNvSpPr>
            <a:spLocks noGrp="1"/>
          </p:cNvSpPr>
          <p:nvPr>
            <p:ph idx="1"/>
          </p:nvPr>
        </p:nvSpPr>
        <p:spPr/>
        <p:txBody>
          <a:bodyPr/>
          <a:lstStyle/>
          <a:p>
            <a:r>
              <a:rPr lang="en-US" altLang="ja-JP" smtClean="0"/>
              <a:t>Corporate Social Responsibility </a:t>
            </a:r>
            <a:r>
              <a:rPr lang="ja-JP" altLang="en-US" smtClean="0"/>
              <a:t>企業の社会的責任</a:t>
            </a:r>
          </a:p>
          <a:p>
            <a:pPr lvl="1"/>
            <a:r>
              <a:rPr lang="ja-JP" altLang="en-US" smtClean="0"/>
              <a:t>法令遵守</a:t>
            </a:r>
          </a:p>
          <a:p>
            <a:pPr lvl="1"/>
            <a:r>
              <a:rPr lang="ja-JP" altLang="en-US" smtClean="0"/>
              <a:t>説明責任</a:t>
            </a:r>
          </a:p>
          <a:p>
            <a:pPr lvl="1"/>
            <a:r>
              <a:rPr lang="ja-JP" altLang="en-US" smtClean="0"/>
              <a:t>情報開示</a:t>
            </a:r>
          </a:p>
          <a:p>
            <a:pPr lvl="1"/>
            <a:r>
              <a:rPr lang="ja-JP" altLang="en-US" smtClean="0"/>
              <a:t>誠実</a:t>
            </a:r>
          </a:p>
          <a:p>
            <a:pPr lvl="1"/>
            <a:r>
              <a:rPr lang="ja-JP" altLang="en-US" smtClean="0"/>
              <a:t>人材尊重</a:t>
            </a:r>
          </a:p>
          <a:p>
            <a:pPr lvl="1"/>
            <a:r>
              <a:rPr lang="ja-JP" altLang="en-US" smtClean="0"/>
              <a:t>環境保全</a:t>
            </a:r>
          </a:p>
          <a:p>
            <a:pPr lvl="1"/>
            <a:r>
              <a:rPr lang="ja-JP" altLang="en-US" smtClean="0"/>
              <a:t>グローバル市場に参加するための設計、生産、販売での的確な行動</a:t>
            </a:r>
            <a:endParaRPr lang="ja-JP" altLang="en-US" dirty="0" smtClean="0"/>
          </a:p>
        </p:txBody>
      </p:sp>
      <p:sp>
        <p:nvSpPr>
          <p:cNvPr id="4" name="フッター プレースホルダー 3"/>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5" name="スライド番号プレースホルダー 4"/>
          <p:cNvSpPr>
            <a:spLocks noGrp="1"/>
          </p:cNvSpPr>
          <p:nvPr>
            <p:ph type="sldNum" sz="quarter" idx="10"/>
          </p:nvPr>
        </p:nvSpPr>
        <p:spPr/>
        <p:txBody>
          <a:bodyPr/>
          <a:lstStyle/>
          <a:p>
            <a:pPr>
              <a:defRPr/>
            </a:pPr>
            <a:fld id="{E9AB7569-FD11-2040-804D-F71B1CED6577}" type="slidenum">
              <a:rPr lang="ja-JP" altLang="en-US" smtClean="0"/>
              <a:pPr>
                <a:defRPr/>
              </a:pPr>
              <a:t>143</a:t>
            </a:fld>
            <a:endParaRPr lang="en-US" altLang="ja-JP"/>
          </a:p>
        </p:txBody>
      </p:sp>
    </p:spTree>
    <p:extLst>
      <p:ext uri="{BB962C8B-B14F-4D97-AF65-F5344CB8AC3E}">
        <p14:creationId xmlns:p14="http://schemas.microsoft.com/office/powerpoint/2010/main" val="2530893472"/>
      </p:ext>
    </p:extLst>
  </p:cSld>
  <p:clrMapOvr>
    <a:masterClrMapping/>
  </p:clrMapOvr>
  <p:transition spd="slow">
    <p:fade/>
  </p:transition>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タイトル 2"/>
          <p:cNvSpPr>
            <a:spLocks noGrp="1"/>
          </p:cNvSpPr>
          <p:nvPr>
            <p:ph type="title"/>
          </p:nvPr>
        </p:nvSpPr>
        <p:spPr/>
        <p:txBody>
          <a:bodyPr/>
          <a:lstStyle/>
          <a:p>
            <a:r>
              <a:rPr lang="ja-JP" altLang="en-US" smtClean="0"/>
              <a:t>「組込みシステムも、</a:t>
            </a:r>
            <a:r>
              <a:rPr lang="en-US" altLang="ja-JP" smtClean="0"/>
              <a:t/>
            </a:r>
            <a:br>
              <a:rPr lang="en-US" altLang="ja-JP" smtClean="0"/>
            </a:br>
            <a:r>
              <a:rPr lang="ja-JP" altLang="en-US" smtClean="0"/>
              <a:t>信頼性・安全性は</a:t>
            </a:r>
            <a:r>
              <a:rPr lang="en-US" altLang="ja-JP" smtClean="0"/>
              <a:t/>
            </a:r>
            <a:br>
              <a:rPr lang="en-US" altLang="ja-JP" smtClean="0"/>
            </a:br>
            <a:r>
              <a:rPr lang="ja-JP" altLang="en-US" smtClean="0"/>
              <a:t>極めて重要なテーマ」</a:t>
            </a:r>
            <a:endParaRPr lang="ja-JP" altLang="en-US" dirty="0"/>
          </a:p>
        </p:txBody>
      </p:sp>
      <p:sp>
        <p:nvSpPr>
          <p:cNvPr id="2" name="テキスト プレースホルダー 1"/>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860876298"/>
      </p:ext>
    </p:extLst>
  </p:cSld>
  <p:clrMapOvr>
    <a:masterClrMapping/>
  </p:clrMapOvr>
  <p:transition spd="slow">
    <p:fade/>
  </p:transition>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5"/>
          <p:cNvSpPr>
            <a:spLocks noGrp="1" noChangeArrowheads="1"/>
          </p:cNvSpPr>
          <p:nvPr>
            <p:ph type="title"/>
          </p:nvPr>
        </p:nvSpPr>
        <p:spPr/>
        <p:txBody>
          <a:bodyPr/>
          <a:lstStyle/>
          <a:p>
            <a:r>
              <a:rPr lang="en-US" altLang="ja-JP" smtClean="0"/>
              <a:t>ISO 9126</a:t>
            </a:r>
            <a:r>
              <a:rPr lang="ja-JP" altLang="en-US" smtClean="0"/>
              <a:t>：ソフトウェアの品質特性</a:t>
            </a:r>
          </a:p>
        </p:txBody>
      </p:sp>
      <p:sp>
        <p:nvSpPr>
          <p:cNvPr id="74755" name="Rectangle 6"/>
          <p:cNvSpPr>
            <a:spLocks noGrp="1" noChangeArrowheads="1"/>
          </p:cNvSpPr>
          <p:nvPr>
            <p:ph type="body" idx="1"/>
          </p:nvPr>
        </p:nvSpPr>
        <p:spPr/>
        <p:txBody>
          <a:bodyPr/>
          <a:lstStyle/>
          <a:p>
            <a:r>
              <a:rPr lang="ja-JP" altLang="en-US" smtClean="0"/>
              <a:t>機能性：全体としてのユーザニーズの充足度</a:t>
            </a:r>
          </a:p>
          <a:p>
            <a:pPr lvl="1"/>
            <a:r>
              <a:rPr lang="ja-JP" altLang="en-US" smtClean="0"/>
              <a:t>合目的性・正確性・接続性・整合性・セキュリティー</a:t>
            </a:r>
          </a:p>
          <a:p>
            <a:r>
              <a:rPr lang="ja-JP" altLang="en-US" smtClean="0"/>
              <a:t>信頼性：所定の条件下で正しく稼動している割合</a:t>
            </a:r>
          </a:p>
          <a:p>
            <a:pPr lvl="1"/>
            <a:r>
              <a:rPr lang="ja-JP" altLang="en-US" smtClean="0"/>
              <a:t>成熟性・障害許容性・回復性</a:t>
            </a:r>
          </a:p>
          <a:p>
            <a:r>
              <a:rPr lang="ja-JP" altLang="en-US" smtClean="0"/>
              <a:t>使用性：理解、習得、運用の容易さの度合い</a:t>
            </a:r>
          </a:p>
          <a:p>
            <a:pPr lvl="1"/>
            <a:r>
              <a:rPr lang="ja-JP" altLang="en-US" smtClean="0"/>
              <a:t>理解性・習得性・操作性</a:t>
            </a:r>
          </a:p>
          <a:p>
            <a:r>
              <a:rPr lang="ja-JP" altLang="en-US" smtClean="0"/>
              <a:t>効率性：所定の機能を実現する処理性能と必要資源の効率性</a:t>
            </a:r>
          </a:p>
          <a:p>
            <a:pPr lvl="1"/>
            <a:r>
              <a:rPr lang="ja-JP" altLang="en-US" smtClean="0"/>
              <a:t>実行効率性・資源効率性</a:t>
            </a:r>
          </a:p>
          <a:p>
            <a:r>
              <a:rPr lang="ja-JP" altLang="en-US" smtClean="0"/>
              <a:t>保守性：修正と改善の容易さの度合い</a:t>
            </a:r>
          </a:p>
          <a:p>
            <a:pPr lvl="1"/>
            <a:r>
              <a:rPr lang="ja-JP" altLang="en-US" smtClean="0"/>
              <a:t>解析性・変更作業性・安定性・試験性</a:t>
            </a:r>
          </a:p>
          <a:p>
            <a:r>
              <a:rPr lang="ja-JP" altLang="en-US" smtClean="0"/>
              <a:t>移植性：他の環境へ移す場合の容易さの度合い</a:t>
            </a:r>
          </a:p>
          <a:p>
            <a:pPr lvl="1"/>
            <a:r>
              <a:rPr lang="ja-JP" altLang="en-US" smtClean="0"/>
              <a:t>環境適応性・移植作業性・規格準拠性・置換性</a:t>
            </a:r>
            <a:endParaRPr lang="ja-JP" altLang="en-US" dirty="0"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145</a:t>
            </a:fld>
            <a:endParaRPr lang="en-US" altLang="ja-JP"/>
          </a:p>
        </p:txBody>
      </p:sp>
    </p:spTree>
    <p:extLst>
      <p:ext uri="{BB962C8B-B14F-4D97-AF65-F5344CB8AC3E}">
        <p14:creationId xmlns:p14="http://schemas.microsoft.com/office/powerpoint/2010/main" val="1363703904"/>
      </p:ext>
    </p:extLst>
  </p:cSld>
  <p:clrMapOvr>
    <a:masterClrMapping/>
  </p:clrMapOvr>
  <p:transition spd="slow">
    <p:fade/>
  </p:transition>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4"/>
          <p:cNvSpPr>
            <a:spLocks noGrp="1" noChangeArrowheads="1"/>
          </p:cNvSpPr>
          <p:nvPr>
            <p:ph type="title"/>
          </p:nvPr>
        </p:nvSpPr>
        <p:spPr/>
        <p:txBody>
          <a:bodyPr/>
          <a:lstStyle/>
          <a:p>
            <a:r>
              <a:rPr lang="ja-JP" altLang="en-US" smtClean="0"/>
              <a:t>参考文献</a:t>
            </a:r>
          </a:p>
        </p:txBody>
      </p:sp>
      <p:sp>
        <p:nvSpPr>
          <p:cNvPr id="6" name="テキスト プレースホルダ 5"/>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3439236698"/>
      </p:ext>
    </p:extLst>
  </p:cSld>
  <p:clrMapOvr>
    <a:masterClrMapping/>
  </p:clrMapOvr>
  <p:transition spd="slow">
    <p:fade/>
  </p:transition>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6"/>
          <p:cNvSpPr>
            <a:spLocks noGrp="1" noChangeArrowheads="1"/>
          </p:cNvSpPr>
          <p:nvPr>
            <p:ph type="title"/>
          </p:nvPr>
        </p:nvSpPr>
        <p:spPr/>
        <p:txBody>
          <a:bodyPr/>
          <a:lstStyle/>
          <a:p>
            <a:r>
              <a:rPr lang="ja-JP" altLang="en-US" smtClean="0"/>
              <a:t>参考文献</a:t>
            </a:r>
          </a:p>
        </p:txBody>
      </p:sp>
      <p:sp>
        <p:nvSpPr>
          <p:cNvPr id="172035" name="Rectangle 7"/>
          <p:cNvSpPr>
            <a:spLocks noGrp="1" noChangeArrowheads="1"/>
          </p:cNvSpPr>
          <p:nvPr>
            <p:ph type="body" idx="1"/>
          </p:nvPr>
        </p:nvSpPr>
        <p:spPr/>
        <p:txBody>
          <a:bodyPr>
            <a:normAutofit fontScale="92500" lnSpcReduction="20000"/>
          </a:bodyPr>
          <a:lstStyle/>
          <a:p>
            <a:r>
              <a:rPr lang="ja-JP" altLang="ja-JP" smtClean="0"/>
              <a:t>社団法人トロン協会 著, 坂村 健</a:t>
            </a:r>
            <a:r>
              <a:rPr lang="ja-JP" altLang="en-US" smtClean="0"/>
              <a:t> </a:t>
            </a:r>
            <a:r>
              <a:rPr lang="ja-JP" altLang="ja-JP" smtClean="0"/>
              <a:t>監修：「組込みシステム実践プログラミングガイド─ITRON仕様OS/T-Kernel対応」</a:t>
            </a:r>
            <a:r>
              <a:rPr lang="en-US" altLang="ja-JP" smtClean="0"/>
              <a:t>, </a:t>
            </a:r>
            <a:r>
              <a:rPr lang="ja-JP" altLang="en-US" smtClean="0"/>
              <a:t>技術評論社</a:t>
            </a:r>
            <a:r>
              <a:rPr lang="en-US" altLang="ja-JP" smtClean="0"/>
              <a:t>, 2008</a:t>
            </a:r>
            <a:r>
              <a:rPr lang="ja-JP" altLang="en-US" smtClean="0"/>
              <a:t>年</a:t>
            </a:r>
            <a:r>
              <a:rPr lang="en-US" altLang="ja-JP" smtClean="0"/>
              <a:t>.</a:t>
            </a:r>
            <a:endParaRPr lang="ja-JP" altLang="ja-JP" smtClean="0"/>
          </a:p>
          <a:p>
            <a:r>
              <a:rPr lang="ja-JP" altLang="en-US" smtClean="0"/>
              <a:t>組込みソフトウェア管理者・技術者育成研究会（</a:t>
            </a:r>
            <a:r>
              <a:rPr lang="en-US" altLang="ja-JP" smtClean="0"/>
              <a:t>SESSAME</a:t>
            </a:r>
            <a:r>
              <a:rPr lang="ja-JP" altLang="en-US" smtClean="0"/>
              <a:t>）：「</a:t>
            </a:r>
            <a:r>
              <a:rPr lang="en-US" altLang="ja-JP" smtClean="0"/>
              <a:t>Open SESSAME Seminar/</a:t>
            </a:r>
            <a:r>
              <a:rPr lang="ja-JP" altLang="en-US" smtClean="0"/>
              <a:t>組込みソフトウェア技術者・管理者向けセミナー：初心者向けテキスト」</a:t>
            </a:r>
            <a:r>
              <a:rPr lang="en-US" altLang="ja-JP" smtClean="0"/>
              <a:t>, http://www.sessame.jp/.</a:t>
            </a:r>
          </a:p>
          <a:p>
            <a:r>
              <a:rPr lang="ja-JP" altLang="en-US" smtClean="0"/>
              <a:t>富士通ラーニングメディア ：「標準テキスト 組込みプログラミング </a:t>
            </a:r>
            <a:r>
              <a:rPr lang="en-US" altLang="ja-JP" smtClean="0"/>
              <a:t>《</a:t>
            </a:r>
            <a:r>
              <a:rPr lang="ja-JP" altLang="en-US" smtClean="0"/>
              <a:t>ソフトウェア基礎</a:t>
            </a:r>
            <a:r>
              <a:rPr lang="en-US" altLang="ja-JP" smtClean="0"/>
              <a:t>》 </a:t>
            </a:r>
            <a:r>
              <a:rPr lang="ja-JP" altLang="en-US" smtClean="0"/>
              <a:t>」、技術評論社 </a:t>
            </a:r>
            <a:r>
              <a:rPr lang="en-US" altLang="ja-JP" smtClean="0"/>
              <a:t>.</a:t>
            </a:r>
          </a:p>
          <a:p>
            <a:r>
              <a:rPr lang="ja-JP" altLang="en-US" smtClean="0"/>
              <a:t>杉浦 英樹</a:t>
            </a:r>
            <a:r>
              <a:rPr lang="en-US" altLang="ja-JP" smtClean="0"/>
              <a:t>, </a:t>
            </a:r>
            <a:r>
              <a:rPr lang="ja-JP" altLang="en-US" smtClean="0"/>
              <a:t>橋本 隆成：「組込みソフトウェア開発 基礎講座 </a:t>
            </a:r>
            <a:r>
              <a:rPr lang="en-US" altLang="ja-JP" smtClean="0"/>
              <a:t>(</a:t>
            </a:r>
            <a:r>
              <a:rPr lang="ja-JP" altLang="en-US" smtClean="0"/>
              <a:t>組込みエンジニア教科書</a:t>
            </a:r>
            <a:r>
              <a:rPr lang="en-US" altLang="ja-JP" smtClean="0"/>
              <a:t>)</a:t>
            </a:r>
            <a:r>
              <a:rPr lang="ja-JP" altLang="en-US" smtClean="0"/>
              <a:t>」 </a:t>
            </a:r>
            <a:r>
              <a:rPr lang="en-US" altLang="ja-JP" smtClean="0"/>
              <a:t>, </a:t>
            </a:r>
            <a:r>
              <a:rPr lang="ja-JP" altLang="en-US" smtClean="0"/>
              <a:t>翔泳社</a:t>
            </a:r>
            <a:r>
              <a:rPr lang="en-US" altLang="ja-JP" smtClean="0"/>
              <a:t>.</a:t>
            </a:r>
          </a:p>
          <a:p>
            <a:r>
              <a:rPr lang="ja-JP" altLang="en-US" smtClean="0"/>
              <a:t>情報処理学会組込みシステム研究会監修：「組込みシステム概論 </a:t>
            </a:r>
            <a:r>
              <a:rPr lang="en-US" altLang="ja-JP" smtClean="0"/>
              <a:t>(</a:t>
            </a:r>
            <a:r>
              <a:rPr lang="ja-JP" altLang="en-US" smtClean="0"/>
              <a:t>組込みシステム基礎技術全集 </a:t>
            </a:r>
            <a:r>
              <a:rPr lang="en-US" altLang="ja-JP" smtClean="0"/>
              <a:t>vol. 1)</a:t>
            </a:r>
            <a:r>
              <a:rPr lang="ja-JP" altLang="en-US" smtClean="0"/>
              <a:t>」</a:t>
            </a:r>
            <a:r>
              <a:rPr lang="en-US" altLang="ja-JP" smtClean="0"/>
              <a:t>, CQ</a:t>
            </a:r>
            <a:r>
              <a:rPr lang="ja-JP" altLang="en-US" smtClean="0"/>
              <a:t>出版</a:t>
            </a:r>
            <a:r>
              <a:rPr lang="en-US" altLang="ja-JP" smtClean="0"/>
              <a:t>.</a:t>
            </a:r>
          </a:p>
          <a:p>
            <a:r>
              <a:rPr lang="en-US" altLang="ja-JP" smtClean="0"/>
              <a:t>MISRA-C</a:t>
            </a:r>
            <a:r>
              <a:rPr lang="ja-JP" altLang="en-US" smtClean="0"/>
              <a:t>研究会</a:t>
            </a:r>
            <a:r>
              <a:rPr lang="en-US" altLang="ja-JP" smtClean="0"/>
              <a:t>: </a:t>
            </a:r>
            <a:r>
              <a:rPr lang="ja-JP" altLang="en-US" smtClean="0"/>
              <a:t>「組込み開発者におくるＭＩＳＲＡ－Ｃ：組込みプログラミングの高信頼化ガイド」</a:t>
            </a:r>
            <a:r>
              <a:rPr lang="en-US" altLang="ja-JP" smtClean="0"/>
              <a:t>,</a:t>
            </a:r>
            <a:r>
              <a:rPr lang="ja-JP" altLang="en-US" smtClean="0"/>
              <a:t>日本規格協会</a:t>
            </a:r>
            <a:r>
              <a:rPr lang="en-US" altLang="ja-JP" smtClean="0"/>
              <a:t>, 2004</a:t>
            </a:r>
            <a:r>
              <a:rPr lang="ja-JP" altLang="en-US" smtClean="0"/>
              <a:t>年</a:t>
            </a:r>
            <a:r>
              <a:rPr lang="en-US" altLang="ja-JP" smtClean="0"/>
              <a:t>.</a:t>
            </a:r>
          </a:p>
          <a:p>
            <a:r>
              <a:rPr lang="en-US" altLang="ja-JP" smtClean="0"/>
              <a:t>IPA</a:t>
            </a:r>
            <a:r>
              <a:rPr lang="ja-JP" altLang="en-US" smtClean="0"/>
              <a:t>：「組込みソフトウェア開発向けコーディング作法ガイド</a:t>
            </a:r>
            <a:r>
              <a:rPr lang="en-US" altLang="ja-JP" smtClean="0"/>
              <a:t>/C</a:t>
            </a:r>
            <a:r>
              <a:rPr lang="ja-JP" altLang="en-US" smtClean="0"/>
              <a:t>言語版」</a:t>
            </a:r>
            <a:r>
              <a:rPr lang="en-US" altLang="ja-JP" smtClean="0"/>
              <a:t>, </a:t>
            </a:r>
            <a:r>
              <a:rPr lang="ja-JP" altLang="en-US" smtClean="0"/>
              <a:t>翔泳社</a:t>
            </a:r>
            <a:r>
              <a:rPr lang="en-US" altLang="ja-JP" smtClean="0"/>
              <a:t>, 2007.</a:t>
            </a:r>
          </a:p>
          <a:p>
            <a:r>
              <a:rPr lang="en-US" altLang="ja-JP" smtClean="0"/>
              <a:t>F. P. Brooks: “No Silver Bullet: Essence and Accidents of Software Engineering”, Addison-Wesley, 1995.</a:t>
            </a:r>
            <a:endParaRPr lang="en-US" altLang="ja-JP" dirty="0"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147</a:t>
            </a:fld>
            <a:endParaRPr lang="en-US" altLang="ja-JP"/>
          </a:p>
        </p:txBody>
      </p:sp>
    </p:spTree>
    <p:extLst>
      <p:ext uri="{BB962C8B-B14F-4D97-AF65-F5344CB8AC3E}">
        <p14:creationId xmlns:p14="http://schemas.microsoft.com/office/powerpoint/2010/main" val="3583159841"/>
      </p:ext>
    </p:extLst>
  </p:cSld>
  <p:clrMapOvr>
    <a:masterClrMapping/>
  </p:clrMapOvr>
  <p:transition spd="slow">
    <p:fade/>
  </p:transition>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5" name="タイトル 2"/>
          <p:cNvSpPr>
            <a:spLocks noGrp="1"/>
          </p:cNvSpPr>
          <p:nvPr>
            <p:ph type="title"/>
          </p:nvPr>
        </p:nvSpPr>
        <p:spPr>
          <a:xfrm>
            <a:off x="1025525" y="3741738"/>
            <a:ext cx="10260013" cy="2819400"/>
          </a:xfrm>
        </p:spPr>
        <p:txBody>
          <a:bodyPr/>
          <a:lstStyle/>
          <a:p>
            <a:endParaRPr lang="ja-JP" altLang="en-US">
              <a:latin typeface="メイリオ" charset="0"/>
              <a:ea typeface="メイリオ" charset="0"/>
              <a:cs typeface="メイリオ" charset="0"/>
            </a:endParaRPr>
          </a:p>
        </p:txBody>
      </p:sp>
      <p:sp>
        <p:nvSpPr>
          <p:cNvPr id="216066" name="テキスト プレースホルダ 5"/>
          <p:cNvSpPr>
            <a:spLocks noGrp="1"/>
          </p:cNvSpPr>
          <p:nvPr>
            <p:ph type="body" idx="1"/>
          </p:nvPr>
        </p:nvSpPr>
        <p:spPr>
          <a:xfrm>
            <a:off x="1025525" y="6789738"/>
            <a:ext cx="10260013" cy="1751012"/>
          </a:xfrm>
        </p:spPr>
        <p:txBody>
          <a:bodyPr/>
          <a:lstStyle/>
          <a:p>
            <a:pPr>
              <a:spcBef>
                <a:spcPts val="425"/>
              </a:spcBef>
            </a:pPr>
            <a:r>
              <a:rPr lang="en-US" altLang="ja-JP" sz="2000" dirty="0">
                <a:latin typeface="メイリオ" charset="0"/>
                <a:ea typeface="メイリオ" charset="0"/>
                <a:cs typeface="メイリオ" charset="0"/>
              </a:rPr>
              <a:t>© </a:t>
            </a:r>
            <a:r>
              <a:rPr lang="en-US" altLang="ja-JP" sz="2000" dirty="0" smtClean="0">
                <a:latin typeface="メイリオ" charset="0"/>
                <a:ea typeface="メイリオ" charset="0"/>
                <a:cs typeface="メイリオ" charset="0"/>
              </a:rPr>
              <a:t>2016 </a:t>
            </a:r>
            <a:r>
              <a:rPr lang="en-US" altLang="ja-JP" sz="2000" dirty="0">
                <a:latin typeface="メイリオ" charset="0"/>
                <a:ea typeface="メイリオ" charset="0"/>
                <a:cs typeface="メイリオ" charset="0"/>
              </a:rPr>
              <a:t>YRP UNL and TRON Forum, All Rights Reserved</a:t>
            </a:r>
            <a:endParaRPr lang="ja-JP" altLang="en-US" sz="2000" dirty="0">
              <a:latin typeface="メイリオ" charset="0"/>
              <a:ea typeface="メイリオ" charset="0"/>
              <a:cs typeface="メイリオ" charset="0"/>
            </a:endParaRPr>
          </a:p>
        </p:txBody>
      </p:sp>
      <p:sp>
        <p:nvSpPr>
          <p:cNvPr id="216067" name="スライド番号プレースホルダ 2"/>
          <p:cNvSpPr>
            <a:spLocks noGrp="1"/>
          </p:cNvSpPr>
          <p:nvPr>
            <p:ph type="sldNum" sz="quarter" idx="4294967295"/>
          </p:nvPr>
        </p:nvSpPr>
        <p:spPr bwMode="auto">
          <a:xfrm>
            <a:off x="12233275" y="344488"/>
            <a:ext cx="788988" cy="520700"/>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kumimoji="1" sz="2400">
                <a:solidFill>
                  <a:schemeClr val="tx1"/>
                </a:solidFill>
                <a:latin typeface="ＤＦＰ超極太明朝体" charset="0"/>
                <a:ea typeface="ＤＦＰ超極太明朝体" charset="0"/>
                <a:cs typeface="ＤＦＰ超極太明朝体" charset="0"/>
              </a:defRPr>
            </a:lvl1pPr>
            <a:lvl2pPr marL="742950" indent="-285750">
              <a:defRPr kumimoji="1" sz="2400">
                <a:solidFill>
                  <a:schemeClr val="tx1"/>
                </a:solidFill>
                <a:latin typeface="ＤＦＰ超極太明朝体" charset="0"/>
                <a:ea typeface="ＤＦＰ超極太明朝体" charset="0"/>
                <a:cs typeface="ＤＦＰ超極太明朝体" charset="0"/>
              </a:defRPr>
            </a:lvl2pPr>
            <a:lvl3pPr marL="1143000" indent="-228600">
              <a:defRPr kumimoji="1" sz="2400">
                <a:solidFill>
                  <a:schemeClr val="tx1"/>
                </a:solidFill>
                <a:latin typeface="ＤＦＰ超極太明朝体" charset="0"/>
                <a:ea typeface="ＤＦＰ超極太明朝体" charset="0"/>
                <a:cs typeface="ＤＦＰ超極太明朝体" charset="0"/>
              </a:defRPr>
            </a:lvl3pPr>
            <a:lvl4pPr marL="1600200" indent="-228600">
              <a:defRPr kumimoji="1" sz="2400">
                <a:solidFill>
                  <a:schemeClr val="tx1"/>
                </a:solidFill>
                <a:latin typeface="ＤＦＰ超極太明朝体" charset="0"/>
                <a:ea typeface="ＤＦＰ超極太明朝体" charset="0"/>
                <a:cs typeface="ＤＦＰ超極太明朝体" charset="0"/>
              </a:defRPr>
            </a:lvl4pPr>
            <a:lvl5pPr marL="2057400" indent="-228600">
              <a:defRPr kumimoji="1" sz="2400">
                <a:solidFill>
                  <a:schemeClr val="tx1"/>
                </a:solidFill>
                <a:latin typeface="ＤＦＰ超極太明朝体" charset="0"/>
                <a:ea typeface="ＤＦＰ超極太明朝体" charset="0"/>
                <a:cs typeface="ＤＦＰ超極太明朝体" charset="0"/>
              </a:defRPr>
            </a:lvl5pPr>
            <a:lvl6pPr marL="25146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6pPr>
            <a:lvl7pPr marL="29718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7pPr>
            <a:lvl8pPr marL="34290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8pPr>
            <a:lvl9pPr marL="3886200" indent="-228600" fontAlgn="base">
              <a:spcBef>
                <a:spcPct val="0"/>
              </a:spcBef>
              <a:spcAft>
                <a:spcPct val="0"/>
              </a:spcAft>
              <a:defRPr kumimoji="1" sz="2400">
                <a:solidFill>
                  <a:schemeClr val="tx1"/>
                </a:solidFill>
                <a:latin typeface="ＤＦＰ超極太明朝体" charset="0"/>
                <a:ea typeface="ＤＦＰ超極太明朝体" charset="0"/>
                <a:cs typeface="ＤＦＰ超極太明朝体" charset="0"/>
              </a:defRPr>
            </a:lvl9pPr>
          </a:lstStyle>
          <a:p>
            <a:fld id="{BF43EC93-A752-F142-8D2E-04C53317DF1E}" type="slidenum">
              <a:rPr kumimoji="0" lang="ja-JP" altLang="en-US" sz="2000">
                <a:solidFill>
                  <a:schemeClr val="bg1"/>
                </a:solidFill>
                <a:latin typeface="Rockwell" charset="0"/>
                <a:ea typeface="ＭＳ ゴシック" charset="0"/>
                <a:cs typeface="ＭＳ ゴシック" charset="0"/>
              </a:rPr>
              <a:pPr/>
              <a:t>148</a:t>
            </a:fld>
            <a:endParaRPr kumimoji="0" lang="en-US" altLang="ja-JP" sz="2000">
              <a:solidFill>
                <a:schemeClr val="bg1"/>
              </a:solidFill>
              <a:latin typeface="Rockwell" charset="0"/>
              <a:ea typeface="ＭＳ ゴシック" charset="0"/>
              <a:cs typeface="ＭＳ ゴシック" charset="0"/>
            </a:endParaRPr>
          </a:p>
        </p:txBody>
      </p:sp>
    </p:spTree>
  </p:cSld>
  <p:clrMapOvr>
    <a:masterClrMapping/>
  </p:clrMapOvr>
  <mc:AlternateContent xmlns:mc="http://schemas.openxmlformats.org/markup-compatibility/2006" xmlns:p14="http://schemas.microsoft.com/office/powerpoint/2010/main">
    <mc:Choice Requires="p14">
      <p:transition p14:dur="0"/>
    </mc:Choice>
    <mc:Fallback xmlns="">
      <p:transition xmlns:p14="http://schemas.microsoft.com/office/powerpoint/2010/main"/>
    </mc:Fallback>
  </mc:AlternateContent>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タイトル 1"/>
          <p:cNvSpPr>
            <a:spLocks noGrp="1"/>
          </p:cNvSpPr>
          <p:nvPr>
            <p:ph type="title"/>
          </p:nvPr>
        </p:nvSpPr>
        <p:spPr/>
        <p:txBody>
          <a:bodyPr/>
          <a:lstStyle/>
          <a:p>
            <a:endParaRPr lang="ja-JP" altLang="en-US" smtClean="0">
              <a:latin typeface="Helvetica Neue Medium"/>
              <a:ea typeface="ヒラギノ角ゴ ProN W6"/>
              <a:cs typeface="ヒラギノ角ゴ ProN W6"/>
            </a:endParaRPr>
          </a:p>
        </p:txBody>
      </p:sp>
      <p:sp>
        <p:nvSpPr>
          <p:cNvPr id="147459" name="コンテンツ プレースホルダー 2"/>
          <p:cNvSpPr>
            <a:spLocks noGrp="1"/>
          </p:cNvSpPr>
          <p:nvPr>
            <p:ph idx="1"/>
          </p:nvPr>
        </p:nvSpPr>
        <p:spPr/>
        <p:txBody>
          <a:bodyPr/>
          <a:lstStyle/>
          <a:p>
            <a:pPr marL="0" indent="0">
              <a:buNone/>
            </a:pPr>
            <a:r>
              <a:rPr lang="en-US" altLang="ja-JP" sz="3400" b="1" dirty="0"/>
              <a:t>【</a:t>
            </a:r>
            <a:r>
              <a:rPr lang="ja-JP" altLang="en-US" sz="3400" b="1" dirty="0"/>
              <a:t>実習</a:t>
            </a:r>
            <a:r>
              <a:rPr lang="en-US" altLang="ja-JP" sz="3400" b="1" dirty="0"/>
              <a:t>】ITRON</a:t>
            </a:r>
            <a:r>
              <a:rPr lang="ja-JP" altLang="en-US" sz="3400" b="1" dirty="0"/>
              <a:t>中級テキスト</a:t>
            </a:r>
            <a:r>
              <a:rPr lang="ja-JP" altLang="en-US" sz="3100" dirty="0">
                <a:cs typeface="ヒラギノ角ゴ Pro W6"/>
              </a:rPr>
              <a:t>「 </a:t>
            </a:r>
            <a:r>
              <a:rPr lang="en-US" altLang="ja-JP" sz="3100" dirty="0">
                <a:cs typeface="ヒラギノ角ゴ Pro W6"/>
              </a:rPr>
              <a:t>RTOS</a:t>
            </a:r>
            <a:r>
              <a:rPr lang="ja-JP" altLang="en-US" sz="3100" dirty="0">
                <a:cs typeface="ヒラギノ角ゴ Pro W6"/>
              </a:rPr>
              <a:t>（</a:t>
            </a:r>
            <a:r>
              <a:rPr lang="en-US" altLang="ja-JP" sz="3100" dirty="0" err="1">
                <a:cs typeface="ヒラギノ角ゴ Pro W6"/>
              </a:rPr>
              <a:t>μITRON</a:t>
            </a:r>
            <a:r>
              <a:rPr lang="ja-JP" altLang="en-US" sz="3100" dirty="0">
                <a:cs typeface="ヒラギノ角ゴ Pro W6"/>
              </a:rPr>
              <a:t>）を使ったリアルタイムシステム開発手法入門」</a:t>
            </a:r>
          </a:p>
          <a:p>
            <a:pPr marL="0" indent="0">
              <a:buNone/>
            </a:pPr>
            <a:r>
              <a:rPr lang="ja-JP" altLang="en-US" sz="3100" dirty="0">
                <a:cs typeface="ヒラギノ角ゴ Pro W6"/>
              </a:rPr>
              <a:t>著者	</a:t>
            </a:r>
            <a:r>
              <a:rPr lang="en-US" altLang="ja-JP" sz="3100" dirty="0">
                <a:cs typeface="ヒラギノ角ゴ Pro W6"/>
              </a:rPr>
              <a:t>TRON Forum</a:t>
            </a:r>
          </a:p>
          <a:p>
            <a:pPr marL="0" indent="0">
              <a:buNone/>
            </a:pPr>
            <a:r>
              <a:rPr lang="ja-JP" altLang="en-US" sz="3100" dirty="0">
                <a:cs typeface="ヒラギノ角ゴ Pro W6"/>
              </a:rPr>
              <a:t>本テキストは、クリエイティブ・コモンズ 表示 </a:t>
            </a:r>
            <a:r>
              <a:rPr lang="en-US" altLang="ja-JP" sz="3100" dirty="0">
                <a:cs typeface="ヒラギノ角ゴ Pro W6"/>
              </a:rPr>
              <a:t>- </a:t>
            </a:r>
            <a:r>
              <a:rPr lang="ja-JP" altLang="en-US" sz="3100" dirty="0">
                <a:cs typeface="ヒラギノ角ゴ Pro W6"/>
              </a:rPr>
              <a:t>継承 </a:t>
            </a:r>
            <a:r>
              <a:rPr lang="en-US" altLang="ja-JP" sz="3100" dirty="0">
                <a:cs typeface="ヒラギノ角ゴ Pro W6"/>
              </a:rPr>
              <a:t>4.0 </a:t>
            </a:r>
            <a:r>
              <a:rPr lang="ja-JP" altLang="en-US" sz="3100" dirty="0">
                <a:cs typeface="ヒラギノ角ゴ Pro W6"/>
              </a:rPr>
              <a:t>国際 ライセンスの下に提供されています。</a:t>
            </a:r>
          </a:p>
          <a:p>
            <a:pPr marL="0" indent="0">
              <a:buNone/>
            </a:pPr>
            <a:r>
              <a:rPr lang="en-US" altLang="ja-JP" sz="3300" dirty="0">
                <a:cs typeface="ヒラギノ角ゴ Pro W6"/>
                <a:hlinkClick r:id="rId3"/>
              </a:rPr>
              <a:t>https://creativecommons.org/licenses/by-sa/4.0/deed.ja</a:t>
            </a:r>
            <a:endParaRPr lang="en-US" altLang="ja-JP" sz="3300" dirty="0">
              <a:cs typeface="ヒラギノ角ゴ Pro W6"/>
            </a:endParaRPr>
          </a:p>
          <a:p>
            <a:pPr marL="0" indent="0">
              <a:buNone/>
            </a:pPr>
            <a:r>
              <a:rPr lang="en-US" altLang="ja-JP" sz="3700" dirty="0">
                <a:solidFill>
                  <a:prstClr val="black"/>
                </a:solidFill>
                <a:latin typeface="Helvetica Neue Medium" pitchFamily="-1" charset="0"/>
                <a:ea typeface="ヒラギノ角ゴ Pro W6" pitchFamily="-1" charset="-128"/>
              </a:rPr>
              <a:t>Copyright ©2016 TRON Forum</a:t>
            </a:r>
          </a:p>
          <a:p>
            <a:pPr marL="0" indent="0">
              <a:buNone/>
            </a:pPr>
            <a:r>
              <a:rPr lang="en-US" altLang="ja-JP" sz="2300" dirty="0">
                <a:solidFill>
                  <a:prstClr val="black"/>
                </a:solidFill>
                <a:latin typeface="Helvetica Neue Medium" pitchFamily="-1" charset="0"/>
                <a:ea typeface="ヒラギノ角ゴ Pro W6" pitchFamily="-1" charset="-128"/>
              </a:rPr>
              <a:t>【</a:t>
            </a:r>
            <a:r>
              <a:rPr lang="ja-JP" altLang="en-US" sz="2300" dirty="0">
                <a:solidFill>
                  <a:prstClr val="black"/>
                </a:solidFill>
                <a:latin typeface="Helvetica Neue Medium" pitchFamily="-1" charset="0"/>
                <a:ea typeface="ヒラギノ角ゴ Pro W6" pitchFamily="-1" charset="-128"/>
              </a:rPr>
              <a:t>ご注意およびお願い</a:t>
            </a:r>
            <a:r>
              <a:rPr lang="en-US" altLang="ja-JP" sz="2300" dirty="0">
                <a:solidFill>
                  <a:prstClr val="black"/>
                </a:solidFill>
                <a:latin typeface="Helvetica Neue Medium" pitchFamily="-1" charset="0"/>
                <a:ea typeface="ヒラギノ角ゴ Pro W6" pitchFamily="-1" charset="-128"/>
              </a:rPr>
              <a:t>】</a:t>
            </a:r>
            <a:endParaRPr lang="ja-JP" altLang="en-US" sz="2300" dirty="0">
              <a:solidFill>
                <a:prstClr val="black"/>
              </a:solidFill>
              <a:latin typeface="Helvetica Neue Medium" pitchFamily="-1" charset="0"/>
              <a:ea typeface="ヒラギノ角ゴ Pro W6" pitchFamily="-1" charset="-128"/>
            </a:endParaRPr>
          </a:p>
          <a:p>
            <a:pPr marL="0" indent="0">
              <a:buNone/>
            </a:pPr>
            <a:r>
              <a:rPr lang="en-US" altLang="ja-JP" sz="2300" dirty="0">
                <a:solidFill>
                  <a:prstClr val="black"/>
                </a:solidFill>
                <a:latin typeface="Helvetica Neue Medium" pitchFamily="-1" charset="0"/>
                <a:ea typeface="ヒラギノ角ゴ Pro W6" pitchFamily="-1" charset="-128"/>
              </a:rPr>
              <a:t>1.</a:t>
            </a:r>
            <a:r>
              <a:rPr lang="ja-JP" altLang="en-US" sz="2300" dirty="0">
                <a:solidFill>
                  <a:prstClr val="black"/>
                </a:solidFill>
                <a:latin typeface="Helvetica Neue Medium" pitchFamily="-1" charset="0"/>
                <a:ea typeface="ヒラギノ角ゴ Pro W6" pitchFamily="-1" charset="-128"/>
              </a:rPr>
              <a:t>本テキストの中で第三者が著作権等の権利を有している箇所については、利用者の方が当該第三者から利用許諾を得てください。</a:t>
            </a:r>
          </a:p>
          <a:p>
            <a:pPr marL="0" indent="0">
              <a:buNone/>
            </a:pPr>
            <a:r>
              <a:rPr lang="en-US" altLang="ja-JP" sz="2300" dirty="0">
                <a:solidFill>
                  <a:prstClr val="black"/>
                </a:solidFill>
                <a:latin typeface="Helvetica Neue Medium" pitchFamily="-1" charset="0"/>
                <a:ea typeface="ヒラギノ角ゴ Pro W6" pitchFamily="-1" charset="-128"/>
              </a:rPr>
              <a:t>2.</a:t>
            </a:r>
            <a:r>
              <a:rPr lang="ja-JP" altLang="en-US" sz="2300" dirty="0">
                <a:solidFill>
                  <a:prstClr val="black"/>
                </a:solidFill>
                <a:latin typeface="Helvetica Neue Medium" pitchFamily="-1" charset="0"/>
                <a:ea typeface="ヒラギノ角ゴ Pro W6" pitchFamily="-1" charset="-128"/>
              </a:rPr>
              <a:t>本テキストの内容については、その正確性、網羅性、特定目的への適合性等、一切の保証をしないほか、本テキストを利用したことにより損害が生じても著者は責任を負いません。</a:t>
            </a:r>
          </a:p>
          <a:p>
            <a:pPr marL="0" indent="0">
              <a:buNone/>
            </a:pPr>
            <a:r>
              <a:rPr lang="en-US" altLang="ja-JP" sz="2300" dirty="0">
                <a:solidFill>
                  <a:prstClr val="black"/>
                </a:solidFill>
                <a:latin typeface="Helvetica Neue Medium" pitchFamily="-1" charset="0"/>
                <a:ea typeface="ヒラギノ角ゴ Pro W6" pitchFamily="-1" charset="-128"/>
              </a:rPr>
              <a:t>3.</a:t>
            </a:r>
            <a:r>
              <a:rPr lang="ja-JP" altLang="en-US" sz="2300" dirty="0">
                <a:solidFill>
                  <a:prstClr val="black"/>
                </a:solidFill>
                <a:latin typeface="Helvetica Neue Medium" pitchFamily="-1" charset="0"/>
                <a:ea typeface="ヒラギノ角ゴ Pro W6" pitchFamily="-1" charset="-128"/>
              </a:rPr>
              <a:t>本テキストをご利用いただく際、可能であれば </a:t>
            </a:r>
            <a:r>
              <a:rPr lang="en-US" altLang="ja-JP" sz="2300" dirty="0">
                <a:solidFill>
                  <a:prstClr val="black"/>
                </a:solidFill>
                <a:latin typeface="Helvetica Neue Medium" pitchFamily="-1" charset="0"/>
                <a:ea typeface="ヒラギノ角ゴ Pro W6" pitchFamily="-1" charset="-128"/>
              </a:rPr>
              <a:t>office@tron.org </a:t>
            </a:r>
            <a:r>
              <a:rPr lang="ja-JP" altLang="en-US" sz="2300" dirty="0" err="1">
                <a:solidFill>
                  <a:prstClr val="black"/>
                </a:solidFill>
                <a:latin typeface="Helvetica Neue Medium" pitchFamily="-1" charset="0"/>
                <a:ea typeface="ヒラギノ角ゴ Pro W6" pitchFamily="-1" charset="-128"/>
              </a:rPr>
              <a:t>まで</a:t>
            </a:r>
            <a:r>
              <a:rPr lang="ja-JP" altLang="en-US" sz="2300" dirty="0">
                <a:solidFill>
                  <a:prstClr val="black"/>
                </a:solidFill>
                <a:latin typeface="Helvetica Neue Medium" pitchFamily="-1" charset="0"/>
                <a:ea typeface="ヒラギノ角ゴ Pro W6" pitchFamily="-1" charset="-128"/>
              </a:rPr>
              <a:t>ご利用者のお名前、ご所属、ご連絡先メールアドレスをご連絡いただければ幸いです。</a:t>
            </a:r>
          </a:p>
          <a:p>
            <a:pPr marL="0" indent="0">
              <a:buNone/>
            </a:pPr>
            <a:endParaRPr lang="ja-JP" altLang="en-US" sz="3100" dirty="0">
              <a:cs typeface="ヒラギノ角ゴ Pro W6"/>
            </a:endParaRPr>
          </a:p>
        </p:txBody>
      </p:sp>
      <p:pic>
        <p:nvPicPr>
          <p:cNvPr id="147460" name="Picture 2" descr="http://creativecommons.jp/wp/wp-content/uploads/2009/10/by-sa.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54369" y="4679581"/>
            <a:ext cx="1949450" cy="687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4232272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4"/>
          <p:cNvSpPr>
            <a:spLocks noGrp="1" noChangeArrowheads="1"/>
          </p:cNvSpPr>
          <p:nvPr>
            <p:ph type="title"/>
          </p:nvPr>
        </p:nvSpPr>
        <p:spPr/>
        <p:txBody>
          <a:bodyPr/>
          <a:lstStyle/>
          <a:p>
            <a:r>
              <a:rPr lang="en-US" altLang="ja-JP" smtClean="0"/>
              <a:t>“No silver bullet!”</a:t>
            </a:r>
          </a:p>
        </p:txBody>
      </p:sp>
      <p:sp>
        <p:nvSpPr>
          <p:cNvPr id="11267" name="Rectangle 5"/>
          <p:cNvSpPr>
            <a:spLocks noGrp="1" noChangeArrowheads="1"/>
          </p:cNvSpPr>
          <p:nvPr>
            <p:ph type="body" idx="1"/>
          </p:nvPr>
        </p:nvSpPr>
        <p:spPr/>
        <p:txBody>
          <a:bodyPr/>
          <a:lstStyle/>
          <a:p>
            <a:r>
              <a:rPr lang="ja-JP" altLang="en-US" smtClean="0"/>
              <a:t>「ソフトウェアの生産性をひとりでにもたらすようなプログラミング技法は今後</a:t>
            </a:r>
            <a:r>
              <a:rPr lang="en-US" altLang="ja-JP" smtClean="0"/>
              <a:t>10</a:t>
            </a:r>
            <a:r>
              <a:rPr lang="ja-JP" altLang="en-US" smtClean="0"/>
              <a:t>年間は登場しない」</a:t>
            </a:r>
          </a:p>
          <a:p>
            <a:pPr lvl="1"/>
            <a:r>
              <a:rPr lang="en-US" altLang="ja-JP" smtClean="0"/>
              <a:t>【</a:t>
            </a:r>
            <a:r>
              <a:rPr lang="ja-JP" altLang="en-US" smtClean="0"/>
              <a:t>出典</a:t>
            </a:r>
            <a:r>
              <a:rPr lang="en-US" altLang="ja-JP" smtClean="0"/>
              <a:t>】F. P. Brooks: “No Silver Bullet: Essence and Accidents of Software Engineering”, Addison-Wesley, 1995.</a:t>
            </a:r>
          </a:p>
          <a:p>
            <a:pPr lvl="1"/>
            <a:endParaRPr lang="en-US" altLang="ja-JP" smtClean="0"/>
          </a:p>
          <a:p>
            <a:pPr lvl="1"/>
            <a:r>
              <a:rPr lang="en-US" altLang="ja-JP" smtClean="0"/>
              <a:t>Silver Bullet=</a:t>
            </a:r>
            <a:r>
              <a:rPr lang="ja-JP" altLang="en-US" smtClean="0"/>
              <a:t>万能の方法論のこと</a:t>
            </a:r>
          </a:p>
          <a:p>
            <a:pPr lvl="1"/>
            <a:r>
              <a:rPr lang="ja-JP" altLang="en-US" smtClean="0"/>
              <a:t>狼男は通常の武器ではダメージを与えられず、銀で作成された武器だけが有効であるという伝説に由来</a:t>
            </a:r>
            <a:endParaRPr lang="ja-JP" altLang="en-US" dirty="0" smtClean="0"/>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15</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702521963"/>
      </p:ext>
    </p:extLst>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ja-JP" altLang="en-US" dirty="0" smtClean="0"/>
              <a:t>３．組込みソフトウェアの</a:t>
            </a:r>
            <a:r>
              <a:rPr lang="en-US" altLang="ja-JP" dirty="0" smtClean="0"/>
              <a:t/>
            </a:r>
            <a:br>
              <a:rPr lang="en-US" altLang="ja-JP" dirty="0" smtClean="0"/>
            </a:br>
            <a:r>
              <a:rPr lang="ja-JP" altLang="ja-JP" dirty="0" smtClean="0"/>
              <a:t>　</a:t>
            </a:r>
            <a:r>
              <a:rPr lang="ja-JP" altLang="en-US" dirty="0" smtClean="0"/>
              <a:t>　開発プロセス</a:t>
            </a:r>
            <a:endParaRPr lang="ja-JP" altLang="en-US" dirty="0"/>
          </a:p>
        </p:txBody>
      </p:sp>
      <p:sp>
        <p:nvSpPr>
          <p:cNvPr id="7" name="サブタイトル 6"/>
          <p:cNvSpPr>
            <a:spLocks noGrp="1"/>
          </p:cNvSpPr>
          <p:nvPr>
            <p:ph type="body" idx="1"/>
          </p:nvPr>
        </p:nvSpPr>
        <p:spPr/>
        <p:txBody>
          <a:bodyPr/>
          <a:lstStyle/>
          <a:p>
            <a:endParaRPr lang="ja-JP" altLang="en-US" dirty="0"/>
          </a:p>
        </p:txBody>
      </p:sp>
      <p:sp>
        <p:nvSpPr>
          <p:cNvPr id="4" name="スライド番号プレースホルダ 3"/>
          <p:cNvSpPr>
            <a:spLocks noGrp="1"/>
          </p:cNvSpPr>
          <p:nvPr>
            <p:ph type="sldNum" sz="quarter" idx="4294967295"/>
          </p:nvPr>
        </p:nvSpPr>
        <p:spPr>
          <a:xfrm>
            <a:off x="12487275" y="9405939"/>
            <a:ext cx="534988" cy="363538"/>
          </a:xfrm>
          <a:prstGeom prst="rect">
            <a:avLst/>
          </a:prstGeom>
        </p:spPr>
        <p:txBody>
          <a:bodyPr lIns="124313" tIns="62156" rIns="124313" bIns="62156"/>
          <a:lstStyle/>
          <a:p>
            <a:fld id="{9D6C9EEA-679C-C04B-B6CA-8B9C549EA5CC}" type="slidenum">
              <a:rPr lang="ja-JP" altLang="en-US" smtClean="0"/>
              <a:pPr/>
              <a:t>16</a:t>
            </a:fld>
            <a:endParaRPr lang="en-US" altLang="ja-JP"/>
          </a:p>
        </p:txBody>
      </p:sp>
    </p:spTree>
    <p:extLst>
      <p:ext uri="{BB962C8B-B14F-4D97-AF65-F5344CB8AC3E}">
        <p14:creationId xmlns:p14="http://schemas.microsoft.com/office/powerpoint/2010/main" val="4291500727"/>
      </p:ext>
    </p:extLst>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3-1. </a:t>
            </a:r>
            <a:r>
              <a:rPr lang="ja-JP" altLang="en-US" dirty="0" smtClean="0"/>
              <a:t>ソフトウェア</a:t>
            </a:r>
            <a:r>
              <a:rPr lang="en-US" altLang="ja-JP" dirty="0" smtClean="0"/>
              <a:t/>
            </a:r>
            <a:br>
              <a:rPr lang="en-US" altLang="ja-JP" dirty="0" smtClean="0"/>
            </a:br>
            <a:r>
              <a:rPr lang="ja-JP" altLang="ja-JP" dirty="0" smtClean="0"/>
              <a:t>　</a:t>
            </a:r>
            <a:r>
              <a:rPr lang="ja-JP" altLang="en-US" dirty="0" smtClean="0"/>
              <a:t>　　ライフサイクル</a:t>
            </a:r>
            <a:endParaRPr lang="ja-JP" altLang="en-US" dirty="0"/>
          </a:p>
        </p:txBody>
      </p:sp>
      <p:sp>
        <p:nvSpPr>
          <p:cNvPr id="5" name="テキスト プレースホルダー 4"/>
          <p:cNvSpPr>
            <a:spLocks noGrp="1"/>
          </p:cNvSpPr>
          <p:nvPr>
            <p:ph type="body" idx="1"/>
          </p:nvPr>
        </p:nvSpPr>
        <p:spPr/>
        <p:txBody>
          <a:bodyPr/>
          <a:lstStyle/>
          <a:p>
            <a:endParaRPr kumimoji="1" lang="ja-JP" altLang="en-US"/>
          </a:p>
        </p:txBody>
      </p:sp>
      <p:sp>
        <p:nvSpPr>
          <p:cNvPr id="4" name="スライド番号プレースホルダ 3"/>
          <p:cNvSpPr>
            <a:spLocks noGrp="1"/>
          </p:cNvSpPr>
          <p:nvPr>
            <p:ph type="sldNum" sz="quarter" idx="4294967295"/>
          </p:nvPr>
        </p:nvSpPr>
        <p:spPr>
          <a:xfrm>
            <a:off x="12487275" y="9405938"/>
            <a:ext cx="534988" cy="363537"/>
          </a:xfrm>
          <a:prstGeom prst="rect">
            <a:avLst/>
          </a:prstGeom>
        </p:spPr>
        <p:txBody>
          <a:bodyPr lIns="124313" tIns="62156" rIns="124313" bIns="62156"/>
          <a:lstStyle/>
          <a:p>
            <a:fld id="{32A7F7E3-2EA5-4E0E-99DF-9D27F789031C}" type="slidenum">
              <a:rPr lang="ja-JP" altLang="en-US" smtClean="0"/>
              <a:pPr/>
              <a:t>17</a:t>
            </a:fld>
            <a:endParaRPr lang="en-US" altLang="ja-JP"/>
          </a:p>
        </p:txBody>
      </p:sp>
    </p:spTree>
    <p:extLst>
      <p:ext uri="{BB962C8B-B14F-4D97-AF65-F5344CB8AC3E}">
        <p14:creationId xmlns:p14="http://schemas.microsoft.com/office/powerpoint/2010/main" val="450887531"/>
      </p:ext>
    </p:extLst>
  </p:cSld>
  <p:clrMapOvr>
    <a:masterClrMapping/>
  </p:clrMapOvr>
  <p:transition spd="slow">
    <p:fad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5"/>
          <p:cNvSpPr>
            <a:spLocks noGrp="1" noChangeArrowheads="1"/>
          </p:cNvSpPr>
          <p:nvPr>
            <p:ph type="title"/>
          </p:nvPr>
        </p:nvSpPr>
        <p:spPr/>
        <p:txBody>
          <a:bodyPr>
            <a:normAutofit fontScale="90000"/>
          </a:bodyPr>
          <a:lstStyle/>
          <a:p>
            <a:r>
              <a:rPr lang="en-US" altLang="ja-JP" dirty="0" smtClean="0"/>
              <a:t>Software Life Cycle</a:t>
            </a:r>
            <a:r>
              <a:rPr lang="ja-JP" altLang="en-US" dirty="0" smtClean="0"/>
              <a:t>（ソフトウェアライフサイクル）</a:t>
            </a:r>
          </a:p>
        </p:txBody>
      </p:sp>
      <p:sp>
        <p:nvSpPr>
          <p:cNvPr id="6147" name="Rectangle 6"/>
          <p:cNvSpPr>
            <a:spLocks noGrp="1" noChangeArrowheads="1"/>
          </p:cNvSpPr>
          <p:nvPr>
            <p:ph sz="half" idx="1"/>
          </p:nvPr>
        </p:nvSpPr>
        <p:spPr/>
        <p:txBody>
          <a:bodyPr/>
          <a:lstStyle/>
          <a:p>
            <a:r>
              <a:rPr lang="ja-JP" altLang="en-US" smtClean="0"/>
              <a:t>ソフトウェアへの要求が発生してから、製作、修正、改良を経て、破棄されるまでの過程</a:t>
            </a:r>
          </a:p>
        </p:txBody>
      </p:sp>
      <p:pic>
        <p:nvPicPr>
          <p:cNvPr id="5" name="コンテンツ プレースホルダ 4"/>
          <p:cNvPicPr>
            <a:picLocks noGrp="1" noChangeAspect="1"/>
          </p:cNvPicPr>
          <p:nvPr>
            <p:ph sz="half" idx="2"/>
          </p:nvPr>
        </p:nvPicPr>
        <p:blipFill>
          <a:blip r:embed="rId3"/>
          <a:srcRect t="-6101" b="-6101"/>
          <a:stretch>
            <a:fillRect/>
          </a:stretch>
        </p:blipFill>
        <p:spPr/>
      </p:pic>
      <p:sp>
        <p:nvSpPr>
          <p:cNvPr id="6" name="スライド番号プレースホルダ 5"/>
          <p:cNvSpPr>
            <a:spLocks noGrp="1"/>
          </p:cNvSpPr>
          <p:nvPr>
            <p:ph type="sldNum" sz="quarter" idx="10"/>
          </p:nvPr>
        </p:nvSpPr>
        <p:spPr/>
        <p:txBody>
          <a:bodyPr/>
          <a:lstStyle/>
          <a:p>
            <a:fld id="{F15BBC13-C5B7-EC49-880E-910B04EF1FBB}" type="slidenum">
              <a:rPr lang="ja-JP" altLang="en-US" smtClean="0"/>
              <a:pPr/>
              <a:t>18</a:t>
            </a:fld>
            <a:endParaRPr lang="en-US" altLang="ja-JP"/>
          </a:p>
        </p:txBody>
      </p:sp>
    </p:spTree>
    <p:extLst>
      <p:ext uri="{BB962C8B-B14F-4D97-AF65-F5344CB8AC3E}">
        <p14:creationId xmlns:p14="http://schemas.microsoft.com/office/powerpoint/2010/main" val="3683916674"/>
      </p:ext>
    </p:extLst>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ja-JP" altLang="en-US" dirty="0" smtClean="0"/>
              <a:t>ソフトウェアライフサイクルの工程</a:t>
            </a:r>
          </a:p>
        </p:txBody>
      </p:sp>
      <p:sp>
        <p:nvSpPr>
          <p:cNvPr id="7171" name="Rectangle 5"/>
          <p:cNvSpPr>
            <a:spLocks noGrp="1" noChangeArrowheads="1"/>
          </p:cNvSpPr>
          <p:nvPr>
            <p:ph type="body" idx="1"/>
          </p:nvPr>
        </p:nvSpPr>
        <p:spPr/>
        <p:txBody>
          <a:bodyPr>
            <a:normAutofit fontScale="85000" lnSpcReduction="20000"/>
          </a:bodyPr>
          <a:lstStyle/>
          <a:p>
            <a:r>
              <a:rPr lang="ja-JP" altLang="en-US" smtClean="0"/>
              <a:t>要求分析</a:t>
            </a:r>
          </a:p>
          <a:p>
            <a:pPr lvl="1"/>
            <a:r>
              <a:rPr lang="ja-JP" altLang="en-US" smtClean="0"/>
              <a:t>発注者・顧客がソフトウェアで行いたい業務を明確にし、ソフトウェアが満たすべき機能を決定する工程</a:t>
            </a:r>
          </a:p>
          <a:p>
            <a:r>
              <a:rPr lang="ja-JP" altLang="en-US" smtClean="0"/>
              <a:t>システム設計</a:t>
            </a:r>
          </a:p>
          <a:p>
            <a:pPr lvl="1"/>
            <a:r>
              <a:rPr lang="ja-JP" altLang="en-US" smtClean="0"/>
              <a:t>要求を機能としてどのように実現するかを決定する工程</a:t>
            </a:r>
          </a:p>
          <a:p>
            <a:pPr lvl="2"/>
            <a:r>
              <a:rPr lang="ja-JP" altLang="en-US" smtClean="0"/>
              <a:t>ユーザインタフェースはこの段階で決定されることが多い。</a:t>
            </a:r>
          </a:p>
          <a:p>
            <a:r>
              <a:rPr lang="ja-JP" altLang="en-US" smtClean="0"/>
              <a:t>プログラム設計</a:t>
            </a:r>
          </a:p>
          <a:p>
            <a:pPr lvl="1"/>
            <a:r>
              <a:rPr lang="ja-JP" altLang="en-US" smtClean="0"/>
              <a:t>機能をプログラムとしてどのように実現するかを決定する工程</a:t>
            </a:r>
          </a:p>
          <a:p>
            <a:r>
              <a:rPr lang="ja-JP" altLang="en-US" smtClean="0"/>
              <a:t>コーディング／実装</a:t>
            </a:r>
          </a:p>
          <a:p>
            <a:pPr lvl="1"/>
            <a:r>
              <a:rPr lang="ja-JP" altLang="en-US" smtClean="0"/>
              <a:t>設計に従ってプログラムを作成し、実行可能コードを生成する工程</a:t>
            </a:r>
          </a:p>
          <a:p>
            <a:pPr lvl="2"/>
            <a:r>
              <a:rPr lang="ja-JP" altLang="en-US" smtClean="0"/>
              <a:t>マニュアル等のドキュメント類も、このとき同時に作成する。</a:t>
            </a:r>
          </a:p>
          <a:p>
            <a:r>
              <a:rPr lang="ja-JP" altLang="en-US" smtClean="0"/>
              <a:t>テスト</a:t>
            </a:r>
          </a:p>
          <a:p>
            <a:pPr lvl="1"/>
            <a:r>
              <a:rPr lang="ja-JP" altLang="en-US" smtClean="0"/>
              <a:t>顧客が意図とおりのプログラムができたか、およびプログラムが意図したとおりに動作するか検査する工程</a:t>
            </a:r>
          </a:p>
          <a:p>
            <a:pPr lvl="2"/>
            <a:r>
              <a:rPr lang="ja-JP" altLang="en-US" smtClean="0"/>
              <a:t>単体でのテストのほかに、他のプログラムと組み合わせたときのテストを行う必要もある。</a:t>
            </a:r>
          </a:p>
          <a:p>
            <a:r>
              <a:rPr lang="ja-JP" altLang="en-US" smtClean="0"/>
              <a:t>保守</a:t>
            </a:r>
          </a:p>
          <a:p>
            <a:pPr lvl="1"/>
            <a:r>
              <a:rPr lang="ja-JP" altLang="en-US" smtClean="0"/>
              <a:t>運用中に発見された不具合の修正や、機能・性能・使い易さの向上のためのシステム改良の工程</a:t>
            </a:r>
            <a:endParaRPr lang="ja-JP" altLang="en-US" dirty="0" smtClean="0"/>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19</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770577159"/>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目次</a:t>
            </a:r>
            <a:endParaRPr lang="ja-JP" altLang="en-US" dirty="0"/>
          </a:p>
        </p:txBody>
      </p:sp>
      <p:sp>
        <p:nvSpPr>
          <p:cNvPr id="7" name="コンテンツ プレースホルダ 6"/>
          <p:cNvSpPr>
            <a:spLocks noGrp="1"/>
          </p:cNvSpPr>
          <p:nvPr>
            <p:ph idx="1"/>
          </p:nvPr>
        </p:nvSpPr>
        <p:spPr/>
        <p:txBody>
          <a:bodyPr/>
          <a:lstStyle/>
          <a:p>
            <a:r>
              <a:rPr lang="ja-JP" altLang="en-US" smtClean="0"/>
              <a:t>「組込リアルタイム」システムとは？</a:t>
            </a:r>
            <a:endParaRPr lang="en-US" altLang="ja-JP" smtClean="0"/>
          </a:p>
          <a:p>
            <a:r>
              <a:rPr lang="ja-JP" altLang="en-US" smtClean="0"/>
              <a:t>組込みリアルタイムシステムの開発手法</a:t>
            </a:r>
            <a:endParaRPr lang="en-US" altLang="ja-JP" smtClean="0"/>
          </a:p>
          <a:p>
            <a:r>
              <a:rPr lang="ja-JP" altLang="en-US" smtClean="0"/>
              <a:t>組込みソフトウェアの開発プロセス</a:t>
            </a:r>
            <a:endParaRPr lang="en-US" altLang="ja-JP" smtClean="0"/>
          </a:p>
          <a:p>
            <a:r>
              <a:rPr lang="ja-JP" altLang="en-US" smtClean="0"/>
              <a:t>開発全体の流れ</a:t>
            </a:r>
            <a:endParaRPr lang="en-US" altLang="ja-JP" smtClean="0"/>
          </a:p>
          <a:p>
            <a:r>
              <a:rPr lang="ja-JP" altLang="en-US" smtClean="0"/>
              <a:t>要求分析</a:t>
            </a:r>
            <a:endParaRPr lang="en-US" altLang="ja-JP" smtClean="0"/>
          </a:p>
          <a:p>
            <a:r>
              <a:rPr lang="ja-JP" altLang="en-US" smtClean="0"/>
              <a:t>設計</a:t>
            </a:r>
            <a:endParaRPr lang="en-US" altLang="ja-JP" smtClean="0"/>
          </a:p>
          <a:p>
            <a:r>
              <a:rPr lang="ja-JP" altLang="en-US" smtClean="0"/>
              <a:t>コーディング／実装</a:t>
            </a:r>
            <a:endParaRPr lang="en-US" altLang="ja-JP" smtClean="0"/>
          </a:p>
          <a:p>
            <a:r>
              <a:rPr lang="ja-JP" altLang="en-US" smtClean="0"/>
              <a:t>レビュー／テスト</a:t>
            </a:r>
            <a:endParaRPr lang="en-US" altLang="ja-JP" smtClean="0"/>
          </a:p>
          <a:p>
            <a:r>
              <a:rPr lang="ja-JP" altLang="en-US" smtClean="0"/>
              <a:t>信頼性</a:t>
            </a:r>
            <a:endParaRPr lang="en-US" altLang="ja-JP" smtClean="0"/>
          </a:p>
          <a:p>
            <a:r>
              <a:rPr lang="ja-JP" altLang="en-US" smtClean="0"/>
              <a:t>参考文献</a:t>
            </a:r>
            <a:endParaRPr lang="ja-JP" altLang="en-US" dirty="0"/>
          </a:p>
        </p:txBody>
      </p:sp>
      <p:sp>
        <p:nvSpPr>
          <p:cNvPr id="4" name="スライド番号プレースホルダ 3"/>
          <p:cNvSpPr>
            <a:spLocks noGrp="1"/>
          </p:cNvSpPr>
          <p:nvPr>
            <p:ph type="sldNum" sz="quarter" idx="10"/>
          </p:nvPr>
        </p:nvSpPr>
        <p:spPr/>
        <p:txBody>
          <a:bodyPr/>
          <a:lstStyle/>
          <a:p>
            <a:fld id="{19168A96-8FC6-49A7-AAFF-8891F4FD4FE2}" type="slidenum">
              <a:rPr lang="ja-JP" altLang="en-US" smtClean="0"/>
              <a:pPr/>
              <a:t>2</a:t>
            </a:fld>
            <a:endParaRPr lang="en-US" altLang="ja-JP"/>
          </a:p>
        </p:txBody>
      </p:sp>
      <p:sp>
        <p:nvSpPr>
          <p:cNvPr id="12" name="フッター プレースホルダー 1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748764865"/>
      </p:ext>
    </p:extLst>
  </p:cSld>
  <p:clrMapOvr>
    <a:masterClrMapping/>
  </p:clrMapOvr>
  <p:transition spd="slow">
    <p:fad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p:txBody>
          <a:bodyPr/>
          <a:lstStyle/>
          <a:p>
            <a:r>
              <a:rPr lang="ja-JP" altLang="en-US" smtClean="0"/>
              <a:t>ソフトウェア開発全体の流れが重要</a:t>
            </a:r>
          </a:p>
        </p:txBody>
      </p:sp>
      <p:sp>
        <p:nvSpPr>
          <p:cNvPr id="8195" name="Rectangle 3"/>
          <p:cNvSpPr>
            <a:spLocks noGrp="1" noChangeArrowheads="1"/>
          </p:cNvSpPr>
          <p:nvPr>
            <p:ph idx="1"/>
          </p:nvPr>
        </p:nvSpPr>
        <p:spPr/>
        <p:txBody>
          <a:bodyPr/>
          <a:lstStyle/>
          <a:p>
            <a:r>
              <a:rPr lang="ja-JP" altLang="en-US" dirty="0" smtClean="0"/>
              <a:t>ソフトウェア開発の中での労力の比として</a:t>
            </a:r>
            <a:r>
              <a:rPr lang="en-US" altLang="ja-JP" dirty="0" smtClean="0"/>
              <a:t>...</a:t>
            </a:r>
          </a:p>
          <a:p>
            <a:pPr lvl="1">
              <a:tabLst>
                <a:tab pos="723000" algn="l"/>
                <a:tab pos="6826407" algn="l"/>
              </a:tabLst>
            </a:pPr>
            <a:r>
              <a:rPr lang="ja-JP" altLang="en-US" dirty="0" smtClean="0"/>
              <a:t>要求分析・システム・プログラム設計：</a:t>
            </a:r>
            <a:r>
              <a:rPr lang="en-US" altLang="ja-JP" u="sng" dirty="0" smtClean="0"/>
              <a:t>	</a:t>
            </a:r>
            <a:r>
              <a:rPr lang="ja-JP" altLang="en-US" dirty="0" smtClean="0"/>
              <a:t>１／３</a:t>
            </a:r>
          </a:p>
          <a:p>
            <a:pPr lvl="1">
              <a:tabLst>
                <a:tab pos="723000" algn="l"/>
                <a:tab pos="6826407" algn="l"/>
              </a:tabLst>
            </a:pPr>
            <a:r>
              <a:rPr lang="ja-JP" altLang="en-US" dirty="0" smtClean="0"/>
              <a:t>実装・コーディング：</a:t>
            </a:r>
            <a:r>
              <a:rPr lang="ja-JP" altLang="en-US" u="sng" dirty="0" smtClean="0"/>
              <a:t>	</a:t>
            </a:r>
            <a:r>
              <a:rPr lang="ja-JP" altLang="en-US" dirty="0" smtClean="0"/>
              <a:t>１／６</a:t>
            </a:r>
          </a:p>
          <a:p>
            <a:pPr lvl="1">
              <a:tabLst>
                <a:tab pos="723000" algn="l"/>
                <a:tab pos="6826407" algn="l"/>
              </a:tabLst>
            </a:pPr>
            <a:r>
              <a:rPr lang="ja-JP" altLang="en-US" dirty="0" smtClean="0"/>
              <a:t>テスト（単体試験）：</a:t>
            </a:r>
            <a:r>
              <a:rPr lang="ja-JP" altLang="en-US" u="sng" dirty="0" smtClean="0"/>
              <a:t>	</a:t>
            </a:r>
            <a:r>
              <a:rPr lang="ja-JP" altLang="en-US" dirty="0" smtClean="0"/>
              <a:t>１／４</a:t>
            </a:r>
          </a:p>
          <a:p>
            <a:pPr lvl="1">
              <a:tabLst>
                <a:tab pos="723000" algn="l"/>
                <a:tab pos="6826407" algn="l"/>
              </a:tabLst>
            </a:pPr>
            <a:r>
              <a:rPr lang="ja-JP" altLang="en-US" dirty="0" smtClean="0"/>
              <a:t>テスト（結合試験）：</a:t>
            </a:r>
            <a:r>
              <a:rPr lang="ja-JP" altLang="en-US" u="sng" dirty="0" smtClean="0"/>
              <a:t>	</a:t>
            </a:r>
            <a:r>
              <a:rPr lang="ja-JP" altLang="en-US" dirty="0" smtClean="0"/>
              <a:t>１／４</a:t>
            </a:r>
          </a:p>
          <a:p>
            <a:pPr>
              <a:buNone/>
            </a:pPr>
            <a:r>
              <a:rPr lang="en-US" altLang="ja-JP" dirty="0" smtClean="0"/>
              <a:t>	</a:t>
            </a:r>
            <a:r>
              <a:rPr lang="ja-JP" altLang="en-US" dirty="0" smtClean="0"/>
              <a:t>と経験的に言われている。</a:t>
            </a:r>
            <a:endParaRPr lang="en-US" altLang="ja-JP" dirty="0" smtClean="0"/>
          </a:p>
          <a:p>
            <a:endParaRPr lang="ja-JP" altLang="en-US" dirty="0" smtClean="0"/>
          </a:p>
          <a:p>
            <a:r>
              <a:rPr lang="ja-JP" altLang="en-US" dirty="0" smtClean="0"/>
              <a:t>いろいろな言い方がある。</a:t>
            </a:r>
            <a:endParaRPr lang="en-US" altLang="ja-JP" dirty="0" smtClean="0"/>
          </a:p>
          <a:p>
            <a:pPr lvl="1"/>
            <a:r>
              <a:rPr lang="ja-JP" altLang="en-US" dirty="0" smtClean="0"/>
              <a:t>開発プロセスにおいて、テストの割合が予想外に大きいことを主張するケースが多い。</a:t>
            </a:r>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20</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050169103"/>
      </p:ext>
    </p:extLst>
  </p:cSld>
  <p:clrMapOvr>
    <a:masterClrMapping/>
  </p:clrMapOvr>
  <p:transition spd="slow">
    <p:fad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2" name="Rectangle 2"/>
          <p:cNvSpPr>
            <a:spLocks noGrp="1" noChangeArrowheads="1"/>
          </p:cNvSpPr>
          <p:nvPr>
            <p:ph type="title"/>
          </p:nvPr>
        </p:nvSpPr>
        <p:spPr/>
        <p:txBody>
          <a:bodyPr/>
          <a:lstStyle/>
          <a:p>
            <a:r>
              <a:rPr lang="en-US" altLang="ja-JP" dirty="0" smtClean="0"/>
              <a:t>3-2. </a:t>
            </a:r>
            <a:r>
              <a:rPr lang="ja-JP" altLang="en-US" dirty="0" smtClean="0"/>
              <a:t>組込み開発の特徴</a:t>
            </a:r>
            <a:endParaRPr lang="ja-JP" altLang="en-US" dirty="0"/>
          </a:p>
        </p:txBody>
      </p:sp>
      <p:sp>
        <p:nvSpPr>
          <p:cNvPr id="2" name="テキスト プレースホルダー 1"/>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3489027267"/>
      </p:ext>
    </p:extLst>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2"/>
          <p:cNvSpPr>
            <a:spLocks noGrp="1" noChangeArrowheads="1"/>
          </p:cNvSpPr>
          <p:nvPr>
            <p:ph type="title"/>
          </p:nvPr>
        </p:nvSpPr>
        <p:spPr/>
        <p:txBody>
          <a:bodyPr/>
          <a:lstStyle/>
          <a:p>
            <a:r>
              <a:rPr lang="ja-JP" altLang="en-US" smtClean="0"/>
              <a:t>組込みシステム開発の特徴</a:t>
            </a:r>
          </a:p>
        </p:txBody>
      </p:sp>
      <p:sp>
        <p:nvSpPr>
          <p:cNvPr id="249859" name="Rectangle 3"/>
          <p:cNvSpPr>
            <a:spLocks noGrp="1" noChangeArrowheads="1"/>
          </p:cNvSpPr>
          <p:nvPr>
            <p:ph idx="1"/>
          </p:nvPr>
        </p:nvSpPr>
        <p:spPr/>
        <p:txBody>
          <a:bodyPr/>
          <a:lstStyle/>
          <a:p>
            <a:r>
              <a:rPr lang="ja-JP" altLang="en-US" dirty="0" smtClean="0"/>
              <a:t>ハードウェアとソフトウェアを同時並行で開発</a:t>
            </a:r>
          </a:p>
          <a:p>
            <a:pPr lvl="1"/>
            <a:r>
              <a:rPr lang="ja-JP" altLang="en-US" dirty="0" smtClean="0"/>
              <a:t>パソコン上でプログラムを書くときのように、完全にデバッグが終わったマシン上でプログラムを書くわけではない。</a:t>
            </a:r>
          </a:p>
          <a:p>
            <a:pPr lvl="1"/>
            <a:r>
              <a:rPr lang="ja-JP" altLang="en-US" dirty="0" smtClean="0"/>
              <a:t>トラブル発生時 </a:t>
            </a:r>
            <a:r>
              <a:rPr lang="ja-JP" altLang="en-US" dirty="0" smtClean="0">
                <a:sym typeface="Wingdings" charset="2"/>
              </a:rPr>
              <a:t></a:t>
            </a:r>
            <a:r>
              <a:rPr lang="ja-JP" altLang="en-US" dirty="0" smtClean="0"/>
              <a:t>ハードが原因？ソフトが原因？</a:t>
            </a:r>
            <a:endParaRPr lang="en-US" altLang="ja-JP" dirty="0" smtClean="0"/>
          </a:p>
          <a:p>
            <a:pPr lvl="1"/>
            <a:endParaRPr lang="ja-JP" altLang="en-US" dirty="0" smtClean="0"/>
          </a:p>
          <a:p>
            <a:r>
              <a:rPr lang="ja-JP" altLang="en-US" dirty="0" smtClean="0"/>
              <a:t>プログラムを作るマシンと、作ったプログラムを走らせるマシンが、別々</a:t>
            </a:r>
          </a:p>
          <a:p>
            <a:pPr lvl="1"/>
            <a:r>
              <a:rPr lang="ja-JP" altLang="en-US" dirty="0" smtClean="0"/>
              <a:t>プログラムを作るマシン＝エディタやコンパイラを動かすマシン</a:t>
            </a:r>
          </a:p>
          <a:p>
            <a:pPr lvl="1"/>
            <a:r>
              <a:rPr lang="ja-JP" altLang="en-US" dirty="0" smtClean="0"/>
              <a:t>プログラムを走らせるマシン＝作ったプログラムを動かすマシン</a:t>
            </a:r>
            <a:br>
              <a:rPr lang="ja-JP" altLang="en-US" dirty="0" smtClean="0"/>
            </a:br>
            <a:r>
              <a:rPr lang="ja-JP" altLang="en-US" dirty="0" smtClean="0">
                <a:sym typeface="Wingdings" charset="2"/>
              </a:rPr>
              <a:t> </a:t>
            </a:r>
            <a:r>
              <a:rPr lang="ja-JP" altLang="en-US" dirty="0" smtClean="0"/>
              <a:t>これらが違うマシンなので、一旦プログラムを作ったら、実行マシンにダウンロードしてから動作</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22</a:t>
            </a:fld>
            <a:endParaRPr lang="en-US" altLang="ja-JP"/>
          </a:p>
        </p:txBody>
      </p:sp>
    </p:spTree>
    <p:extLst>
      <p:ext uri="{BB962C8B-B14F-4D97-AF65-F5344CB8AC3E}">
        <p14:creationId xmlns:p14="http://schemas.microsoft.com/office/powerpoint/2010/main" val="1056858140"/>
      </p:ext>
    </p:extLst>
  </p:cSld>
  <p:clrMapOvr>
    <a:masterClrMapping/>
  </p:clrMapOvr>
  <p:transition spd="slow">
    <p:fad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2"/>
          <p:cNvSpPr>
            <a:spLocks noGrp="1" noChangeArrowheads="1"/>
          </p:cNvSpPr>
          <p:nvPr>
            <p:ph type="title"/>
          </p:nvPr>
        </p:nvSpPr>
        <p:spPr/>
        <p:txBody>
          <a:bodyPr>
            <a:normAutofit/>
          </a:bodyPr>
          <a:lstStyle/>
          <a:p>
            <a:r>
              <a:rPr lang="ja-JP" altLang="en-US" dirty="0" smtClean="0"/>
              <a:t>ソフトウェアとハードウェアの</a:t>
            </a:r>
            <a:r>
              <a:rPr lang="en-US" altLang="ja-JP" dirty="0" smtClean="0"/>
              <a:t>Co-design</a:t>
            </a:r>
          </a:p>
        </p:txBody>
      </p:sp>
      <p:sp>
        <p:nvSpPr>
          <p:cNvPr id="251907" name="Rectangle 3"/>
          <p:cNvSpPr>
            <a:spLocks noGrp="1" noChangeArrowheads="1"/>
          </p:cNvSpPr>
          <p:nvPr>
            <p:ph idx="1"/>
          </p:nvPr>
        </p:nvSpPr>
        <p:spPr/>
        <p:txBody>
          <a:bodyPr/>
          <a:lstStyle/>
          <a:p>
            <a:r>
              <a:rPr lang="ja-JP" altLang="en-US" smtClean="0"/>
              <a:t>応用に応じた専用ハードウェア</a:t>
            </a:r>
          </a:p>
          <a:p>
            <a:pPr lvl="1"/>
            <a:r>
              <a:rPr lang="ja-JP" altLang="en-US" smtClean="0"/>
              <a:t>組込みシステムは専用システム</a:t>
            </a:r>
          </a:p>
          <a:p>
            <a:pPr lvl="1"/>
            <a:r>
              <a:rPr lang="ja-JP" altLang="en-US" smtClean="0"/>
              <a:t>応用にマッチするハードウェアに作り込むことで、コンパクトで低コストの製品</a:t>
            </a:r>
          </a:p>
          <a:p>
            <a:r>
              <a:rPr lang="en-US" altLang="ja-JP" smtClean="0"/>
              <a:t>ASIC</a:t>
            </a:r>
            <a:r>
              <a:rPr lang="ja-JP" altLang="en-US" smtClean="0"/>
              <a:t>等のカスタム</a:t>
            </a:r>
            <a:r>
              <a:rPr lang="en-US" altLang="ja-JP" smtClean="0"/>
              <a:t>LSI</a:t>
            </a:r>
            <a:r>
              <a:rPr lang="ja-JP" altLang="en-US" smtClean="0"/>
              <a:t>技術の普及</a:t>
            </a:r>
          </a:p>
          <a:p>
            <a:pPr lvl="1"/>
            <a:r>
              <a:rPr lang="ja-JP" altLang="en-US" smtClean="0"/>
              <a:t>今までよりも少量生産でも十分低コストな専用ハードウェアを構築可能</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23</a:t>
            </a:fld>
            <a:endParaRPr lang="en-US" altLang="ja-JP"/>
          </a:p>
        </p:txBody>
      </p:sp>
    </p:spTree>
    <p:extLst>
      <p:ext uri="{BB962C8B-B14F-4D97-AF65-F5344CB8AC3E}">
        <p14:creationId xmlns:p14="http://schemas.microsoft.com/office/powerpoint/2010/main" val="1710278097"/>
      </p:ext>
    </p:extLst>
  </p:cSld>
  <p:clrMapOvr>
    <a:masterClrMapping/>
  </p:clrMapOvr>
  <p:transition spd="slow">
    <p:fad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2"/>
          <p:cNvSpPr>
            <a:spLocks noGrp="1" noChangeArrowheads="1"/>
          </p:cNvSpPr>
          <p:nvPr>
            <p:ph type="title"/>
          </p:nvPr>
        </p:nvSpPr>
        <p:spPr/>
        <p:txBody>
          <a:bodyPr/>
          <a:lstStyle/>
          <a:p>
            <a:r>
              <a:rPr lang="ja-JP" altLang="en-US" smtClean="0"/>
              <a:t>開発環境の概要</a:t>
            </a:r>
            <a:endParaRPr lang="ja-JP" altLang="en-US"/>
          </a:p>
        </p:txBody>
      </p:sp>
      <p:pic>
        <p:nvPicPr>
          <p:cNvPr id="18" name="コンテンツ プレースホルダ 17" descr="名称未設定.pdf"/>
          <p:cNvPicPr>
            <a:picLocks noGrp="1" noChangeAspect="1"/>
          </p:cNvPicPr>
          <p:nvPr>
            <p:ph idx="1"/>
          </p:nvPr>
        </p:nvPicPr>
        <p:blipFill>
          <a:blip r:embed="rId3"/>
          <a:srcRect t="-6624" b="-6624"/>
          <a:stretch>
            <a:fillRect/>
          </a:stretch>
        </p:blipFill>
        <p:spPr/>
      </p:pic>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24</a:t>
            </a:fld>
            <a:endParaRPr lang="en-US" altLang="ja-JP"/>
          </a:p>
        </p:txBody>
      </p:sp>
    </p:spTree>
    <p:extLst>
      <p:ext uri="{BB962C8B-B14F-4D97-AF65-F5344CB8AC3E}">
        <p14:creationId xmlns:p14="http://schemas.microsoft.com/office/powerpoint/2010/main" val="1871361161"/>
      </p:ext>
    </p:extLst>
  </p:cSld>
  <p:clrMapOvr>
    <a:masterClrMapping/>
  </p:clrMapOvr>
  <p:transition spd="slow">
    <p:fade/>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2"/>
          <p:cNvSpPr>
            <a:spLocks noGrp="1" noChangeArrowheads="1"/>
          </p:cNvSpPr>
          <p:nvPr>
            <p:ph type="title"/>
          </p:nvPr>
        </p:nvSpPr>
        <p:spPr/>
        <p:txBody>
          <a:bodyPr/>
          <a:lstStyle/>
          <a:p>
            <a:r>
              <a:rPr lang="ja-JP" altLang="en-US" dirty="0" smtClean="0"/>
              <a:t>実行マシン例：</a:t>
            </a:r>
            <a:r>
              <a:rPr lang="en-US" altLang="ja-JP" dirty="0" err="1" smtClean="0"/>
              <a:t>Spansion</a:t>
            </a:r>
            <a:r>
              <a:rPr lang="ja-JP" altLang="en-US" dirty="0" smtClean="0"/>
              <a:t> </a:t>
            </a:r>
            <a:r>
              <a:rPr lang="en-US" altLang="ja-JP" dirty="0" smtClean="0"/>
              <a:t>FM3</a:t>
            </a:r>
            <a:r>
              <a:rPr lang="en-US" altLang="en-US" dirty="0"/>
              <a:t> </a:t>
            </a:r>
            <a:r>
              <a:rPr lang="en-US" altLang="en-US" dirty="0" smtClean="0"/>
              <a:t>USB</a:t>
            </a:r>
            <a:r>
              <a:rPr lang="ja-JP" altLang="en-US" smtClean="0"/>
              <a:t>ボード</a:t>
            </a:r>
            <a:endParaRPr lang="en-US" altLang="ja-JP"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25</a:t>
            </a:fld>
            <a:endParaRPr lang="en-US" altLang="ja-JP"/>
          </a:p>
        </p:txBody>
      </p:sp>
      <p:pic>
        <p:nvPicPr>
          <p:cNvPr id="5" name="コンテンツ プレースホルダー 4"/>
          <p:cNvPicPr>
            <a:picLocks noGrp="1" noChangeAspect="1"/>
          </p:cNvPicPr>
          <p:nvPr>
            <p:ph idx="1"/>
          </p:nvPr>
        </p:nvPicPr>
        <p:blipFill>
          <a:blip r:embed="rId3"/>
          <a:srcRect l="-14859" r="-14859"/>
          <a:stretch>
            <a:fillRect/>
          </a:stretch>
        </p:blipFill>
        <p:spPr/>
      </p:pic>
    </p:spTree>
    <p:extLst>
      <p:ext uri="{BB962C8B-B14F-4D97-AF65-F5344CB8AC3E}">
        <p14:creationId xmlns:p14="http://schemas.microsoft.com/office/powerpoint/2010/main" val="2868725509"/>
      </p:ext>
    </p:extLst>
  </p:cSld>
  <p:clrMapOvr>
    <a:masterClrMapping/>
  </p:clrMapOvr>
  <p:transition spd="slow">
    <p:fade/>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2"/>
          <p:cNvSpPr>
            <a:spLocks noGrp="1" noChangeArrowheads="1"/>
          </p:cNvSpPr>
          <p:nvPr>
            <p:ph type="title"/>
          </p:nvPr>
        </p:nvSpPr>
        <p:spPr/>
        <p:txBody>
          <a:bodyPr/>
          <a:lstStyle/>
          <a:p>
            <a:r>
              <a:rPr lang="en-US" altLang="ja-JP" smtClean="0"/>
              <a:t>ICE: In Circuit Emulator</a:t>
            </a:r>
            <a:endParaRPr lang="en-US" altLang="ja-JP"/>
          </a:p>
        </p:txBody>
      </p:sp>
      <p:pic>
        <p:nvPicPr>
          <p:cNvPr id="260099" name="Picture 3" descr="TeaPARTNER"/>
          <p:cNvPicPr>
            <a:picLocks noGrp="1" noChangeAspect="1" noChangeArrowheads="1"/>
          </p:cNvPicPr>
          <p:nvPr>
            <p:ph idx="1"/>
          </p:nvPr>
        </p:nvPicPr>
        <p:blipFill>
          <a:blip r:embed="rId3"/>
          <a:srcRect t="-17568" b="-17568"/>
          <a:stretch>
            <a:fillRect/>
          </a:stretch>
        </p:blipFill>
        <p:spPr/>
      </p:pic>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26</a:t>
            </a:fld>
            <a:endParaRPr lang="en-US" altLang="ja-JP"/>
          </a:p>
        </p:txBody>
      </p:sp>
    </p:spTree>
    <p:extLst>
      <p:ext uri="{BB962C8B-B14F-4D97-AF65-F5344CB8AC3E}">
        <p14:creationId xmlns:p14="http://schemas.microsoft.com/office/powerpoint/2010/main" val="2853202369"/>
      </p:ext>
    </p:extLst>
  </p:cSld>
  <p:clrMapOvr>
    <a:masterClrMapping/>
  </p:clrMapOvr>
  <p:transition spd="slow">
    <p:fad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6" name="Rectangle 13"/>
          <p:cNvSpPr>
            <a:spLocks noGrp="1" noChangeArrowheads="1"/>
          </p:cNvSpPr>
          <p:nvPr>
            <p:ph type="title"/>
          </p:nvPr>
        </p:nvSpPr>
        <p:spPr/>
        <p:txBody>
          <a:bodyPr/>
          <a:lstStyle/>
          <a:p>
            <a:r>
              <a:rPr lang="en-US" altLang="ja-JP" dirty="0" smtClean="0"/>
              <a:t>GUI</a:t>
            </a:r>
            <a:r>
              <a:rPr lang="ja-JP" altLang="en-US" dirty="0" smtClean="0"/>
              <a:t>統合開発環境の例</a:t>
            </a:r>
            <a:endParaRPr lang="ja-JP" altLang="en-US" dirty="0"/>
          </a:p>
        </p:txBody>
      </p:sp>
      <p:pic>
        <p:nvPicPr>
          <p:cNvPr id="262147" name="Picture 14"/>
          <p:cNvPicPr>
            <a:picLocks noGrp="1" noChangeAspect="1" noChangeArrowheads="1"/>
          </p:cNvPicPr>
          <p:nvPr>
            <p:ph idx="1"/>
          </p:nvPr>
        </p:nvPicPr>
        <p:blipFill>
          <a:blip r:embed="rId3"/>
          <a:srcRect l="-23820" r="-23820"/>
          <a:stretch>
            <a:fillRect/>
          </a:stretch>
        </p:blipFill>
        <p:spPr/>
      </p:pic>
      <p:sp>
        <p:nvSpPr>
          <p:cNvPr id="262148" name="Rectangle 9"/>
          <p:cNvSpPr>
            <a:spLocks noChangeArrowheads="1"/>
          </p:cNvSpPr>
          <p:nvPr/>
        </p:nvSpPr>
        <p:spPr bwMode="auto">
          <a:xfrm>
            <a:off x="7936758" y="1756472"/>
            <a:ext cx="2787459" cy="276999"/>
          </a:xfrm>
          <a:prstGeom prst="rect">
            <a:avLst/>
          </a:prstGeom>
          <a:noFill/>
          <a:ln w="9525">
            <a:noFill/>
            <a:miter lim="800000"/>
            <a:headEnd/>
            <a:tailEnd/>
          </a:ln>
        </p:spPr>
        <p:txBody>
          <a:bodyPr wrap="none" lIns="0" tIns="0" rIns="0" bIns="0">
            <a:prstTxWarp prst="textNoShape">
              <a:avLst/>
            </a:prstTxWarp>
            <a:spAutoFit/>
          </a:bodyPr>
          <a:lstStyle/>
          <a:p>
            <a:pPr algn="r" defTabSz="913849" eaLnBrk="0" hangingPunct="0"/>
            <a:r>
              <a:rPr lang="en-US" altLang="ja-JP" sz="1800" dirty="0">
                <a:latin typeface="Arial" charset="0"/>
                <a:ea typeface="ＤＦＧ平成ゴシック体W5" pitchFamily="50" charset="-128"/>
                <a:cs typeface="ＤＦＧ平成ゴシック体W5" pitchFamily="50" charset="-128"/>
              </a:rPr>
              <a:t>Eclipse </a:t>
            </a:r>
            <a:r>
              <a:rPr lang="ja-JP" altLang="en-US" sz="1800" dirty="0">
                <a:latin typeface="Arial" charset="0"/>
                <a:ea typeface="ＤＦＧ平成ゴシック体W5" pitchFamily="50" charset="-128"/>
                <a:cs typeface="ＤＦＧ平成ゴシック体W5" pitchFamily="50" charset="-128"/>
              </a:rPr>
              <a:t>の画面（デバッグ時）</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27</a:t>
            </a:fld>
            <a:endParaRPr lang="en-US" altLang="ja-JP"/>
          </a:p>
        </p:txBody>
      </p:sp>
    </p:spTree>
    <p:extLst>
      <p:ext uri="{BB962C8B-B14F-4D97-AF65-F5344CB8AC3E}">
        <p14:creationId xmlns:p14="http://schemas.microsoft.com/office/powerpoint/2010/main" val="144139069"/>
      </p:ext>
    </p:extLst>
  </p:cSld>
  <p:clrMapOvr>
    <a:masterClrMapping/>
  </p:clrMapOvr>
  <p:transition spd="slow">
    <p:fade/>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4"/>
          <p:cNvSpPr>
            <a:spLocks noGrp="1" noChangeArrowheads="1"/>
          </p:cNvSpPr>
          <p:nvPr>
            <p:ph type="title"/>
          </p:nvPr>
        </p:nvSpPr>
        <p:spPr/>
        <p:txBody>
          <a:bodyPr/>
          <a:lstStyle/>
          <a:p>
            <a:pPr eaLnBrk="1" hangingPunct="1"/>
            <a:r>
              <a:rPr lang="ja-JP" altLang="en-US" dirty="0" smtClean="0"/>
              <a:t>４．開発全体の流れ</a:t>
            </a:r>
          </a:p>
        </p:txBody>
      </p:sp>
      <p:sp>
        <p:nvSpPr>
          <p:cNvPr id="7" name="テキスト プレースホルダ 6"/>
          <p:cNvSpPr>
            <a:spLocks noGrp="1"/>
          </p:cNvSpPr>
          <p:nvPr>
            <p:ph type="body" idx="1"/>
          </p:nvPr>
        </p:nvSpPr>
        <p:spPr/>
        <p:txBody>
          <a:bodyPr/>
          <a:lstStyle/>
          <a:p>
            <a:endParaRPr lang="ja-JP" altLang="en-US"/>
          </a:p>
        </p:txBody>
      </p:sp>
      <p:sp>
        <p:nvSpPr>
          <p:cNvPr id="5" name="スライド番号プレースホルダ 4"/>
          <p:cNvSpPr>
            <a:spLocks noGrp="1"/>
          </p:cNvSpPr>
          <p:nvPr>
            <p:ph type="sldNum" sz="quarter" idx="4294967295"/>
          </p:nvPr>
        </p:nvSpPr>
        <p:spPr>
          <a:xfrm>
            <a:off x="12487275" y="9405939"/>
            <a:ext cx="534988" cy="363538"/>
          </a:xfrm>
          <a:prstGeom prst="rect">
            <a:avLst/>
          </a:prstGeom>
        </p:spPr>
        <p:txBody>
          <a:bodyPr lIns="124313" tIns="62156" rIns="124313" bIns="62156"/>
          <a:lstStyle/>
          <a:p>
            <a:fld id="{8F65FE05-CAD1-C240-911F-BBD7A5AFB11A}" type="slidenum">
              <a:rPr lang="ja-JP" altLang="en-US" smtClean="0"/>
              <a:pPr/>
              <a:t>28</a:t>
            </a:fld>
            <a:endParaRPr lang="en-US" altLang="ja-JP"/>
          </a:p>
        </p:txBody>
      </p:sp>
    </p:spTree>
    <p:extLst>
      <p:ext uri="{BB962C8B-B14F-4D97-AF65-F5344CB8AC3E}">
        <p14:creationId xmlns:p14="http://schemas.microsoft.com/office/powerpoint/2010/main" val="4098816811"/>
      </p:ext>
    </p:extLst>
  </p:cSld>
  <p:clrMapOvr>
    <a:masterClrMapping/>
  </p:clrMapOvr>
  <p:transition spd="slow">
    <p:fad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ソフトウェアにもいろいろある</a:t>
            </a:r>
            <a:endParaRPr lang="ja-JP" altLang="en-US" dirty="0"/>
          </a:p>
        </p:txBody>
      </p:sp>
      <p:sp>
        <p:nvSpPr>
          <p:cNvPr id="3" name="コンテンツ プレースホルダ 2"/>
          <p:cNvSpPr>
            <a:spLocks noGrp="1"/>
          </p:cNvSpPr>
          <p:nvPr>
            <p:ph idx="1"/>
          </p:nvPr>
        </p:nvSpPr>
        <p:spPr/>
        <p:txBody>
          <a:bodyPr/>
          <a:lstStyle/>
          <a:p>
            <a:r>
              <a:rPr lang="ja-JP" altLang="en-US" dirty="0" smtClean="0"/>
              <a:t>デバイスドライバやグラフィックルーチンのような部品</a:t>
            </a:r>
            <a:endParaRPr lang="en-US" altLang="ja-JP" dirty="0" smtClean="0"/>
          </a:p>
          <a:p>
            <a:r>
              <a:rPr lang="ja-JP" altLang="en-US" dirty="0" smtClean="0"/>
              <a:t>銀行のオンラインシステムの</a:t>
            </a:r>
            <a:r>
              <a:rPr lang="en-US" altLang="ja-JP" dirty="0" smtClean="0"/>
              <a:t>ATM</a:t>
            </a:r>
            <a:r>
              <a:rPr lang="ja-JP" altLang="en-US" dirty="0" smtClean="0"/>
              <a:t>端末のように、業務がはっきりしているもの</a:t>
            </a:r>
            <a:endParaRPr lang="en-US" altLang="ja-JP" dirty="0" smtClean="0"/>
          </a:p>
          <a:p>
            <a:pPr lvl="1"/>
            <a:r>
              <a:rPr lang="ja-JP" altLang="en-US" dirty="0" smtClean="0"/>
              <a:t>しかも顧客は単体、締切厳格</a:t>
            </a:r>
            <a:endParaRPr lang="en-US" altLang="ja-JP" dirty="0" smtClean="0"/>
          </a:p>
          <a:p>
            <a:r>
              <a:rPr lang="ja-JP" altLang="en-US" dirty="0" smtClean="0"/>
              <a:t>オペレーティングシステムのように、技術チャレンジがあり、試行錯誤するもの</a:t>
            </a:r>
            <a:endParaRPr lang="en-US" altLang="ja-JP" dirty="0" smtClean="0"/>
          </a:p>
          <a:p>
            <a:pPr lvl="1"/>
            <a:r>
              <a:rPr lang="ja-JP" altLang="en-US" dirty="0" smtClean="0"/>
              <a:t>しかも顧客は不特定多数、はっきりした締切はない</a:t>
            </a:r>
            <a:endParaRPr lang="en-US" altLang="ja-JP" dirty="0" smtClean="0"/>
          </a:p>
          <a:p>
            <a:r>
              <a:rPr lang="ja-JP" altLang="en-US" dirty="0" smtClean="0"/>
              <a:t>パッケージソフトのように、不特定多数向けソフト</a:t>
            </a:r>
            <a:endParaRPr lang="en-US" altLang="ja-JP" dirty="0" smtClean="0"/>
          </a:p>
          <a:p>
            <a:endParaRPr lang="en-US" altLang="ja-JP" dirty="0" smtClean="0"/>
          </a:p>
          <a:p>
            <a:endParaRPr lang="en-US" altLang="ja-JP" dirty="0" smtClean="0"/>
          </a:p>
          <a:p>
            <a:r>
              <a:rPr lang="ja-JP" altLang="en-US" dirty="0" smtClean="0"/>
              <a:t>適切なプロセスは違う。</a:t>
            </a:r>
            <a:endParaRPr lang="ja-JP" altLang="en-US" dirty="0"/>
          </a:p>
        </p:txBody>
      </p:sp>
      <p:sp>
        <p:nvSpPr>
          <p:cNvPr id="4" name="下矢印 3"/>
          <p:cNvSpPr/>
          <p:nvPr/>
        </p:nvSpPr>
        <p:spPr bwMode="auto">
          <a:xfrm>
            <a:off x="3005138" y="6324897"/>
            <a:ext cx="985851" cy="766400"/>
          </a:xfrm>
          <a:prstGeom prst="downArrow">
            <a:avLst/>
          </a:prstGeom>
          <a:ln>
            <a:headEnd type="none" w="med" len="med"/>
            <a:tailEnd type="none" w="med" len="med"/>
          </a:ln>
        </p:spPr>
        <p:style>
          <a:lnRef idx="0">
            <a:schemeClr val="accent2"/>
          </a:lnRef>
          <a:fillRef idx="3">
            <a:schemeClr val="accent2"/>
          </a:fillRef>
          <a:effectRef idx="3">
            <a:schemeClr val="accent2"/>
          </a:effectRef>
          <a:fontRef idx="minor">
            <a:schemeClr val="lt1"/>
          </a:fontRef>
        </p:style>
        <p:txBody>
          <a:bodyPr vert="horz" wrap="square" lIns="91432" tIns="45716" rIns="91432" bIns="45716" numCol="1" rtlCol="0" anchor="t" anchorCtr="0" compatLnSpc="1">
            <a:prstTxWarp prst="textNoShape">
              <a:avLst/>
            </a:prstTxWarp>
          </a:bodyPr>
          <a:lstStyle/>
          <a:p>
            <a:pPr defTabSz="1303223"/>
            <a:endParaRPr kumimoji="1" lang="ja-JP" altLang="en-US" dirty="0" smtClean="0">
              <a:solidFill>
                <a:schemeClr val="tx1"/>
              </a:solidFill>
              <a:latin typeface="ＤＦＧ平成ゴシック体W7" pitchFamily="50" charset="-128"/>
              <a:ea typeface="ＤＦＧ平成ゴシック体W7" pitchFamily="50" charset="-128"/>
            </a:endParaRPr>
          </a:p>
        </p:txBody>
      </p:sp>
      <p:sp>
        <p:nvSpPr>
          <p:cNvPr id="5" name="スライド番号プレースホルダ 4"/>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29</a:t>
            </a:fld>
            <a:endParaRPr lang="en-US" altLang="ja-JP"/>
          </a:p>
        </p:txBody>
      </p:sp>
      <p:sp>
        <p:nvSpPr>
          <p:cNvPr id="6" name="フッター プレースホルダ 5"/>
          <p:cNvSpPr>
            <a:spLocks noGrp="1"/>
          </p:cNvSpPr>
          <p:nvPr>
            <p:ph type="ftr" sz="quarter" idx="4294967295"/>
          </p:nvPr>
        </p:nvSpPr>
        <p:spPr>
          <a:xfrm>
            <a:off x="719930" y="9250362"/>
            <a:ext cx="10744200" cy="358775"/>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3128773854"/>
      </p:ext>
    </p:extLst>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4" name="Rectangle 2"/>
          <p:cNvSpPr>
            <a:spLocks noGrp="1" noChangeArrowheads="1"/>
          </p:cNvSpPr>
          <p:nvPr>
            <p:ph type="title"/>
          </p:nvPr>
        </p:nvSpPr>
        <p:spPr/>
        <p:txBody>
          <a:bodyPr/>
          <a:lstStyle/>
          <a:p>
            <a:r>
              <a:rPr lang="ja-JP" altLang="en-US" dirty="0" smtClean="0"/>
              <a:t>１．「組込みリアルタイム」システムとは？</a:t>
            </a:r>
            <a:endParaRPr lang="en-US" altLang="ja-JP" dirty="0"/>
          </a:p>
        </p:txBody>
      </p:sp>
      <p:sp>
        <p:nvSpPr>
          <p:cNvPr id="6" name="テキスト プレースホルダ 5"/>
          <p:cNvSpPr>
            <a:spLocks noGrp="1"/>
          </p:cNvSpPr>
          <p:nvPr>
            <p:ph type="body" idx="1"/>
          </p:nvPr>
        </p:nvSpPr>
        <p:spPr/>
        <p:txBody>
          <a:bodyPr/>
          <a:lstStyle/>
          <a:p>
            <a:endParaRPr lang="ja-JP" altLang="en-US"/>
          </a:p>
        </p:txBody>
      </p:sp>
      <p:sp>
        <p:nvSpPr>
          <p:cNvPr id="7" name="スライド番号プレースホルダ 6"/>
          <p:cNvSpPr>
            <a:spLocks noGrp="1"/>
          </p:cNvSpPr>
          <p:nvPr>
            <p:ph type="sldNum" sz="quarter" idx="4294967295"/>
          </p:nvPr>
        </p:nvSpPr>
        <p:spPr>
          <a:xfrm>
            <a:off x="11828557" y="345072"/>
            <a:ext cx="789023" cy="520134"/>
          </a:xfrm>
          <a:prstGeom prst="rect">
            <a:avLst/>
          </a:prstGeom>
        </p:spPr>
        <p:txBody>
          <a:bodyPr lIns="91432" tIns="45716" rIns="91432" bIns="45716"/>
          <a:lstStyle/>
          <a:p>
            <a:fld id="{8F65FE05-CAD1-C240-911F-BBD7A5AFB11A}" type="slidenum">
              <a:rPr lang="ja-JP" altLang="en-US" smtClean="0"/>
              <a:pPr/>
              <a:t>3</a:t>
            </a:fld>
            <a:endParaRPr lang="en-US" altLang="ja-JP"/>
          </a:p>
        </p:txBody>
      </p:sp>
    </p:spTree>
    <p:extLst>
      <p:ext uri="{BB962C8B-B14F-4D97-AF65-F5344CB8AC3E}">
        <p14:creationId xmlns:p14="http://schemas.microsoft.com/office/powerpoint/2010/main" val="2190034128"/>
      </p:ext>
    </p:extLst>
  </p:cSld>
  <p:clrMapOvr>
    <a:masterClrMapping/>
  </p:clrMapOvr>
  <p:transition spd="slow">
    <p:fad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4-1. Waterfall Model</a:t>
            </a:r>
            <a:endParaRPr lang="ja-JP" altLang="en-US" dirty="0"/>
          </a:p>
        </p:txBody>
      </p:sp>
      <p:sp>
        <p:nvSpPr>
          <p:cNvPr id="7" name="テキスト プレースホルダ 6"/>
          <p:cNvSpPr>
            <a:spLocks noGrp="1"/>
          </p:cNvSpPr>
          <p:nvPr>
            <p:ph type="body" idx="1"/>
          </p:nvPr>
        </p:nvSpPr>
        <p:spPr/>
        <p:txBody>
          <a:bodyPr/>
          <a:lstStyle/>
          <a:p>
            <a:r>
              <a:rPr lang="ja-JP" altLang="en-US" smtClean="0"/>
              <a:t>ウォーターフォールモデル</a:t>
            </a:r>
            <a:endParaRPr lang="en-US" altLang="ja-JP" dirty="0" smtClean="0"/>
          </a:p>
        </p:txBody>
      </p:sp>
      <p:sp>
        <p:nvSpPr>
          <p:cNvPr id="4" name="スライド番号プレースホルダ 3"/>
          <p:cNvSpPr>
            <a:spLocks noGrp="1"/>
          </p:cNvSpPr>
          <p:nvPr>
            <p:ph type="sldNum" sz="quarter" idx="4294967295"/>
          </p:nvPr>
        </p:nvSpPr>
        <p:spPr>
          <a:xfrm>
            <a:off x="12233275" y="344488"/>
            <a:ext cx="788988" cy="520700"/>
          </a:xfrm>
          <a:prstGeom prst="rect">
            <a:avLst/>
          </a:prstGeom>
        </p:spPr>
        <p:txBody>
          <a:bodyPr lIns="91432" tIns="45716" rIns="91432" bIns="45716"/>
          <a:lstStyle/>
          <a:p>
            <a:fld id="{8F65FE05-CAD1-C240-911F-BBD7A5AFB11A}" type="slidenum">
              <a:rPr lang="ja-JP" altLang="en-US" smtClean="0"/>
              <a:pPr/>
              <a:t>30</a:t>
            </a:fld>
            <a:endParaRPr lang="en-US" altLang="ja-JP"/>
          </a:p>
        </p:txBody>
      </p:sp>
    </p:spTree>
    <p:extLst>
      <p:ext uri="{BB962C8B-B14F-4D97-AF65-F5344CB8AC3E}">
        <p14:creationId xmlns:p14="http://schemas.microsoft.com/office/powerpoint/2010/main" val="2033169772"/>
      </p:ext>
    </p:extLst>
  </p:cSld>
  <p:clrMapOvr>
    <a:masterClrMapping/>
  </p:clrMapOvr>
  <p:transition spd="slow">
    <p:fad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r>
              <a:rPr lang="en-US" altLang="ja-JP" smtClean="0"/>
              <a:t>Waterfall Model [W. W. Royce, 1970]</a:t>
            </a:r>
          </a:p>
        </p:txBody>
      </p:sp>
      <p:sp>
        <p:nvSpPr>
          <p:cNvPr id="13315" name="Rectangle 3"/>
          <p:cNvSpPr>
            <a:spLocks noGrp="1" noChangeArrowheads="1"/>
          </p:cNvSpPr>
          <p:nvPr>
            <p:ph idx="1"/>
          </p:nvPr>
        </p:nvSpPr>
        <p:spPr/>
        <p:txBody>
          <a:bodyPr/>
          <a:lstStyle/>
          <a:p>
            <a:r>
              <a:rPr lang="ja-JP" altLang="en-US" smtClean="0"/>
              <a:t>滝から水が落ちるように、上流工程から下流工程へ実行が進化して、ソフトウエア製品が作成される。</a:t>
            </a:r>
            <a:endParaRPr lang="en-US" altLang="ja-JP" smtClean="0"/>
          </a:p>
          <a:p>
            <a:r>
              <a:rPr lang="ja-JP" altLang="en-US" smtClean="0"/>
              <a:t>古典的かつ基本的な考え方。</a:t>
            </a:r>
            <a:endParaRPr lang="ja-JP" altLang="en-US" dirty="0"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31</a:t>
            </a:fld>
            <a:endParaRPr lang="en-US" altLang="ja-JP"/>
          </a:p>
        </p:txBody>
      </p:sp>
    </p:spTree>
    <p:extLst>
      <p:ext uri="{BB962C8B-B14F-4D97-AF65-F5344CB8AC3E}">
        <p14:creationId xmlns:p14="http://schemas.microsoft.com/office/powerpoint/2010/main" val="4125971477"/>
      </p:ext>
    </p:extLst>
  </p:cSld>
  <p:clrMapOvr>
    <a:masterClrMapping/>
  </p:clrMapOvr>
  <p:transition spd="slow">
    <p:fad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タイトル 6"/>
          <p:cNvSpPr>
            <a:spLocks noGrp="1"/>
          </p:cNvSpPr>
          <p:nvPr>
            <p:ph type="title"/>
          </p:nvPr>
        </p:nvSpPr>
        <p:spPr/>
        <p:txBody>
          <a:bodyPr/>
          <a:lstStyle/>
          <a:p>
            <a:r>
              <a:rPr lang="ja-JP" altLang="en-US" smtClean="0"/>
              <a:t>ウォーターフォールモデルは管理者好み</a:t>
            </a:r>
            <a:endParaRPr lang="ja-JP" altLang="en-US" dirty="0"/>
          </a:p>
        </p:txBody>
      </p:sp>
      <p:sp>
        <p:nvSpPr>
          <p:cNvPr id="8" name="コンテンツ プレースホルダ 7"/>
          <p:cNvSpPr>
            <a:spLocks noGrp="1"/>
          </p:cNvSpPr>
          <p:nvPr>
            <p:ph sz="half" idx="1"/>
          </p:nvPr>
        </p:nvSpPr>
        <p:spPr/>
        <p:txBody>
          <a:bodyPr/>
          <a:lstStyle/>
          <a:p>
            <a:r>
              <a:rPr lang="ja-JP" altLang="en-US" dirty="0" smtClean="0"/>
              <a:t>マイルストーンが見やすい</a:t>
            </a:r>
            <a:endParaRPr lang="en-US" altLang="ja-JP" dirty="0" smtClean="0"/>
          </a:p>
          <a:p>
            <a:r>
              <a:rPr lang="ja-JP" altLang="en-US" dirty="0" smtClean="0"/>
              <a:t>一直線上に進むので、同時に一種類の作業が行われているので、わかりやすい</a:t>
            </a:r>
            <a:endParaRPr lang="en-US" altLang="ja-JP" dirty="0" smtClean="0"/>
          </a:p>
          <a:p>
            <a:r>
              <a:rPr lang="ja-JP" altLang="en-US" dirty="0" smtClean="0"/>
              <a:t>進捗チェックがしやすい</a:t>
            </a:r>
            <a:endParaRPr lang="en-US" altLang="ja-JP" dirty="0" smtClean="0"/>
          </a:p>
          <a:p>
            <a:pPr lvl="1"/>
            <a:r>
              <a:rPr lang="ja-JP" altLang="en-US" dirty="0" smtClean="0"/>
              <a:t>例えば、、</a:t>
            </a:r>
            <a:endParaRPr lang="en-US" altLang="ja-JP" dirty="0" smtClean="0"/>
          </a:p>
          <a:p>
            <a:pPr lvl="1"/>
            <a:r>
              <a:rPr lang="en-US" altLang="ja-JP" dirty="0" smtClean="0"/>
              <a:t>90%</a:t>
            </a:r>
            <a:r>
              <a:rPr lang="ja-JP" altLang="en-US" dirty="0" smtClean="0"/>
              <a:t>コーディングが完了した</a:t>
            </a:r>
            <a:endParaRPr lang="en-US" altLang="ja-JP" dirty="0" smtClean="0"/>
          </a:p>
          <a:p>
            <a:pPr lvl="1"/>
            <a:r>
              <a:rPr lang="en-US" altLang="ja-JP" dirty="0" smtClean="0"/>
              <a:t>20% </a:t>
            </a:r>
            <a:r>
              <a:rPr lang="ja-JP" altLang="en-US" dirty="0" smtClean="0"/>
              <a:t>はテストが完了した</a:t>
            </a:r>
            <a:endParaRPr lang="en-US" altLang="ja-JP" dirty="0" smtClean="0"/>
          </a:p>
          <a:p>
            <a:pPr lvl="1"/>
            <a:r>
              <a:rPr lang="ja-JP" altLang="en-US" dirty="0" smtClean="0"/>
              <a:t>など</a:t>
            </a:r>
            <a:endParaRPr lang="en-US" altLang="ja-JP" dirty="0" smtClean="0"/>
          </a:p>
        </p:txBody>
      </p:sp>
      <p:pic>
        <p:nvPicPr>
          <p:cNvPr id="10" name="コンテンツ プレースホルダ 9"/>
          <p:cNvPicPr>
            <a:picLocks noGrp="1" noChangeAspect="1"/>
          </p:cNvPicPr>
          <p:nvPr>
            <p:ph sz="half" idx="2"/>
          </p:nvPr>
        </p:nvPicPr>
        <p:blipFill>
          <a:blip r:embed="rId3"/>
          <a:srcRect l="-5295" r="-5295"/>
          <a:stretch>
            <a:fillRect/>
          </a:stretch>
        </p:blipFill>
        <p:spPr/>
      </p:pic>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32</a:t>
            </a:fld>
            <a:endParaRPr lang="en-US" altLang="ja-JP"/>
          </a:p>
        </p:txBody>
      </p:sp>
      <p:sp>
        <p:nvSpPr>
          <p:cNvPr id="6" name="フッター プレースホルダ 5"/>
          <p:cNvSpPr>
            <a:spLocks noGrp="1"/>
          </p:cNvSpPr>
          <p:nvPr>
            <p:ph type="ftr" sz="quarter" idx="4294967295"/>
          </p:nvPr>
        </p:nvSpPr>
        <p:spPr>
          <a:xfrm>
            <a:off x="0" y="9249341"/>
            <a:ext cx="10743367" cy="359572"/>
          </a:xfrm>
          <a:prstGeom prst="rect">
            <a:avLst/>
          </a:prstGeom>
        </p:spPr>
        <p:txBody>
          <a:bodyPr/>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336229911"/>
      </p:ext>
    </p:extLst>
  </p:cSld>
  <p:clrMapOvr>
    <a:masterClrMapping/>
  </p:clrMapOvr>
  <p:transition spd="slow">
    <p:fad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Grp="1" noChangeArrowheads="1"/>
          </p:cNvSpPr>
          <p:nvPr>
            <p:ph type="title"/>
          </p:nvPr>
        </p:nvSpPr>
        <p:spPr/>
        <p:txBody>
          <a:bodyPr/>
          <a:lstStyle/>
          <a:p>
            <a:r>
              <a:rPr lang="en-US" altLang="ja-JP" smtClean="0"/>
              <a:t>Waterfall Model</a:t>
            </a:r>
            <a:r>
              <a:rPr lang="ja-JP" altLang="en-US" smtClean="0"/>
              <a:t>の問題点</a:t>
            </a:r>
          </a:p>
        </p:txBody>
      </p:sp>
      <p:sp>
        <p:nvSpPr>
          <p:cNvPr id="14339" name="Rectangle 5"/>
          <p:cNvSpPr>
            <a:spLocks noGrp="1" noChangeArrowheads="1"/>
          </p:cNvSpPr>
          <p:nvPr>
            <p:ph type="body" idx="1"/>
          </p:nvPr>
        </p:nvSpPr>
        <p:spPr/>
        <p:txBody>
          <a:bodyPr/>
          <a:lstStyle/>
          <a:p>
            <a:r>
              <a:rPr lang="ja-JP" altLang="en-US" dirty="0" smtClean="0"/>
              <a:t>いくつかの点で実際のソフトウェア開発のプロセスと整合しない。</a:t>
            </a:r>
            <a:endParaRPr lang="en-US" altLang="ja-JP" dirty="0" smtClean="0"/>
          </a:p>
          <a:p>
            <a:endParaRPr lang="en-US" altLang="ja-JP" dirty="0" smtClean="0"/>
          </a:p>
          <a:p>
            <a:endParaRPr lang="ja-JP" altLang="en-US" dirty="0" smtClean="0"/>
          </a:p>
          <a:p>
            <a:r>
              <a:rPr lang="ja-JP" altLang="en-US" dirty="0" smtClean="0"/>
              <a:t>プログラムが完成するまでテストが行われない。</a:t>
            </a:r>
          </a:p>
          <a:p>
            <a:r>
              <a:rPr lang="ja-JP" altLang="en-US" dirty="0" smtClean="0"/>
              <a:t>設計、コーディングなどの途中で要求に不十分な点が見つかると、最初からやり直さなければならない。</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33</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200984612"/>
      </p:ext>
    </p:extLst>
  </p:cSld>
  <p:clrMapOvr>
    <a:masterClrMapping/>
  </p:clrMapOvr>
  <p:transition spd="slow">
    <p:fad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「コーヒーブレイク」</a:t>
            </a:r>
            <a:endParaRPr lang="ja-JP" altLang="en-US" dirty="0"/>
          </a:p>
        </p:txBody>
      </p:sp>
      <p:sp>
        <p:nvSpPr>
          <p:cNvPr id="3" name="コンテンツ プレースホルダ 2"/>
          <p:cNvSpPr>
            <a:spLocks noGrp="1"/>
          </p:cNvSpPr>
          <p:nvPr>
            <p:ph sz="half" idx="1"/>
          </p:nvPr>
        </p:nvSpPr>
        <p:spPr/>
        <p:txBody>
          <a:bodyPr>
            <a:normAutofit lnSpcReduction="10000"/>
          </a:bodyPr>
          <a:lstStyle/>
          <a:p>
            <a:r>
              <a:rPr lang="ja-JP" altLang="en-US" smtClean="0"/>
              <a:t>ソフトウェアと建築における開発過程を比較すると、、</a:t>
            </a:r>
            <a:endParaRPr lang="en-US" altLang="ja-JP" smtClean="0"/>
          </a:p>
          <a:p>
            <a:endParaRPr lang="en-US" altLang="ja-JP" smtClean="0"/>
          </a:p>
          <a:p>
            <a:r>
              <a:rPr lang="ja-JP" altLang="en-US" smtClean="0"/>
              <a:t>新しい建物を建てる時、、</a:t>
            </a:r>
            <a:endParaRPr lang="en-US" altLang="ja-JP" smtClean="0"/>
          </a:p>
          <a:p>
            <a:pPr lvl="1"/>
            <a:r>
              <a:rPr lang="ja-JP" altLang="en-US" smtClean="0"/>
              <a:t>最初の計画＝</a:t>
            </a:r>
            <a:r>
              <a:rPr lang="en-US" altLang="ja-JP" smtClean="0"/>
              <a:t> </a:t>
            </a:r>
            <a:r>
              <a:rPr lang="ja-JP" altLang="en-US" smtClean="0"/>
              <a:t>９階建て</a:t>
            </a:r>
            <a:endParaRPr lang="en-US" altLang="ja-JP" smtClean="0"/>
          </a:p>
          <a:p>
            <a:pPr lvl="1"/>
            <a:r>
              <a:rPr lang="ja-JP" altLang="en-US" smtClean="0"/>
              <a:t>９階建てで設計する</a:t>
            </a:r>
            <a:endParaRPr lang="en-US" altLang="ja-JP" smtClean="0"/>
          </a:p>
          <a:p>
            <a:pPr lvl="1"/>
            <a:r>
              <a:rPr lang="ja-JP" altLang="en-US" smtClean="0"/>
              <a:t>工事が開始される。</a:t>
            </a:r>
            <a:r>
              <a:rPr lang="en-US" altLang="ja-JP" smtClean="0"/>
              <a:t> </a:t>
            </a:r>
          </a:p>
          <a:p>
            <a:pPr lvl="1"/>
            <a:r>
              <a:rPr lang="ja-JP" altLang="en-US" smtClean="0"/>
              <a:t>施主：やはり</a:t>
            </a:r>
            <a:r>
              <a:rPr lang="en-US" altLang="ja-JP" smtClean="0"/>
              <a:t>10</a:t>
            </a:r>
            <a:r>
              <a:rPr lang="ja-JP" altLang="en-US" smtClean="0"/>
              <a:t>階建てにしたい</a:t>
            </a:r>
            <a:endParaRPr lang="en-US" altLang="ja-JP" smtClean="0"/>
          </a:p>
          <a:p>
            <a:pPr lvl="1"/>
            <a:endParaRPr lang="en-US" altLang="ja-JP" smtClean="0"/>
          </a:p>
          <a:p>
            <a:r>
              <a:rPr lang="ja-JP" altLang="en-US" smtClean="0"/>
              <a:t>実際の建物の建設において、こんなことはおこらない</a:t>
            </a:r>
            <a:endParaRPr lang="en-US" altLang="ja-JP" smtClean="0"/>
          </a:p>
          <a:p>
            <a:r>
              <a:rPr lang="ja-JP" altLang="en-US" smtClean="0"/>
              <a:t>しかし、ソフトウェア開発では、しばしばおこる。</a:t>
            </a:r>
            <a:endParaRPr lang="en-US" altLang="ja-JP" smtClean="0"/>
          </a:p>
          <a:p>
            <a:pPr lvl="1"/>
            <a:r>
              <a:rPr lang="ja-JP" altLang="en-US" smtClean="0"/>
              <a:t>なぜおこるのか？</a:t>
            </a:r>
            <a:r>
              <a:rPr lang="en-US" altLang="ja-JP" smtClean="0"/>
              <a:t>…</a:t>
            </a:r>
            <a:r>
              <a:rPr lang="ja-JP" altLang="en-US" smtClean="0"/>
              <a:t>結局できてしまうからか？</a:t>
            </a:r>
            <a:endParaRPr lang="en-US" altLang="ja-JP" dirty="0" smtClean="0"/>
          </a:p>
        </p:txBody>
      </p:sp>
      <p:pic>
        <p:nvPicPr>
          <p:cNvPr id="16" name="コンテンツ プレースホルダ 15"/>
          <p:cNvPicPr>
            <a:picLocks noGrp="1" noChangeAspect="1"/>
          </p:cNvPicPr>
          <p:nvPr>
            <p:ph sz="half" idx="2"/>
          </p:nvPr>
        </p:nvPicPr>
        <p:blipFill>
          <a:blip r:embed="rId3"/>
          <a:srcRect l="-9782" r="-9782"/>
          <a:stretch>
            <a:fillRect/>
          </a:stretch>
        </p:blipFill>
        <p:spPr>
          <a:prstGeom prst="rect">
            <a:avLst/>
          </a:prstGeom>
        </p:spPr>
      </p:pic>
      <p:sp>
        <p:nvSpPr>
          <p:cNvPr id="11" name="スライド番号プレースホルダ 10"/>
          <p:cNvSpPr>
            <a:spLocks noGrp="1"/>
          </p:cNvSpPr>
          <p:nvPr>
            <p:ph type="sldNum" sz="quarter" idx="10"/>
          </p:nvPr>
        </p:nvSpPr>
        <p:spPr/>
        <p:txBody>
          <a:bodyPr/>
          <a:lstStyle/>
          <a:p>
            <a:fld id="{F15BBC13-C5B7-EC49-880E-910B04EF1FBB}" type="slidenum">
              <a:rPr lang="ja-JP" altLang="en-US" smtClean="0"/>
              <a:pPr/>
              <a:t>34</a:t>
            </a:fld>
            <a:endParaRPr lang="en-US" altLang="ja-JP"/>
          </a:p>
        </p:txBody>
      </p:sp>
      <p:sp>
        <p:nvSpPr>
          <p:cNvPr id="12" name="フッター プレースホルダ 11"/>
          <p:cNvSpPr>
            <a:spLocks noGrp="1"/>
          </p:cNvSpPr>
          <p:nvPr>
            <p:ph type="ftr" sz="quarter" idx="4294967295"/>
          </p:nvPr>
        </p:nvSpPr>
        <p:spPr>
          <a:xfrm>
            <a:off x="0" y="9249341"/>
            <a:ext cx="10743367" cy="359572"/>
          </a:xfrm>
          <a:prstGeom prst="rect">
            <a:avLst/>
          </a:prstGeom>
        </p:spPr>
        <p:txBody>
          <a:bodyPr/>
          <a:lstStyle/>
          <a:p>
            <a:r>
              <a:rPr lang="en-US" altLang="ja-JP" smtClean="0"/>
              <a:t>(C) 2015 YRP UNL and TRON Forum, All Rights Reserved.</a:t>
            </a:r>
            <a:endParaRPr lang="ja-JP" altLang="en-US" dirty="0"/>
          </a:p>
        </p:txBody>
      </p:sp>
      <p:sp>
        <p:nvSpPr>
          <p:cNvPr id="6" name="下矢印 5"/>
          <p:cNvSpPr/>
          <p:nvPr/>
        </p:nvSpPr>
        <p:spPr>
          <a:xfrm>
            <a:off x="2320131" y="2676015"/>
            <a:ext cx="457200" cy="381000"/>
          </a:xfrm>
          <a:prstGeom prst="downArrow">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7" name="下矢印 6"/>
          <p:cNvSpPr/>
          <p:nvPr/>
        </p:nvSpPr>
        <p:spPr>
          <a:xfrm>
            <a:off x="2396331" y="5646737"/>
            <a:ext cx="457200" cy="381000"/>
          </a:xfrm>
          <a:prstGeom prst="downArrow">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9" name="上矢印 8"/>
          <p:cNvSpPr/>
          <p:nvPr/>
        </p:nvSpPr>
        <p:spPr>
          <a:xfrm>
            <a:off x="8720931" y="2646363"/>
            <a:ext cx="609600" cy="990600"/>
          </a:xfrm>
          <a:prstGeom prst="upArrow">
            <a:avLst/>
          </a:prstGeom>
        </p:spPr>
        <p:style>
          <a:lnRef idx="1">
            <a:schemeClr val="accent2"/>
          </a:lnRef>
          <a:fillRef idx="3">
            <a:schemeClr val="accent2"/>
          </a:fillRef>
          <a:effectRef idx="2">
            <a:schemeClr val="accent2"/>
          </a:effectRef>
          <a:fontRef idx="minor">
            <a:schemeClr val="lt1"/>
          </a:fontRef>
        </p:style>
        <p:txBody>
          <a:bodyPr lIns="91432" tIns="45716" rIns="91432" bIns="45716" rtlCol="0" anchor="ctr"/>
          <a:lstStyle/>
          <a:p>
            <a:pPr algn="l"/>
            <a:endParaRPr kumimoji="1" lang="ja-JP" altLang="en-US" dirty="0" err="1" smtClean="0"/>
          </a:p>
        </p:txBody>
      </p:sp>
      <p:pic>
        <p:nvPicPr>
          <p:cNvPr id="10" name="図 9"/>
          <p:cNvPicPr>
            <a:picLocks noChangeAspect="1"/>
          </p:cNvPicPr>
          <p:nvPr/>
        </p:nvPicPr>
        <p:blipFill>
          <a:blip r:embed="rId4"/>
          <a:stretch>
            <a:fillRect/>
          </a:stretch>
        </p:blipFill>
        <p:spPr>
          <a:xfrm>
            <a:off x="9101932" y="2036763"/>
            <a:ext cx="1168400" cy="1168400"/>
          </a:xfrm>
          <a:prstGeom prst="rect">
            <a:avLst/>
          </a:prstGeom>
        </p:spPr>
      </p:pic>
    </p:spTree>
    <p:extLst>
      <p:ext uri="{BB962C8B-B14F-4D97-AF65-F5344CB8AC3E}">
        <p14:creationId xmlns:p14="http://schemas.microsoft.com/office/powerpoint/2010/main" val="820159689"/>
      </p:ext>
    </p:extLst>
  </p:cSld>
  <p:clrMapOvr>
    <a:masterClrMapping/>
  </p:clrMapOvr>
  <p:transition spd="slow">
    <p:fad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4-2. Spiral Model</a:t>
            </a:r>
            <a:endParaRPr lang="ja-JP" altLang="en-US" dirty="0"/>
          </a:p>
        </p:txBody>
      </p:sp>
      <p:sp>
        <p:nvSpPr>
          <p:cNvPr id="7" name="テキスト プレースホルダ 6"/>
          <p:cNvSpPr>
            <a:spLocks noGrp="1"/>
          </p:cNvSpPr>
          <p:nvPr>
            <p:ph type="body" idx="1"/>
          </p:nvPr>
        </p:nvSpPr>
        <p:spPr/>
        <p:txBody>
          <a:bodyPr/>
          <a:lstStyle/>
          <a:p>
            <a:r>
              <a:rPr lang="ja-JP" altLang="en-US" smtClean="0"/>
              <a:t>スパイラルモデル</a:t>
            </a:r>
            <a:endParaRPr lang="ja-JP" altLang="en-US" dirty="0"/>
          </a:p>
        </p:txBody>
      </p:sp>
      <p:sp>
        <p:nvSpPr>
          <p:cNvPr id="4" name="スライド番号プレースホルダ 3"/>
          <p:cNvSpPr>
            <a:spLocks noGrp="1"/>
          </p:cNvSpPr>
          <p:nvPr>
            <p:ph type="sldNum" sz="quarter" idx="4294967295"/>
          </p:nvPr>
        </p:nvSpPr>
        <p:spPr>
          <a:xfrm>
            <a:off x="12233275" y="344488"/>
            <a:ext cx="788988" cy="520700"/>
          </a:xfrm>
          <a:prstGeom prst="rect">
            <a:avLst/>
          </a:prstGeom>
        </p:spPr>
        <p:txBody>
          <a:bodyPr lIns="91432" tIns="45716" rIns="91432" bIns="45716"/>
          <a:lstStyle/>
          <a:p>
            <a:fld id="{8F65FE05-CAD1-C240-911F-BBD7A5AFB11A}" type="slidenum">
              <a:rPr lang="ja-JP" altLang="en-US" smtClean="0"/>
              <a:pPr/>
              <a:t>35</a:t>
            </a:fld>
            <a:endParaRPr lang="en-US" altLang="ja-JP"/>
          </a:p>
        </p:txBody>
      </p:sp>
    </p:spTree>
    <p:extLst>
      <p:ext uri="{BB962C8B-B14F-4D97-AF65-F5344CB8AC3E}">
        <p14:creationId xmlns:p14="http://schemas.microsoft.com/office/powerpoint/2010/main" val="3765617823"/>
      </p:ext>
    </p:extLst>
  </p:cSld>
  <p:clrMapOvr>
    <a:masterClrMapping/>
  </p:clrMapOvr>
  <p:transition spd="slow">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4"/>
          <p:cNvSpPr>
            <a:spLocks noGrp="1" noChangeArrowheads="1"/>
          </p:cNvSpPr>
          <p:nvPr>
            <p:ph type="title"/>
          </p:nvPr>
        </p:nvSpPr>
        <p:spPr/>
        <p:txBody>
          <a:bodyPr/>
          <a:lstStyle/>
          <a:p>
            <a:r>
              <a:rPr lang="en-US" altLang="ja-JP" smtClean="0"/>
              <a:t>Spiral Model</a:t>
            </a:r>
            <a:r>
              <a:rPr lang="ja-JP" altLang="en-US" smtClean="0"/>
              <a:t>　</a:t>
            </a:r>
            <a:r>
              <a:rPr lang="en-US" altLang="ja-JP" smtClean="0"/>
              <a:t>[B. W. Boehm, 1988]</a:t>
            </a:r>
          </a:p>
        </p:txBody>
      </p:sp>
      <p:sp>
        <p:nvSpPr>
          <p:cNvPr id="15363" name="Rectangle 5"/>
          <p:cNvSpPr>
            <a:spLocks noGrp="1" noChangeArrowheads="1"/>
          </p:cNvSpPr>
          <p:nvPr>
            <p:ph type="body" idx="1"/>
          </p:nvPr>
        </p:nvSpPr>
        <p:spPr/>
        <p:txBody>
          <a:bodyPr/>
          <a:lstStyle/>
          <a:p>
            <a:r>
              <a:rPr lang="ja-JP" altLang="en-US" smtClean="0"/>
              <a:t>複雑な要求を全部満たすソフトウェアを、最初から作ることはしない。</a:t>
            </a:r>
          </a:p>
          <a:p>
            <a:pPr lvl="1"/>
            <a:r>
              <a:rPr lang="ja-JP" altLang="en-US" smtClean="0"/>
              <a:t>要求調査をし、本質的な部分・実現が容易な部分に絞った要求（仕様書１）を作成して分析設計を行う（プロトタイピング／</a:t>
            </a:r>
            <a:r>
              <a:rPr lang="en-US" altLang="ja-JP" smtClean="0"/>
              <a:t>Prototyping</a:t>
            </a:r>
            <a:r>
              <a:rPr lang="ja-JP" altLang="en-US" smtClean="0"/>
              <a:t>）</a:t>
            </a:r>
          </a:p>
          <a:p>
            <a:pPr lvl="1"/>
            <a:r>
              <a:rPr lang="ja-JP" altLang="en-US" smtClean="0"/>
              <a:t>これを反復して精度をあげる。</a:t>
            </a:r>
          </a:p>
          <a:p>
            <a:pPr lvl="1"/>
            <a:r>
              <a:rPr lang="ja-JP" altLang="en-US" smtClean="0"/>
              <a:t>想定している反復のループ期間は、６ヶ月から２年。</a:t>
            </a:r>
          </a:p>
          <a:p>
            <a:r>
              <a:rPr lang="ja-JP" altLang="en-US" smtClean="0"/>
              <a:t>米軍の</a:t>
            </a:r>
            <a:r>
              <a:rPr lang="en-US" altLang="ja-JP" smtClean="0"/>
              <a:t>Future Combat System</a:t>
            </a:r>
            <a:r>
              <a:rPr lang="ja-JP" altLang="en-US" smtClean="0"/>
              <a:t>の開発などに適用</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36</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1460237733"/>
      </p:ext>
    </p:extLst>
  </p:cSld>
  <p:clrMapOvr>
    <a:masterClrMapping/>
  </p:clrMapOvr>
  <p:transition spd="slow">
    <p:fad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52"/>
          <p:cNvSpPr>
            <a:spLocks noGrp="1" noChangeArrowheads="1"/>
          </p:cNvSpPr>
          <p:nvPr>
            <p:ph type="title"/>
          </p:nvPr>
        </p:nvSpPr>
        <p:spPr/>
        <p:txBody>
          <a:bodyPr/>
          <a:lstStyle/>
          <a:p>
            <a:r>
              <a:rPr lang="en-US" altLang="ja-JP" smtClean="0"/>
              <a:t>Spiral Model</a:t>
            </a:r>
          </a:p>
        </p:txBody>
      </p:sp>
      <p:pic>
        <p:nvPicPr>
          <p:cNvPr id="51" name="コンテンツ プレースホルダ 50" descr="0.pdf"/>
          <p:cNvPicPr>
            <a:picLocks noGrp="1" noChangeAspect="1"/>
          </p:cNvPicPr>
          <p:nvPr>
            <p:ph idx="1"/>
          </p:nvPr>
        </p:nvPicPr>
        <p:blipFill>
          <a:blip r:embed="rId3"/>
          <a:srcRect l="-9598" r="-9598"/>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37</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3093448182"/>
      </p:ext>
    </p:extLst>
  </p:cSld>
  <p:clrMapOvr>
    <a:masterClrMapping/>
  </p:clrMapOvr>
  <p:transition spd="slow">
    <p:fad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p:txBody>
          <a:bodyPr/>
          <a:lstStyle/>
          <a:p>
            <a:r>
              <a:rPr lang="en-US" altLang="ja-JP" smtClean="0"/>
              <a:t>Original Spiral Model</a:t>
            </a:r>
            <a:r>
              <a:rPr lang="ja-JP" altLang="en-US" smtClean="0"/>
              <a:t>（全体プロセス）</a:t>
            </a:r>
            <a:endParaRPr lang="en-US" altLang="ja-JP" smtClean="0"/>
          </a:p>
        </p:txBody>
      </p:sp>
      <p:pic>
        <p:nvPicPr>
          <p:cNvPr id="17411" name="Picture 6" descr="spiral1"/>
          <p:cNvPicPr>
            <a:picLocks noGrp="1" noChangeAspect="1" noChangeArrowheads="1"/>
          </p:cNvPicPr>
          <p:nvPr>
            <p:ph idx="1"/>
          </p:nvPr>
        </p:nvPicPr>
        <p:blipFill>
          <a:blip r:embed="rId3"/>
          <a:srcRect l="-26622" r="-26622"/>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38</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2921520352"/>
      </p:ext>
    </p:extLst>
  </p:cSld>
  <p:clrMapOvr>
    <a:masterClrMapping/>
  </p:clrMapOvr>
  <p:transition spd="slow">
    <p:fad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4"/>
          <p:cNvSpPr>
            <a:spLocks noGrp="1" noChangeArrowheads="1"/>
          </p:cNvSpPr>
          <p:nvPr>
            <p:ph type="title"/>
          </p:nvPr>
        </p:nvSpPr>
        <p:spPr/>
        <p:txBody>
          <a:bodyPr/>
          <a:lstStyle/>
          <a:p>
            <a:r>
              <a:rPr lang="en-US" altLang="ja-JP" smtClean="0"/>
              <a:t>Spiral Model</a:t>
            </a:r>
            <a:r>
              <a:rPr lang="ja-JP" altLang="en-US" smtClean="0"/>
              <a:t>の利点・欠点</a:t>
            </a:r>
          </a:p>
        </p:txBody>
      </p:sp>
      <p:sp>
        <p:nvSpPr>
          <p:cNvPr id="21507" name="Rectangle 5"/>
          <p:cNvSpPr>
            <a:spLocks noGrp="1" noChangeArrowheads="1"/>
          </p:cNvSpPr>
          <p:nvPr>
            <p:ph type="body" idx="1"/>
          </p:nvPr>
        </p:nvSpPr>
        <p:spPr/>
        <p:txBody>
          <a:bodyPr/>
          <a:lstStyle/>
          <a:p>
            <a:r>
              <a:rPr lang="ja-JP" altLang="en-US" smtClean="0"/>
              <a:t>利点</a:t>
            </a:r>
          </a:p>
          <a:p>
            <a:pPr lvl="1"/>
            <a:r>
              <a:rPr lang="ja-JP" altLang="en-US" smtClean="0"/>
              <a:t>プログラムの規模やスケジュールが予測しやすい。</a:t>
            </a:r>
          </a:p>
          <a:p>
            <a:pPr lvl="1"/>
            <a:r>
              <a:rPr lang="ja-JP" altLang="en-US" smtClean="0"/>
              <a:t>ソフトウェア開発につきものの、要求仕様の変更に対応しやすい。</a:t>
            </a:r>
          </a:p>
          <a:p>
            <a:pPr lvl="1"/>
            <a:r>
              <a:rPr lang="ja-JP" altLang="en-US" smtClean="0"/>
              <a:t>設計工程がのびて実装に費やせる期間が短くなるということがおきにくい。</a:t>
            </a:r>
          </a:p>
          <a:p>
            <a:r>
              <a:rPr lang="ja-JP" altLang="en-US" smtClean="0"/>
              <a:t>欠点</a:t>
            </a:r>
          </a:p>
          <a:p>
            <a:pPr lvl="1"/>
            <a:r>
              <a:rPr lang="ja-JP" altLang="en-US" smtClean="0"/>
              <a:t>徐々に構築されるシステムなので、管理者にとっては全体の工程を管理しづらい。</a:t>
            </a:r>
          </a:p>
          <a:p>
            <a:pPr lvl="1"/>
            <a:r>
              <a:rPr lang="ja-JP" altLang="en-US" smtClean="0"/>
              <a:t>システム開発全体のリスクを管理しにくい。</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39</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2392720258"/>
      </p:ext>
    </p:extLst>
  </p:cSld>
  <p:clrMapOvr>
    <a:masterClrMapping/>
  </p:clrMapOvr>
  <p:transition spd="slow">
    <p:fad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2"/>
          <p:cNvSpPr>
            <a:spLocks noGrp="1" noChangeArrowheads="1"/>
          </p:cNvSpPr>
          <p:nvPr>
            <p:ph type="title"/>
          </p:nvPr>
        </p:nvSpPr>
        <p:spPr/>
        <p:txBody>
          <a:bodyPr/>
          <a:lstStyle/>
          <a:p>
            <a:r>
              <a:rPr lang="ja-JP" altLang="en-US" smtClean="0"/>
              <a:t>組込みシステムの定義</a:t>
            </a:r>
            <a:endParaRPr lang="ja-JP" altLang="en-US" dirty="0" smtClean="0"/>
          </a:p>
        </p:txBody>
      </p:sp>
      <p:sp>
        <p:nvSpPr>
          <p:cNvPr id="122883" name="Rectangle 3"/>
          <p:cNvSpPr>
            <a:spLocks noGrp="1" noChangeArrowheads="1"/>
          </p:cNvSpPr>
          <p:nvPr>
            <p:ph type="body" idx="1"/>
          </p:nvPr>
        </p:nvSpPr>
        <p:spPr/>
        <p:txBody>
          <a:bodyPr/>
          <a:lstStyle/>
          <a:p>
            <a:r>
              <a:rPr lang="ja-JP" altLang="en-US" dirty="0" smtClean="0"/>
              <a:t>センサやアクチュエータ、他の機械システム等と協調して動作するコンピュータシステム</a:t>
            </a:r>
            <a:endParaRPr lang="en-US" altLang="ja-JP" dirty="0" smtClean="0"/>
          </a:p>
          <a:p>
            <a:endParaRPr lang="ja-JP" altLang="en-US" dirty="0" smtClean="0"/>
          </a:p>
          <a:p>
            <a:r>
              <a:rPr lang="ja-JP" altLang="en-US" dirty="0" smtClean="0"/>
              <a:t>例</a:t>
            </a:r>
          </a:p>
          <a:p>
            <a:pPr lvl="1"/>
            <a:r>
              <a:rPr lang="ja-JP" altLang="en-US" dirty="0" smtClean="0"/>
              <a:t>家電製品の制御システム</a:t>
            </a:r>
          </a:p>
          <a:p>
            <a:pPr lvl="1"/>
            <a:r>
              <a:rPr lang="ja-JP" altLang="en-US" dirty="0" smtClean="0"/>
              <a:t>ファックスやコピー機の制御</a:t>
            </a:r>
          </a:p>
          <a:p>
            <a:pPr lvl="1"/>
            <a:r>
              <a:rPr lang="ja-JP" altLang="en-US" dirty="0" smtClean="0"/>
              <a:t>自動車の制御システム</a:t>
            </a:r>
          </a:p>
          <a:p>
            <a:pPr lvl="1"/>
            <a:r>
              <a:rPr lang="ja-JP" altLang="en-US" dirty="0" smtClean="0"/>
              <a:t>携帯電話</a:t>
            </a:r>
            <a:endParaRPr lang="en-US" altLang="ja-JP" dirty="0" smtClean="0"/>
          </a:p>
          <a:p>
            <a:pPr marL="325437" lvl="1" indent="0">
              <a:buNone/>
            </a:pPr>
            <a:r>
              <a:rPr lang="ja-JP" altLang="en-US" dirty="0" smtClean="0"/>
              <a:t>など</a:t>
            </a:r>
            <a:r>
              <a:rPr lang="en-US" altLang="ja-JP" dirty="0" smtClean="0"/>
              <a:t>…</a:t>
            </a:r>
          </a:p>
        </p:txBody>
      </p:sp>
      <p:sp>
        <p:nvSpPr>
          <p:cNvPr id="8" name="スライド番号プレースホルダ 7"/>
          <p:cNvSpPr>
            <a:spLocks noGrp="1"/>
          </p:cNvSpPr>
          <p:nvPr>
            <p:ph type="sldNum" sz="quarter" idx="10"/>
          </p:nvPr>
        </p:nvSpPr>
        <p:spPr/>
        <p:txBody>
          <a:bodyPr/>
          <a:lstStyle/>
          <a:p>
            <a:fld id="{9D6C9EEA-679C-C04B-B6CA-8B9C549EA5CC}" type="slidenum">
              <a:rPr lang="ja-JP" altLang="en-US" smtClean="0"/>
              <a:pPr/>
              <a:t>4</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253593951"/>
      </p:ext>
    </p:extLst>
  </p:cSld>
  <p:clrMapOvr>
    <a:masterClrMapping/>
  </p:clrMapOvr>
  <p:transition spd="slow">
    <p:fade/>
  </p:transition>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4-3. Unified Process</a:t>
            </a:r>
            <a:endParaRPr lang="ja-JP" altLang="en-US" dirty="0"/>
          </a:p>
        </p:txBody>
      </p:sp>
      <p:sp>
        <p:nvSpPr>
          <p:cNvPr id="2" name="テキスト プレースホルダー 1"/>
          <p:cNvSpPr>
            <a:spLocks noGrp="1"/>
          </p:cNvSpPr>
          <p:nvPr>
            <p:ph type="body" idx="1"/>
          </p:nvPr>
        </p:nvSpPr>
        <p:spPr/>
        <p:txBody>
          <a:bodyPr/>
          <a:lstStyle/>
          <a:p>
            <a:endParaRPr kumimoji="1" lang="ja-JP" altLang="en-US"/>
          </a:p>
        </p:txBody>
      </p:sp>
      <p:sp>
        <p:nvSpPr>
          <p:cNvPr id="4" name="スライド番号プレースホルダ 3"/>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40</a:t>
            </a:fld>
            <a:endParaRPr lang="en-US" altLang="ja-JP"/>
          </a:p>
        </p:txBody>
      </p:sp>
    </p:spTree>
    <p:extLst>
      <p:ext uri="{BB962C8B-B14F-4D97-AF65-F5344CB8AC3E}">
        <p14:creationId xmlns:p14="http://schemas.microsoft.com/office/powerpoint/2010/main" val="1041894785"/>
      </p:ext>
    </p:extLst>
  </p:cSld>
  <p:clrMapOvr>
    <a:masterClrMapping/>
  </p:clrMapOvr>
  <p:transition spd="slow">
    <p:fade/>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4"/>
          <p:cNvSpPr>
            <a:spLocks noGrp="1" noChangeArrowheads="1"/>
          </p:cNvSpPr>
          <p:nvPr>
            <p:ph type="title"/>
          </p:nvPr>
        </p:nvSpPr>
        <p:spPr/>
        <p:txBody>
          <a:bodyPr/>
          <a:lstStyle/>
          <a:p>
            <a:r>
              <a:rPr lang="en-US" altLang="ja-JP" smtClean="0"/>
              <a:t>UP: Unified Process</a:t>
            </a:r>
          </a:p>
        </p:txBody>
      </p:sp>
      <p:sp>
        <p:nvSpPr>
          <p:cNvPr id="22531" name="Rectangle 5"/>
          <p:cNvSpPr>
            <a:spLocks noGrp="1" noChangeArrowheads="1"/>
          </p:cNvSpPr>
          <p:nvPr>
            <p:ph type="body" idx="1"/>
          </p:nvPr>
        </p:nvSpPr>
        <p:spPr/>
        <p:txBody>
          <a:bodyPr/>
          <a:lstStyle/>
          <a:p>
            <a:r>
              <a:rPr lang="ja-JP" altLang="en-US" smtClean="0"/>
              <a:t>マクロプロセスとマイクロプロセスからなる。</a:t>
            </a:r>
          </a:p>
          <a:p>
            <a:endParaRPr lang="en-US" altLang="ja-JP" smtClean="0"/>
          </a:p>
          <a:p>
            <a:endParaRPr lang="ja-JP" altLang="en-US" smtClean="0"/>
          </a:p>
          <a:p>
            <a:r>
              <a:rPr lang="ja-JP" altLang="en-US" smtClean="0"/>
              <a:t>マイクロプロセス</a:t>
            </a:r>
          </a:p>
          <a:p>
            <a:pPr lvl="1"/>
            <a:r>
              <a:rPr lang="ja-JP" altLang="en-US" smtClean="0"/>
              <a:t>スパイラルモデルを採用</a:t>
            </a:r>
          </a:p>
          <a:p>
            <a:pPr lvl="1"/>
            <a:r>
              <a:rPr lang="ja-JP" altLang="en-US" smtClean="0"/>
              <a:t>要求分析・システム分析・設計・実装・テストのプロセスを繰り返す。</a:t>
            </a:r>
          </a:p>
          <a:p>
            <a:r>
              <a:rPr lang="ja-JP" altLang="en-US" smtClean="0"/>
              <a:t>マクロプロセス</a:t>
            </a:r>
          </a:p>
          <a:p>
            <a:pPr lvl="1"/>
            <a:r>
              <a:rPr lang="ja-JP" altLang="en-US" smtClean="0"/>
              <a:t>フェーズと呼ばれる４つの工程を管理者の立場から管理する。</a:t>
            </a:r>
          </a:p>
          <a:p>
            <a:pPr lvl="2"/>
            <a:r>
              <a:rPr lang="ja-JP" altLang="en-US" smtClean="0"/>
              <a:t>方向付けフェーズ（</a:t>
            </a:r>
            <a:r>
              <a:rPr lang="en-US" altLang="ja-JP" smtClean="0"/>
              <a:t>Inception Phase</a:t>
            </a:r>
            <a:r>
              <a:rPr lang="ja-JP" altLang="en-US" smtClean="0"/>
              <a:t>）</a:t>
            </a:r>
          </a:p>
          <a:p>
            <a:pPr lvl="2"/>
            <a:r>
              <a:rPr lang="ja-JP" altLang="en-US" smtClean="0"/>
              <a:t>遂行フェーズ（</a:t>
            </a:r>
            <a:r>
              <a:rPr lang="en-US" altLang="ja-JP" smtClean="0"/>
              <a:t>Elaboration Phase</a:t>
            </a:r>
            <a:r>
              <a:rPr lang="ja-JP" altLang="en-US" smtClean="0"/>
              <a:t>）</a:t>
            </a:r>
          </a:p>
          <a:p>
            <a:pPr lvl="2"/>
            <a:r>
              <a:rPr lang="ja-JP" altLang="en-US" smtClean="0"/>
              <a:t>作成フェーズ（</a:t>
            </a:r>
            <a:r>
              <a:rPr lang="en-US" altLang="ja-JP" smtClean="0"/>
              <a:t>Construction Phase</a:t>
            </a:r>
            <a:r>
              <a:rPr lang="ja-JP" altLang="en-US" smtClean="0"/>
              <a:t>）</a:t>
            </a:r>
          </a:p>
          <a:p>
            <a:pPr lvl="2"/>
            <a:r>
              <a:rPr lang="ja-JP" altLang="en-US" smtClean="0"/>
              <a:t>移行フェーズ（</a:t>
            </a:r>
            <a:r>
              <a:rPr lang="en-US" altLang="ja-JP" smtClean="0"/>
              <a:t>Transition Phase</a:t>
            </a:r>
            <a:r>
              <a:rPr lang="ja-JP" altLang="en-US" smtClean="0"/>
              <a:t>）</a:t>
            </a:r>
            <a:endParaRPr lang="ja-JP" altLang="en-US" dirty="0" smtClean="0"/>
          </a:p>
        </p:txBody>
      </p:sp>
      <p:sp>
        <p:nvSpPr>
          <p:cNvPr id="5" name="スライド番号プレースホルダ 4"/>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41</a:t>
            </a:fld>
            <a:endParaRPr lang="en-US" altLang="ja-JP"/>
          </a:p>
        </p:txBody>
      </p:sp>
      <p:sp>
        <p:nvSpPr>
          <p:cNvPr id="6" name="フッター プレースホルダ 5"/>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
        <p:nvSpPr>
          <p:cNvPr id="22532" name="AutoShape 6"/>
          <p:cNvSpPr>
            <a:spLocks noChangeArrowheads="1"/>
          </p:cNvSpPr>
          <p:nvPr/>
        </p:nvSpPr>
        <p:spPr bwMode="auto">
          <a:xfrm>
            <a:off x="2777331" y="2674937"/>
            <a:ext cx="684212" cy="610890"/>
          </a:xfrm>
          <a:prstGeom prst="downArrow">
            <a:avLst>
              <a:gd name="adj1" fmla="val 50000"/>
              <a:gd name="adj2" fmla="val 25000"/>
            </a:avLst>
          </a:prstGeom>
          <a:solidFill>
            <a:srgbClr val="CC0000"/>
          </a:solidFill>
          <a:ln w="9525">
            <a:solidFill>
              <a:srgbClr val="CC0000"/>
            </a:solidFill>
            <a:miter lim="800000"/>
            <a:headEnd/>
            <a:tailEnd/>
          </a:ln>
        </p:spPr>
        <p:txBody>
          <a:bodyPr vert="eaVert" wrap="none" lIns="91432" tIns="45716" rIns="91432" bIns="45716" anchor="ctr"/>
          <a:lstStyle/>
          <a:p>
            <a:endParaRPr lang="ja-JP" altLang="en-US"/>
          </a:p>
        </p:txBody>
      </p:sp>
    </p:spTree>
    <p:extLst>
      <p:ext uri="{BB962C8B-B14F-4D97-AF65-F5344CB8AC3E}">
        <p14:creationId xmlns:p14="http://schemas.microsoft.com/office/powerpoint/2010/main" val="3745295318"/>
      </p:ext>
    </p:extLst>
  </p:cSld>
  <p:clrMapOvr>
    <a:masterClrMapping/>
  </p:clrMapOvr>
  <p:transition spd="slow">
    <p:fade/>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p:txBody>
          <a:bodyPr/>
          <a:lstStyle/>
          <a:p>
            <a:r>
              <a:rPr lang="en-US" altLang="ja-JP" smtClean="0"/>
              <a:t>UP</a:t>
            </a:r>
            <a:r>
              <a:rPr lang="ja-JP" altLang="en-US" smtClean="0"/>
              <a:t>のマクロプロセス</a:t>
            </a:r>
            <a:endParaRPr lang="ja-JP" altLang="en-US" dirty="0" smtClean="0"/>
          </a:p>
        </p:txBody>
      </p:sp>
      <p:sp>
        <p:nvSpPr>
          <p:cNvPr id="23555" name="Rectangle 5"/>
          <p:cNvSpPr>
            <a:spLocks noGrp="1" noChangeArrowheads="1"/>
          </p:cNvSpPr>
          <p:nvPr>
            <p:ph type="body" idx="1"/>
          </p:nvPr>
        </p:nvSpPr>
        <p:spPr/>
        <p:txBody>
          <a:bodyPr/>
          <a:lstStyle/>
          <a:p>
            <a:r>
              <a:rPr lang="ja-JP" altLang="en-US" smtClean="0"/>
              <a:t>方向付けフェーズ（</a:t>
            </a:r>
            <a:r>
              <a:rPr lang="en-US" altLang="ja-JP" smtClean="0"/>
              <a:t>Inception Phase</a:t>
            </a:r>
            <a:r>
              <a:rPr lang="ja-JP" altLang="en-US" smtClean="0"/>
              <a:t>）</a:t>
            </a:r>
          </a:p>
          <a:p>
            <a:pPr lvl="1"/>
            <a:r>
              <a:rPr lang="ja-JP" altLang="en-US" smtClean="0"/>
              <a:t>どのようなソフトウェアを作成するか概念化を進める。</a:t>
            </a:r>
          </a:p>
          <a:p>
            <a:pPr lvl="1"/>
            <a:r>
              <a:rPr lang="ja-JP" altLang="en-US" smtClean="0"/>
              <a:t>アイデアをプロトタイプを作成し、評価する。</a:t>
            </a:r>
          </a:p>
          <a:p>
            <a:r>
              <a:rPr lang="ja-JP" altLang="en-US" smtClean="0"/>
              <a:t>遂行フェーズ（</a:t>
            </a:r>
            <a:r>
              <a:rPr lang="en-US" altLang="ja-JP" smtClean="0"/>
              <a:t>Elaboration Phase</a:t>
            </a:r>
            <a:r>
              <a:rPr lang="ja-JP" altLang="en-US" smtClean="0"/>
              <a:t>）</a:t>
            </a:r>
          </a:p>
          <a:p>
            <a:pPr lvl="1"/>
            <a:r>
              <a:rPr lang="ja-JP" altLang="en-US" smtClean="0"/>
              <a:t>システム構築の核となるアーキテクチャベースラインを作る。</a:t>
            </a:r>
          </a:p>
          <a:p>
            <a:pPr lvl="1"/>
            <a:r>
              <a:rPr lang="ja-JP" altLang="en-US" smtClean="0"/>
              <a:t>骨組と黄金ルート（必ず通る基本ルート）を作る。</a:t>
            </a:r>
          </a:p>
          <a:p>
            <a:r>
              <a:rPr lang="ja-JP" altLang="en-US" smtClean="0"/>
              <a:t>作成フェーズ（</a:t>
            </a:r>
            <a:r>
              <a:rPr lang="en-US" altLang="ja-JP" smtClean="0"/>
              <a:t>Construction Phase</a:t>
            </a:r>
            <a:r>
              <a:rPr lang="ja-JP" altLang="en-US" smtClean="0"/>
              <a:t>）</a:t>
            </a:r>
          </a:p>
          <a:p>
            <a:pPr lvl="1"/>
            <a:r>
              <a:rPr lang="ja-JP" altLang="en-US" smtClean="0"/>
              <a:t>システムとして仕上げる。</a:t>
            </a:r>
          </a:p>
          <a:p>
            <a:pPr lvl="1"/>
            <a:r>
              <a:rPr lang="ja-JP" altLang="en-US" smtClean="0"/>
              <a:t>もっとも工数をかける工程</a:t>
            </a:r>
          </a:p>
          <a:p>
            <a:pPr lvl="1"/>
            <a:r>
              <a:rPr lang="en-US" altLang="ja-JP" smtClean="0"/>
              <a:t>β</a:t>
            </a:r>
            <a:r>
              <a:rPr lang="ja-JP" altLang="en-US" smtClean="0"/>
              <a:t>版のリリースが目標</a:t>
            </a:r>
          </a:p>
          <a:p>
            <a:r>
              <a:rPr lang="ja-JP" altLang="en-US" smtClean="0"/>
              <a:t>移行フェーズ（</a:t>
            </a:r>
            <a:r>
              <a:rPr lang="en-US" altLang="ja-JP" smtClean="0"/>
              <a:t>Transition Phase</a:t>
            </a:r>
            <a:r>
              <a:rPr lang="ja-JP" altLang="en-US" smtClean="0"/>
              <a:t>）</a:t>
            </a:r>
          </a:p>
          <a:p>
            <a:pPr lvl="1"/>
            <a:r>
              <a:rPr lang="en-US" altLang="ja-JP" smtClean="0"/>
              <a:t>β</a:t>
            </a:r>
            <a:r>
              <a:rPr lang="ja-JP" altLang="en-US" smtClean="0"/>
              <a:t>版のリリースとフィールドでの評価結果の反映</a:t>
            </a:r>
          </a:p>
          <a:p>
            <a:pPr lvl="1"/>
            <a:r>
              <a:rPr lang="ja-JP" altLang="en-US" smtClean="0"/>
              <a:t>出荷の準備など、製品化のための作業を行う。</a:t>
            </a:r>
            <a:endParaRPr lang="ja-JP" altLang="en-US" dirty="0" smtClean="0"/>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42</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1684716313"/>
      </p:ext>
    </p:extLst>
  </p:cSld>
  <p:clrMapOvr>
    <a:masterClrMapping/>
  </p:clrMapOvr>
  <p:transition spd="slow">
    <p:fade/>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Rectangle 4"/>
          <p:cNvSpPr>
            <a:spLocks noGrp="1" noChangeArrowheads="1"/>
          </p:cNvSpPr>
          <p:nvPr>
            <p:ph type="title"/>
          </p:nvPr>
        </p:nvSpPr>
        <p:spPr/>
        <p:txBody>
          <a:bodyPr/>
          <a:lstStyle/>
          <a:p>
            <a:r>
              <a:rPr lang="en-US" altLang="ja-JP" smtClean="0"/>
              <a:t>Unified Process</a:t>
            </a:r>
          </a:p>
        </p:txBody>
      </p:sp>
      <p:pic>
        <p:nvPicPr>
          <p:cNvPr id="82" name="コンテンツ プレースホルダ 81" descr="名称未設定.pdf"/>
          <p:cNvPicPr>
            <a:picLocks noGrp="1" noChangeAspect="1"/>
          </p:cNvPicPr>
          <p:nvPr>
            <p:ph idx="1"/>
          </p:nvPr>
        </p:nvPicPr>
        <p:blipFill>
          <a:blip r:embed="rId3"/>
          <a:srcRect l="-773" r="-773"/>
          <a:stretch>
            <a:fillRect/>
          </a:stretch>
        </p:blipFill>
        <p:spPr/>
      </p:pic>
      <p:sp>
        <p:nvSpPr>
          <p:cNvPr id="75" name="スライド番号プレースホルダ 74"/>
          <p:cNvSpPr>
            <a:spLocks noGrp="1"/>
          </p:cNvSpPr>
          <p:nvPr>
            <p:ph type="sldNum" sz="quarter" idx="10"/>
          </p:nvPr>
        </p:nvSpPr>
        <p:spPr/>
        <p:txBody>
          <a:bodyPr/>
          <a:lstStyle/>
          <a:p>
            <a:fld id="{05BBF771-ED78-B44C-B95F-FABB7A984B8A}" type="slidenum">
              <a:rPr lang="ja-JP" altLang="en-US" smtClean="0"/>
              <a:pPr/>
              <a:t>43</a:t>
            </a:fld>
            <a:endParaRPr lang="en-US" altLang="ja-JP"/>
          </a:p>
        </p:txBody>
      </p:sp>
      <p:sp>
        <p:nvSpPr>
          <p:cNvPr id="76" name="フッター プレースホルダ 75"/>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
        <p:nvSpPr>
          <p:cNvPr id="24622" name="Text Box 69"/>
          <p:cNvSpPr txBox="1">
            <a:spLocks noChangeArrowheads="1"/>
          </p:cNvSpPr>
          <p:nvPr/>
        </p:nvSpPr>
        <p:spPr bwMode="auto">
          <a:xfrm>
            <a:off x="6273901" y="8879320"/>
            <a:ext cx="2659686" cy="461657"/>
          </a:xfrm>
          <a:prstGeom prst="rect">
            <a:avLst/>
          </a:prstGeom>
          <a:noFill/>
          <a:ln w="9525">
            <a:noFill/>
            <a:miter lim="800000"/>
            <a:headEnd/>
            <a:tailEnd/>
          </a:ln>
        </p:spPr>
        <p:txBody>
          <a:bodyPr wrap="none" lIns="91432" tIns="45716" rIns="91432" bIns="45716">
            <a:spAutoFit/>
          </a:bodyPr>
          <a:lstStyle/>
          <a:p>
            <a:pPr defTabSz="1303223"/>
            <a:r>
              <a:rPr lang="ja-JP" altLang="en-US" dirty="0">
                <a:latin typeface="Arial"/>
                <a:ea typeface="ヒラギノ丸ゴ Pro W4"/>
              </a:rPr>
              <a:t>バージョンアップ</a:t>
            </a:r>
          </a:p>
        </p:txBody>
      </p:sp>
      <p:sp>
        <p:nvSpPr>
          <p:cNvPr id="24633" name="AutoShape 80"/>
          <p:cNvSpPr>
            <a:spLocks/>
          </p:cNvSpPr>
          <p:nvPr/>
        </p:nvSpPr>
        <p:spPr bwMode="auto">
          <a:xfrm>
            <a:off x="1435100" y="5820113"/>
            <a:ext cx="395289" cy="3382901"/>
          </a:xfrm>
          <a:prstGeom prst="leftBrace">
            <a:avLst>
              <a:gd name="adj1" fmla="val 71352"/>
              <a:gd name="adj2" fmla="val 50000"/>
            </a:avLst>
          </a:prstGeom>
          <a:noFill/>
          <a:ln w="9525">
            <a:solidFill>
              <a:schemeClr val="tx1"/>
            </a:solidFill>
            <a:round/>
            <a:headEnd/>
            <a:tailEnd/>
          </a:ln>
        </p:spPr>
        <p:txBody>
          <a:bodyPr wrap="none" lIns="91432" tIns="45716" rIns="91432" bIns="45716" anchor="ctr"/>
          <a:lstStyle/>
          <a:p>
            <a:endParaRPr lang="ja-JP" altLang="en-US">
              <a:latin typeface="Arial"/>
              <a:ea typeface="ヒラギノ丸ゴ Pro W4"/>
            </a:endParaRPr>
          </a:p>
        </p:txBody>
      </p:sp>
    </p:spTree>
    <p:extLst>
      <p:ext uri="{BB962C8B-B14F-4D97-AF65-F5344CB8AC3E}">
        <p14:creationId xmlns:p14="http://schemas.microsoft.com/office/powerpoint/2010/main" val="130335186"/>
      </p:ext>
    </p:extLst>
  </p:cSld>
  <p:clrMapOvr>
    <a:masterClrMapping/>
  </p:clrMapOvr>
  <p:transition spd="slow">
    <p:fade/>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4-4. Agile Software Development</a:t>
            </a:r>
            <a:endParaRPr lang="ja-JP" altLang="en-US" dirty="0"/>
          </a:p>
        </p:txBody>
      </p:sp>
      <p:sp>
        <p:nvSpPr>
          <p:cNvPr id="9" name="テキスト プレースホルダ 8"/>
          <p:cNvSpPr>
            <a:spLocks noGrp="1"/>
          </p:cNvSpPr>
          <p:nvPr>
            <p:ph type="body" idx="1"/>
          </p:nvPr>
        </p:nvSpPr>
        <p:spPr/>
        <p:txBody>
          <a:bodyPr/>
          <a:lstStyle/>
          <a:p>
            <a:r>
              <a:rPr lang="ja-JP" altLang="en-US" dirty="0" smtClean="0"/>
              <a:t>アジャイル型開発</a:t>
            </a:r>
            <a:endParaRPr lang="ja-JP" altLang="en-US" dirty="0"/>
          </a:p>
        </p:txBody>
      </p:sp>
      <p:sp>
        <p:nvSpPr>
          <p:cNvPr id="4" name="スライド番号プレースホルダ 3"/>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44</a:t>
            </a:fld>
            <a:endParaRPr lang="en-US" altLang="ja-JP"/>
          </a:p>
        </p:txBody>
      </p:sp>
    </p:spTree>
    <p:extLst>
      <p:ext uri="{BB962C8B-B14F-4D97-AF65-F5344CB8AC3E}">
        <p14:creationId xmlns:p14="http://schemas.microsoft.com/office/powerpoint/2010/main" val="4131424810"/>
      </p:ext>
    </p:extLst>
  </p:cSld>
  <p:clrMapOvr>
    <a:masterClrMapping/>
  </p:clrMapOvr>
  <p:transition spd="slow">
    <p:fade/>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6"/>
          <p:cNvSpPr>
            <a:spLocks noGrp="1" noChangeArrowheads="1"/>
          </p:cNvSpPr>
          <p:nvPr>
            <p:ph type="title"/>
          </p:nvPr>
        </p:nvSpPr>
        <p:spPr/>
        <p:txBody>
          <a:bodyPr>
            <a:normAutofit fontScale="90000"/>
          </a:bodyPr>
          <a:lstStyle/>
          <a:p>
            <a:r>
              <a:rPr lang="en-US" altLang="ja-JP" dirty="0" smtClean="0"/>
              <a:t>Agile Software Development</a:t>
            </a:r>
            <a:r>
              <a:rPr lang="ja-JP" altLang="en-US" dirty="0" smtClean="0"/>
              <a:t>／アジャイル型ソフトウェア開発</a:t>
            </a:r>
          </a:p>
        </p:txBody>
      </p:sp>
      <p:sp>
        <p:nvSpPr>
          <p:cNvPr id="25603" name="Rectangle 7"/>
          <p:cNvSpPr>
            <a:spLocks noGrp="1" noChangeArrowheads="1"/>
          </p:cNvSpPr>
          <p:nvPr>
            <p:ph type="body" idx="1"/>
          </p:nvPr>
        </p:nvSpPr>
        <p:spPr/>
        <p:txBody>
          <a:bodyPr/>
          <a:lstStyle/>
          <a:p>
            <a:r>
              <a:rPr lang="ja-JP" altLang="en-US" smtClean="0"/>
              <a:t>ソフトウェア工学において、迅速かつ適応的にソフトウェア開発を行う、軽量な開発手法群の総称。</a:t>
            </a:r>
          </a:p>
          <a:p>
            <a:r>
              <a:rPr lang="ja-JP" altLang="en-US" smtClean="0"/>
              <a:t>開発対象を多数の小さな機能に分割。一つの反復（</a:t>
            </a:r>
            <a:r>
              <a:rPr lang="en-US" altLang="ja-JP" smtClean="0"/>
              <a:t>iteration</a:t>
            </a:r>
            <a:r>
              <a:rPr lang="ja-JP" altLang="en-US" smtClean="0"/>
              <a:t>）で一つの機能を開発する。</a:t>
            </a:r>
          </a:p>
          <a:p>
            <a:pPr lvl="1"/>
            <a:r>
              <a:rPr lang="ja-JP" altLang="en-US" smtClean="0"/>
              <a:t>反復では、１～４週間程度の短い期間単位を採用することで、リスクを最小化する。</a:t>
            </a:r>
          </a:p>
          <a:p>
            <a:r>
              <a:rPr lang="ja-JP" altLang="en-US" smtClean="0"/>
              <a:t>各反復では、従来作成した成果物に更にもう一つの機能を追加する。</a:t>
            </a:r>
          </a:p>
          <a:p>
            <a:r>
              <a:rPr lang="ja-JP" altLang="en-US" smtClean="0"/>
              <a:t>一つの反復の中で、計画・要求分析・設計・実装・テスト文書化といったソフトウェア開発の全工程を行う。</a:t>
            </a:r>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45</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3097705843"/>
      </p:ext>
    </p:extLst>
  </p:cSld>
  <p:clrMapOvr>
    <a:masterClrMapping/>
  </p:clrMapOvr>
  <p:transition spd="slow">
    <p:fade/>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4"/>
          <p:cNvSpPr>
            <a:spLocks noGrp="1" noChangeArrowheads="1"/>
          </p:cNvSpPr>
          <p:nvPr>
            <p:ph type="title"/>
          </p:nvPr>
        </p:nvSpPr>
        <p:spPr/>
        <p:txBody>
          <a:bodyPr/>
          <a:lstStyle/>
          <a:p>
            <a:r>
              <a:rPr lang="en-US" altLang="ja-JP" smtClean="0"/>
              <a:t>Agile Software Development</a:t>
            </a:r>
            <a:r>
              <a:rPr lang="ja-JP" altLang="en-US" smtClean="0"/>
              <a:t>適用が難しいケース</a:t>
            </a:r>
            <a:endParaRPr lang="ja-JP" altLang="en-US" dirty="0" smtClean="0"/>
          </a:p>
        </p:txBody>
      </p:sp>
      <p:sp>
        <p:nvSpPr>
          <p:cNvPr id="26627" name="Rectangle 5"/>
          <p:cNvSpPr>
            <a:spLocks noGrp="1" noChangeArrowheads="1"/>
          </p:cNvSpPr>
          <p:nvPr>
            <p:ph type="body" idx="1"/>
          </p:nvPr>
        </p:nvSpPr>
        <p:spPr/>
        <p:txBody>
          <a:bodyPr/>
          <a:lstStyle/>
          <a:p>
            <a:r>
              <a:rPr lang="en-US" altLang="ja-JP" smtClean="0"/>
              <a:t>20</a:t>
            </a:r>
            <a:r>
              <a:rPr lang="ja-JP" altLang="en-US" smtClean="0"/>
              <a:t>人以上の大規模チームでの開発</a:t>
            </a:r>
          </a:p>
          <a:p>
            <a:r>
              <a:rPr lang="ja-JP" altLang="en-US" smtClean="0"/>
              <a:t>地理的に分散した開発チームでの開発</a:t>
            </a:r>
          </a:p>
          <a:p>
            <a:r>
              <a:rPr lang="ja-JP" altLang="en-US" smtClean="0"/>
              <a:t>ミッションクリティカルなシステム、人命にかかわるシステムの開発</a:t>
            </a:r>
          </a:p>
          <a:p>
            <a:r>
              <a:rPr lang="ja-JP" altLang="en-US" smtClean="0"/>
              <a:t>指示と管理を社風とする企業</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46</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Tree>
    <p:extLst>
      <p:ext uri="{BB962C8B-B14F-4D97-AF65-F5344CB8AC3E}">
        <p14:creationId xmlns:p14="http://schemas.microsoft.com/office/powerpoint/2010/main" val="688403642"/>
      </p:ext>
    </p:extLst>
  </p:cSld>
  <p:clrMapOvr>
    <a:masterClrMapping/>
  </p:clrMapOvr>
  <p:transition spd="slow">
    <p:fade/>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タイトル 5"/>
          <p:cNvSpPr>
            <a:spLocks noGrp="1"/>
          </p:cNvSpPr>
          <p:nvPr>
            <p:ph type="title"/>
          </p:nvPr>
        </p:nvSpPr>
        <p:spPr/>
        <p:txBody>
          <a:bodyPr/>
          <a:lstStyle/>
          <a:p>
            <a:r>
              <a:rPr lang="en-US" altLang="ja-JP" dirty="0" smtClean="0"/>
              <a:t>4-5. </a:t>
            </a:r>
            <a:r>
              <a:rPr lang="ja-JP" altLang="en-US" dirty="0" smtClean="0"/>
              <a:t>まとめ</a:t>
            </a:r>
            <a:endParaRPr lang="ja-JP" altLang="en-US" dirty="0"/>
          </a:p>
        </p:txBody>
      </p:sp>
      <p:sp>
        <p:nvSpPr>
          <p:cNvPr id="7" name="テキスト プレースホルダ 6"/>
          <p:cNvSpPr>
            <a:spLocks noGrp="1"/>
          </p:cNvSpPr>
          <p:nvPr>
            <p:ph type="body" idx="1"/>
          </p:nvPr>
        </p:nvSpPr>
        <p:spPr/>
        <p:txBody>
          <a:bodyPr/>
          <a:lstStyle/>
          <a:p>
            <a:r>
              <a:rPr lang="ja-JP" altLang="en-US" smtClean="0"/>
              <a:t>計画重視か？</a:t>
            </a:r>
            <a:endParaRPr lang="en-US" altLang="ja-JP" smtClean="0"/>
          </a:p>
          <a:p>
            <a:r>
              <a:rPr lang="ja-JP" altLang="en-US" smtClean="0"/>
              <a:t>適応重視か？</a:t>
            </a:r>
            <a:endParaRPr lang="ja-JP" altLang="en-US" dirty="0"/>
          </a:p>
        </p:txBody>
      </p:sp>
      <p:sp>
        <p:nvSpPr>
          <p:cNvPr id="4" name="スライド番号プレースホルダ 3"/>
          <p:cNvSpPr>
            <a:spLocks noGrp="1"/>
          </p:cNvSpPr>
          <p:nvPr>
            <p:ph type="sldNum" sz="quarter" idx="4294967295"/>
          </p:nvPr>
        </p:nvSpPr>
        <p:spPr>
          <a:xfrm>
            <a:off x="12233275" y="344488"/>
            <a:ext cx="788988" cy="520700"/>
          </a:xfrm>
          <a:prstGeom prst="rect">
            <a:avLst/>
          </a:prstGeom>
        </p:spPr>
        <p:txBody>
          <a:bodyPr lIns="91432" tIns="45716" rIns="91432" bIns="45716"/>
          <a:lstStyle/>
          <a:p>
            <a:fld id="{8F65FE05-CAD1-C240-911F-BBD7A5AFB11A}" type="slidenum">
              <a:rPr lang="ja-JP" altLang="en-US" smtClean="0"/>
              <a:pPr/>
              <a:t>47</a:t>
            </a:fld>
            <a:endParaRPr lang="en-US" altLang="ja-JP"/>
          </a:p>
        </p:txBody>
      </p:sp>
    </p:spTree>
    <p:extLst>
      <p:ext uri="{BB962C8B-B14F-4D97-AF65-F5344CB8AC3E}">
        <p14:creationId xmlns:p14="http://schemas.microsoft.com/office/powerpoint/2010/main" val="1768974160"/>
      </p:ext>
    </p:extLst>
  </p:cSld>
  <p:clrMapOvr>
    <a:masterClrMapping/>
  </p:clrMapOvr>
  <p:transition spd="slow">
    <p:fade/>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Rectangle 4"/>
          <p:cNvSpPr>
            <a:spLocks noGrp="1" noChangeArrowheads="1"/>
          </p:cNvSpPr>
          <p:nvPr>
            <p:ph type="title"/>
          </p:nvPr>
        </p:nvSpPr>
        <p:spPr/>
        <p:txBody>
          <a:bodyPr/>
          <a:lstStyle/>
          <a:p>
            <a:r>
              <a:rPr lang="ja-JP" altLang="en-US" smtClean="0"/>
              <a:t>計画重視か、適応重視か？</a:t>
            </a:r>
          </a:p>
        </p:txBody>
      </p:sp>
      <p:sp>
        <p:nvSpPr>
          <p:cNvPr id="27651" name="Rectangle 5"/>
          <p:cNvSpPr>
            <a:spLocks noGrp="1" noChangeArrowheads="1"/>
          </p:cNvSpPr>
          <p:nvPr>
            <p:ph sz="half" idx="1"/>
          </p:nvPr>
        </p:nvSpPr>
        <p:spPr/>
        <p:txBody>
          <a:bodyPr/>
          <a:lstStyle/>
          <a:p>
            <a:r>
              <a:rPr lang="ja-JP" altLang="en-US" smtClean="0"/>
              <a:t>計画重視型（ウォーターフォール型）が得意なケース</a:t>
            </a:r>
          </a:p>
          <a:p>
            <a:pPr lvl="1"/>
            <a:r>
              <a:rPr lang="ja-JP" altLang="en-US" smtClean="0"/>
              <a:t>クリティカルなシステム</a:t>
            </a:r>
          </a:p>
          <a:p>
            <a:pPr lvl="1"/>
            <a:r>
              <a:rPr lang="ja-JP" altLang="en-US" smtClean="0"/>
              <a:t>経験の少ない開発者が多数</a:t>
            </a:r>
          </a:p>
          <a:p>
            <a:pPr lvl="1"/>
            <a:r>
              <a:rPr lang="ja-JP" altLang="en-US" smtClean="0"/>
              <a:t>仕様変更があまりない</a:t>
            </a:r>
          </a:p>
          <a:p>
            <a:pPr lvl="1"/>
            <a:r>
              <a:rPr lang="ja-JP" altLang="en-US" smtClean="0"/>
              <a:t>開発者が多い</a:t>
            </a:r>
          </a:p>
          <a:p>
            <a:pPr lvl="1"/>
            <a:r>
              <a:rPr lang="ja-JP" altLang="en-US" smtClean="0"/>
              <a:t>秩序を重視する組織的文化</a:t>
            </a:r>
            <a:endParaRPr lang="ja-JP" altLang="en-US" dirty="0" smtClean="0"/>
          </a:p>
        </p:txBody>
      </p:sp>
      <p:sp>
        <p:nvSpPr>
          <p:cNvPr id="9" name="コンテンツ プレースホルダ 8"/>
          <p:cNvSpPr>
            <a:spLocks noGrp="1"/>
          </p:cNvSpPr>
          <p:nvPr>
            <p:ph sz="half" idx="2"/>
          </p:nvPr>
        </p:nvSpPr>
        <p:spPr/>
        <p:txBody>
          <a:bodyPr/>
          <a:lstStyle/>
          <a:p>
            <a:r>
              <a:rPr lang="ja-JP" altLang="en-US" smtClean="0"/>
              <a:t>適応重視型（アジャイル型）が得意なケース</a:t>
            </a:r>
          </a:p>
          <a:p>
            <a:pPr lvl="1"/>
            <a:r>
              <a:rPr lang="ja-JP" altLang="en-US" smtClean="0"/>
              <a:t>クリティカルでない。</a:t>
            </a:r>
          </a:p>
          <a:p>
            <a:pPr lvl="1"/>
            <a:r>
              <a:rPr lang="ja-JP" altLang="en-US" smtClean="0"/>
              <a:t>熟練した開発者が参加</a:t>
            </a:r>
          </a:p>
          <a:p>
            <a:pPr lvl="1"/>
            <a:r>
              <a:rPr lang="ja-JP" altLang="en-US" smtClean="0"/>
              <a:t>頻繁に仕様変更がある</a:t>
            </a:r>
          </a:p>
          <a:p>
            <a:pPr lvl="1"/>
            <a:r>
              <a:rPr lang="ja-JP" altLang="en-US" smtClean="0"/>
              <a:t>開発者が少ない</a:t>
            </a:r>
          </a:p>
          <a:p>
            <a:pPr lvl="1"/>
            <a:r>
              <a:rPr lang="ja-JP" altLang="en-US" smtClean="0"/>
              <a:t>混沌とした状況への対処能力が高いチーム</a:t>
            </a:r>
            <a:endParaRPr lang="ja-JP" altLang="en-US" dirty="0" smtClean="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48</a:t>
            </a:fld>
            <a:endParaRPr lang="en-US" altLang="ja-JP"/>
          </a:p>
        </p:txBody>
      </p:sp>
      <p:sp>
        <p:nvSpPr>
          <p:cNvPr id="5" name="フッター プレースホルダ 4"/>
          <p:cNvSpPr>
            <a:spLocks noGrp="1"/>
          </p:cNvSpPr>
          <p:nvPr>
            <p:ph type="ftr" sz="quarter" idx="4294967295"/>
          </p:nvPr>
        </p:nvSpPr>
        <p:spPr>
          <a:xfrm>
            <a:off x="0" y="9249341"/>
            <a:ext cx="10743367" cy="359572"/>
          </a:xfrm>
          <a:prstGeom prst="rect">
            <a:avLst/>
          </a:prstGeom>
        </p:spPr>
        <p:txBody>
          <a:bodyPr lIns="91432" tIns="45716" rIns="91432" bIns="45716"/>
          <a:lstStyle/>
          <a:p>
            <a:r>
              <a:rPr lang="en-US" altLang="ja-JP" smtClean="0"/>
              <a:t>(C) 2015 YRP UNL and TRON Forum, All Rights Reserved.</a:t>
            </a:r>
            <a:endParaRPr lang="ja-JP" altLang="en-US" dirty="0"/>
          </a:p>
        </p:txBody>
      </p:sp>
      <p:sp>
        <p:nvSpPr>
          <p:cNvPr id="18" name="左右矢印 17"/>
          <p:cNvSpPr/>
          <p:nvPr/>
        </p:nvSpPr>
        <p:spPr bwMode="auto">
          <a:xfrm>
            <a:off x="5108734" y="3690690"/>
            <a:ext cx="1602740" cy="1302597"/>
          </a:xfrm>
          <a:prstGeom prst="leftRightArrow">
            <a:avLst/>
          </a:prstGeom>
          <a:solidFill>
            <a:schemeClr val="accent2"/>
          </a:solidFill>
          <a:ln w="12700" cap="sq" cmpd="sng" algn="ctr">
            <a:solidFill>
              <a:schemeClr val="accent2"/>
            </a:solidFill>
            <a:prstDash val="solid"/>
            <a:round/>
            <a:headEnd type="none" w="sm" len="sm"/>
            <a:tailEnd type="none" w="sm" len="sm"/>
          </a:ln>
          <a:effectLst/>
        </p:spPr>
        <p:txBody>
          <a:bodyPr vert="horz" wrap="none" lIns="124313" tIns="62156" rIns="124313" bIns="62156" numCol="1" rtlCol="0" anchor="ctr" anchorCtr="0" compatLnSpc="1">
            <a:prstTxWarp prst="textNoShape">
              <a:avLst/>
            </a:prstTxWarp>
          </a:bodyPr>
          <a:lstStyle/>
          <a:p>
            <a:pPr algn="ctr" defTabSz="1243127" latinLnBrk="1"/>
            <a:endParaRPr kumimoji="0" lang="ja-JP" altLang="en-US" sz="3300">
              <a:latin typeface="ＤＦＧ華康ゴシック体W5" pitchFamily="50" charset="-128"/>
              <a:ea typeface="ＤＦＧ華康ゴシック体W5" pitchFamily="50" charset="-128"/>
            </a:endParaRPr>
          </a:p>
        </p:txBody>
      </p:sp>
    </p:spTree>
    <p:extLst>
      <p:ext uri="{BB962C8B-B14F-4D97-AF65-F5344CB8AC3E}">
        <p14:creationId xmlns:p14="http://schemas.microsoft.com/office/powerpoint/2010/main" val="35887500"/>
      </p:ext>
    </p:extLst>
  </p:cSld>
  <p:clrMapOvr>
    <a:masterClrMapping/>
  </p:clrMapOvr>
  <p:transition spd="slow">
    <p:fade/>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ja-JP" altLang="en-US" dirty="0" smtClean="0"/>
              <a:t>５．要求分析</a:t>
            </a:r>
          </a:p>
        </p:txBody>
      </p:sp>
      <p:sp>
        <p:nvSpPr>
          <p:cNvPr id="5" name="スライド番号プレースホルダ 4"/>
          <p:cNvSpPr>
            <a:spLocks noGrp="1"/>
          </p:cNvSpPr>
          <p:nvPr>
            <p:ph type="sldNum" sz="quarter" idx="4294967295"/>
          </p:nvPr>
        </p:nvSpPr>
        <p:spPr>
          <a:xfrm>
            <a:off x="12487275" y="9405939"/>
            <a:ext cx="534988" cy="363538"/>
          </a:xfrm>
          <a:prstGeom prst="rect">
            <a:avLst/>
          </a:prstGeom>
        </p:spPr>
        <p:txBody>
          <a:bodyPr lIns="124313" tIns="62156" rIns="124313" bIns="62156"/>
          <a:lstStyle/>
          <a:p>
            <a:fld id="{8F65FE05-CAD1-C240-911F-BBD7A5AFB11A}" type="slidenum">
              <a:rPr lang="ja-JP" altLang="en-US" smtClean="0"/>
              <a:pPr/>
              <a:t>49</a:t>
            </a:fld>
            <a:endParaRPr lang="en-US" altLang="ja-JP"/>
          </a:p>
        </p:txBody>
      </p:sp>
      <p:sp>
        <p:nvSpPr>
          <p:cNvPr id="7" name="テキスト プレースホルダ 6"/>
          <p:cNvSpPr>
            <a:spLocks noGrp="1"/>
          </p:cNvSpPr>
          <p:nvPr>
            <p:ph type="body" idx="1"/>
          </p:nvPr>
        </p:nvSpPr>
        <p:spPr/>
        <p:txBody>
          <a:bodyPr/>
          <a:lstStyle/>
          <a:p>
            <a:endParaRPr lang="ja-JP" altLang="en-US"/>
          </a:p>
        </p:txBody>
      </p:sp>
    </p:spTree>
    <p:extLst>
      <p:ext uri="{BB962C8B-B14F-4D97-AF65-F5344CB8AC3E}">
        <p14:creationId xmlns:p14="http://schemas.microsoft.com/office/powerpoint/2010/main" val="3636417967"/>
      </p:ext>
    </p:extLst>
  </p:cSld>
  <p:clrMapOvr>
    <a:masterClrMapping/>
  </p:clrMapOvr>
  <p:transition spd="slow">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r>
              <a:rPr lang="ja-JP" altLang="en-US" dirty="0" smtClean="0"/>
              <a:t>組込みシステムの要件（従来からの要件）</a:t>
            </a:r>
          </a:p>
        </p:txBody>
      </p:sp>
      <p:sp>
        <p:nvSpPr>
          <p:cNvPr id="124931" name="Rectangle 3"/>
          <p:cNvSpPr>
            <a:spLocks noGrp="1" noChangeArrowheads="1"/>
          </p:cNvSpPr>
          <p:nvPr>
            <p:ph type="body" idx="1"/>
          </p:nvPr>
        </p:nvSpPr>
        <p:spPr/>
        <p:txBody>
          <a:bodyPr>
            <a:normAutofit fontScale="92500" lnSpcReduction="20000"/>
          </a:bodyPr>
          <a:lstStyle/>
          <a:p>
            <a:r>
              <a:rPr lang="ja-JP" altLang="en-US" dirty="0" smtClean="0">
                <a:latin typeface="Arial" charset="0"/>
              </a:rPr>
              <a:t>リアルタイムシステム</a:t>
            </a:r>
          </a:p>
          <a:p>
            <a:pPr lvl="1"/>
            <a:r>
              <a:rPr lang="ja-JP" altLang="en-US" dirty="0" smtClean="0">
                <a:latin typeface="Arial" charset="0"/>
              </a:rPr>
              <a:t>計算処理よりも、入出力処理、通信処理が中心</a:t>
            </a:r>
          </a:p>
          <a:p>
            <a:pPr lvl="1"/>
            <a:r>
              <a:rPr lang="ja-JP" altLang="en-US" dirty="0" smtClean="0">
                <a:latin typeface="Arial" charset="0"/>
              </a:rPr>
              <a:t>モノを制御するため、高い応答性能が要求される</a:t>
            </a:r>
            <a:endParaRPr lang="en-US" altLang="ja-JP" dirty="0" smtClean="0">
              <a:latin typeface="Arial" charset="0"/>
            </a:endParaRPr>
          </a:p>
          <a:p>
            <a:pPr lvl="1"/>
            <a:endParaRPr lang="ja-JP" altLang="en-US" dirty="0" smtClean="0">
              <a:latin typeface="Arial" charset="0"/>
            </a:endParaRPr>
          </a:p>
          <a:p>
            <a:r>
              <a:rPr lang="ja-JP" altLang="en-US" dirty="0" smtClean="0">
                <a:latin typeface="Arial" charset="0"/>
              </a:rPr>
              <a:t>性能、サイズのチューニング</a:t>
            </a:r>
            <a:endParaRPr lang="en-US" altLang="ja-JP" dirty="0" smtClean="0">
              <a:latin typeface="Arial" charset="0"/>
            </a:endParaRPr>
          </a:p>
          <a:p>
            <a:pPr lvl="1"/>
            <a:r>
              <a:rPr lang="ja-JP" altLang="en-US" dirty="0" smtClean="0">
                <a:latin typeface="Arial" charset="0"/>
              </a:rPr>
              <a:t>（特にハードウェア）コストを極限まで下げる</a:t>
            </a:r>
          </a:p>
          <a:p>
            <a:pPr lvl="1"/>
            <a:r>
              <a:rPr lang="ja-JP" altLang="en-US" dirty="0" smtClean="0">
                <a:latin typeface="Arial" charset="0"/>
              </a:rPr>
              <a:t>結果として厳しいリソース制約上でソフトウェア開発</a:t>
            </a:r>
            <a:endParaRPr lang="en-US" altLang="ja-JP" dirty="0" smtClean="0">
              <a:latin typeface="Arial" charset="0"/>
            </a:endParaRPr>
          </a:p>
          <a:p>
            <a:pPr lvl="1"/>
            <a:r>
              <a:rPr lang="ja-JP" altLang="en-US" dirty="0" smtClean="0">
                <a:latin typeface="Arial" charset="0"/>
              </a:rPr>
              <a:t>コンパクトな実装</a:t>
            </a:r>
            <a:endParaRPr lang="en-US" altLang="ja-JP" dirty="0" smtClean="0">
              <a:latin typeface="Arial" charset="0"/>
            </a:endParaRPr>
          </a:p>
          <a:p>
            <a:pPr lvl="1"/>
            <a:endParaRPr lang="ja-JP" altLang="en-US" dirty="0" smtClean="0">
              <a:latin typeface="Arial" charset="0"/>
            </a:endParaRPr>
          </a:p>
          <a:p>
            <a:r>
              <a:rPr lang="ja-JP" altLang="en-US" dirty="0" smtClean="0">
                <a:latin typeface="Arial" charset="0"/>
              </a:rPr>
              <a:t>専用化されたシステム</a:t>
            </a:r>
            <a:endParaRPr lang="en-US" altLang="ja-JP" dirty="0" smtClean="0">
              <a:latin typeface="Arial" charset="0"/>
            </a:endParaRPr>
          </a:p>
          <a:p>
            <a:pPr lvl="1"/>
            <a:r>
              <a:rPr lang="ja-JP" altLang="en-US" dirty="0" smtClean="0">
                <a:latin typeface="Arial" charset="0"/>
              </a:rPr>
              <a:t>必要のない機能を削除することでチューニング可能</a:t>
            </a:r>
            <a:endParaRPr lang="en-US" altLang="ja-JP" dirty="0" smtClean="0">
              <a:latin typeface="Arial" charset="0"/>
            </a:endParaRPr>
          </a:p>
          <a:p>
            <a:pPr lvl="1"/>
            <a:endParaRPr lang="ja-JP" altLang="en-US" dirty="0" smtClean="0">
              <a:latin typeface="Arial" charset="0"/>
            </a:endParaRPr>
          </a:p>
          <a:p>
            <a:r>
              <a:rPr lang="ja-JP" altLang="en-US" dirty="0" smtClean="0">
                <a:latin typeface="Arial" charset="0"/>
              </a:rPr>
              <a:t>高い信頼性</a:t>
            </a:r>
            <a:endParaRPr lang="en-US" altLang="ja-JP" dirty="0" smtClean="0">
              <a:latin typeface="Arial" charset="0"/>
            </a:endParaRPr>
          </a:p>
          <a:p>
            <a:pPr lvl="1"/>
            <a:r>
              <a:rPr lang="ja-JP" altLang="en-US" dirty="0" smtClean="0">
                <a:latin typeface="Arial" charset="0"/>
              </a:rPr>
              <a:t>組込みシステムは、クリティカルな応用の場面も多い</a:t>
            </a:r>
          </a:p>
          <a:p>
            <a:pPr lvl="1"/>
            <a:r>
              <a:rPr lang="ja-JP" altLang="en-US" dirty="0" smtClean="0">
                <a:latin typeface="Arial" charset="0"/>
              </a:rPr>
              <a:t>ネットワークアップデートなどの仕組みがないものは、システムの改修に多大なコスト</a:t>
            </a: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5</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858681860"/>
      </p:ext>
    </p:extLst>
  </p:cSld>
  <p:clrMapOvr>
    <a:masterClrMapping/>
  </p:clrMapOvr>
  <p:transition spd="slow">
    <p:fade/>
  </p:transition>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7"/>
          <p:cNvSpPr>
            <a:spLocks noGrp="1" noChangeArrowheads="1"/>
          </p:cNvSpPr>
          <p:nvPr>
            <p:ph type="title"/>
          </p:nvPr>
        </p:nvSpPr>
        <p:spPr/>
        <p:txBody>
          <a:bodyPr/>
          <a:lstStyle/>
          <a:p>
            <a:r>
              <a:rPr lang="en-US" altLang="ja-JP" smtClean="0"/>
              <a:t>Structured Analysis</a:t>
            </a:r>
            <a:r>
              <a:rPr lang="ja-JP" altLang="en-US" smtClean="0"/>
              <a:t>（構造化分析）</a:t>
            </a:r>
          </a:p>
        </p:txBody>
      </p:sp>
      <p:sp>
        <p:nvSpPr>
          <p:cNvPr id="29699" name="Rectangle 8"/>
          <p:cNvSpPr>
            <a:spLocks noGrp="1" noChangeArrowheads="1"/>
          </p:cNvSpPr>
          <p:nvPr>
            <p:ph type="body" idx="1"/>
          </p:nvPr>
        </p:nvSpPr>
        <p:spPr/>
        <p:txBody>
          <a:bodyPr>
            <a:normAutofit fontScale="85000" lnSpcReduction="20000"/>
          </a:bodyPr>
          <a:lstStyle/>
          <a:p>
            <a:r>
              <a:rPr lang="ja-JP" altLang="en-US" smtClean="0"/>
              <a:t>ライフサイクルモデルの最上流における分析方法の一つ</a:t>
            </a:r>
          </a:p>
          <a:p>
            <a:pPr lvl="1"/>
            <a:r>
              <a:rPr lang="ja-JP" altLang="en-US" smtClean="0"/>
              <a:t>要求要件を分析し、ソフトウェアアーキテクチャへ転換していく</a:t>
            </a:r>
          </a:p>
          <a:p>
            <a:endParaRPr lang="en-US" altLang="ja-JP" smtClean="0"/>
          </a:p>
          <a:p>
            <a:endParaRPr lang="ja-JP" altLang="en-US" smtClean="0"/>
          </a:p>
          <a:p>
            <a:r>
              <a:rPr lang="ja-JP" altLang="en-US" smtClean="0"/>
              <a:t>データフロー図</a:t>
            </a:r>
            <a:r>
              <a:rPr lang="en-US" altLang="ja-JP" smtClean="0"/>
              <a:t>(Data Flow Diagram: DFD)</a:t>
            </a:r>
          </a:p>
          <a:p>
            <a:pPr lvl="1"/>
            <a:r>
              <a:rPr lang="ja-JP" altLang="en-US" smtClean="0"/>
              <a:t>システムが提供する機能をデータの流れをたどって直感に把握したすく記述する。</a:t>
            </a:r>
          </a:p>
          <a:p>
            <a:r>
              <a:rPr lang="ja-JP" altLang="en-US" smtClean="0"/>
              <a:t>コンテキストダイアグラム（</a:t>
            </a:r>
            <a:r>
              <a:rPr lang="en-US" altLang="ja-JP" smtClean="0"/>
              <a:t>Context Diagram, </a:t>
            </a:r>
            <a:r>
              <a:rPr lang="ja-JP" altLang="en-US" smtClean="0"/>
              <a:t>全体文脈図）</a:t>
            </a:r>
          </a:p>
          <a:p>
            <a:pPr lvl="1"/>
            <a:r>
              <a:rPr lang="ja-JP" altLang="en-US" smtClean="0"/>
              <a:t>プロセスが一つだけの特殊な</a:t>
            </a:r>
            <a:r>
              <a:rPr lang="en-US" altLang="ja-JP" smtClean="0"/>
              <a:t>DFD</a:t>
            </a:r>
          </a:p>
          <a:p>
            <a:pPr lvl="1"/>
            <a:r>
              <a:rPr lang="ja-JP" altLang="en-US" smtClean="0"/>
              <a:t>構造化分析に最初の段階で行う</a:t>
            </a:r>
          </a:p>
          <a:p>
            <a:r>
              <a:rPr lang="ja-JP" altLang="en-US" smtClean="0"/>
              <a:t>データ辞書（</a:t>
            </a:r>
            <a:r>
              <a:rPr lang="en-US" altLang="ja-JP" smtClean="0"/>
              <a:t>Data Dictionary: DD</a:t>
            </a:r>
            <a:r>
              <a:rPr lang="ja-JP" altLang="en-US" smtClean="0"/>
              <a:t>）</a:t>
            </a:r>
          </a:p>
          <a:p>
            <a:pPr lvl="1"/>
            <a:r>
              <a:rPr lang="ja-JP" altLang="en-US" smtClean="0"/>
              <a:t>データの中身の記述</a:t>
            </a:r>
          </a:p>
          <a:p>
            <a:pPr lvl="1"/>
            <a:r>
              <a:rPr lang="ja-JP" altLang="en-US" smtClean="0"/>
              <a:t>連接（＋）、選択（｜）、繰り返し（＊）を用いてテキスト形式で記述したり、図で記述したりする。</a:t>
            </a:r>
          </a:p>
          <a:p>
            <a:endParaRPr lang="en-US" altLang="ja-JP" smtClean="0"/>
          </a:p>
          <a:p>
            <a:endParaRPr lang="ja-JP" altLang="en-US" smtClean="0"/>
          </a:p>
          <a:p>
            <a:r>
              <a:rPr lang="ja-JP" altLang="en-US" smtClean="0"/>
              <a:t>更に、階層的分解（</a:t>
            </a:r>
            <a:r>
              <a:rPr lang="en-US" altLang="ja-JP" smtClean="0"/>
              <a:t>Divide and Conquer</a:t>
            </a:r>
            <a:r>
              <a:rPr lang="ja-JP" altLang="en-US" smtClean="0"/>
              <a:t>）、モジュール分割などを行う</a:t>
            </a:r>
            <a:endParaRPr lang="ja-JP" altLang="en-US" dirty="0" smtClean="0"/>
          </a:p>
        </p:txBody>
      </p:sp>
      <p:sp>
        <p:nvSpPr>
          <p:cNvPr id="6" name="スライド番号プレースホルダ 5"/>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50</a:t>
            </a:fld>
            <a:endParaRPr lang="en-US" altLang="ja-JP"/>
          </a:p>
        </p:txBody>
      </p:sp>
      <p:sp>
        <p:nvSpPr>
          <p:cNvPr id="29700" name="AutoShape 9"/>
          <p:cNvSpPr>
            <a:spLocks noChangeArrowheads="1"/>
          </p:cNvSpPr>
          <p:nvPr/>
        </p:nvSpPr>
        <p:spPr bwMode="auto">
          <a:xfrm>
            <a:off x="2946401" y="6865937"/>
            <a:ext cx="684213" cy="610890"/>
          </a:xfrm>
          <a:prstGeom prst="downArrow">
            <a:avLst>
              <a:gd name="adj1" fmla="val 50000"/>
              <a:gd name="adj2" fmla="val 25000"/>
            </a:avLst>
          </a:prstGeom>
          <a:solidFill>
            <a:srgbClr val="CC0000"/>
          </a:solidFill>
          <a:ln w="9525">
            <a:solidFill>
              <a:srgbClr val="CC0000"/>
            </a:solidFill>
            <a:miter lim="800000"/>
            <a:headEnd/>
            <a:tailEnd/>
          </a:ln>
        </p:spPr>
        <p:txBody>
          <a:bodyPr vert="eaVert" wrap="none" lIns="91432" tIns="45716" rIns="91432" bIns="45716" anchor="ctr"/>
          <a:lstStyle/>
          <a:p>
            <a:endParaRPr lang="ja-JP" altLang="en-US"/>
          </a:p>
        </p:txBody>
      </p:sp>
      <p:sp>
        <p:nvSpPr>
          <p:cNvPr id="29701" name="AutoShape 10"/>
          <p:cNvSpPr>
            <a:spLocks noChangeArrowheads="1"/>
          </p:cNvSpPr>
          <p:nvPr/>
        </p:nvSpPr>
        <p:spPr bwMode="auto">
          <a:xfrm>
            <a:off x="2911477" y="2828342"/>
            <a:ext cx="684213" cy="610888"/>
          </a:xfrm>
          <a:prstGeom prst="downArrow">
            <a:avLst>
              <a:gd name="adj1" fmla="val 50000"/>
              <a:gd name="adj2" fmla="val 25000"/>
            </a:avLst>
          </a:prstGeom>
          <a:solidFill>
            <a:srgbClr val="CC0000"/>
          </a:solidFill>
          <a:ln w="9525">
            <a:solidFill>
              <a:srgbClr val="CC0000"/>
            </a:solidFill>
            <a:miter lim="800000"/>
            <a:headEnd/>
            <a:tailEnd/>
          </a:ln>
        </p:spPr>
        <p:txBody>
          <a:bodyPr vert="eaVert" wrap="none" lIns="91432" tIns="45716" rIns="91432" bIns="45716" anchor="ctr"/>
          <a:lstStyle/>
          <a:p>
            <a:endParaRPr lang="ja-JP" altLang="en-US"/>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047437784"/>
      </p:ext>
    </p:extLst>
  </p:cSld>
  <p:clrMapOvr>
    <a:masterClrMapping/>
  </p:clrMapOvr>
  <p:transition spd="slow">
    <p:fade/>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データフロー図（</a:t>
            </a:r>
            <a:r>
              <a:rPr lang="en-US" altLang="ja-JP" smtClean="0"/>
              <a:t>Data Flow Diagram</a:t>
            </a:r>
            <a:r>
              <a:rPr lang="ja-JP" altLang="en-US" smtClean="0"/>
              <a:t>）</a:t>
            </a:r>
            <a:endParaRPr lang="ja-JP" altLang="en-US" dirty="0"/>
          </a:p>
        </p:txBody>
      </p:sp>
      <p:sp>
        <p:nvSpPr>
          <p:cNvPr id="3" name="コンテンツ プレースホルダ 2"/>
          <p:cNvSpPr>
            <a:spLocks noGrp="1"/>
          </p:cNvSpPr>
          <p:nvPr>
            <p:ph idx="1"/>
          </p:nvPr>
        </p:nvSpPr>
        <p:spPr/>
        <p:txBody>
          <a:bodyPr/>
          <a:lstStyle/>
          <a:p>
            <a:r>
              <a:rPr lang="ja-JP" altLang="en-US" smtClean="0"/>
              <a:t>概要</a:t>
            </a:r>
            <a:endParaRPr lang="en-US" altLang="ja-JP" smtClean="0"/>
          </a:p>
          <a:p>
            <a:pPr lvl="1"/>
            <a:r>
              <a:rPr lang="ja-JP" altLang="en-US" smtClean="0"/>
              <a:t>データフロー図は、情報システムのデータ（</a:t>
            </a:r>
            <a:r>
              <a:rPr lang="en-US" altLang="ja-JP" smtClean="0"/>
              <a:t>Data</a:t>
            </a:r>
            <a:r>
              <a:rPr lang="ja-JP" altLang="en-US" smtClean="0"/>
              <a:t>）の流れ（</a:t>
            </a:r>
            <a:r>
              <a:rPr lang="en-US" altLang="ja-JP" smtClean="0"/>
              <a:t>Flow</a:t>
            </a:r>
            <a:r>
              <a:rPr lang="ja-JP" altLang="en-US" smtClean="0"/>
              <a:t>）をグラフィカルに表現する図（</a:t>
            </a:r>
            <a:r>
              <a:rPr lang="en-US" altLang="ja-JP" smtClean="0"/>
              <a:t>Diagram</a:t>
            </a:r>
            <a:r>
              <a:rPr lang="ja-JP" altLang="en-US" smtClean="0"/>
              <a:t>）である。</a:t>
            </a:r>
            <a:endParaRPr lang="en-US" altLang="ja-JP" smtClean="0"/>
          </a:p>
          <a:p>
            <a:pPr lvl="1"/>
            <a:r>
              <a:rPr lang="ja-JP" altLang="en-US" smtClean="0"/>
              <a:t>データフロー図はデータ処理の可視化にも使われる。</a:t>
            </a:r>
            <a:endParaRPr lang="en-US" altLang="ja-JP" smtClean="0"/>
          </a:p>
          <a:p>
            <a:r>
              <a:rPr lang="ja-JP" altLang="en-US" smtClean="0"/>
              <a:t>使い方</a:t>
            </a:r>
            <a:endParaRPr lang="en-US" altLang="ja-JP" smtClean="0"/>
          </a:p>
          <a:p>
            <a:pPr lvl="1"/>
            <a:r>
              <a:rPr lang="ja-JP" altLang="en-US" smtClean="0"/>
              <a:t>一般に設計者は最初にシステムとシステム外部とのやり取りをコンテキストレベルの</a:t>
            </a:r>
            <a:r>
              <a:rPr lang="en-US" altLang="ja-JP" smtClean="0"/>
              <a:t>DFD</a:t>
            </a:r>
            <a:r>
              <a:rPr lang="ja-JP" altLang="en-US" smtClean="0"/>
              <a:t>で描く。その後コンテキストレベルの</a:t>
            </a:r>
            <a:r>
              <a:rPr lang="en-US" altLang="ja-JP" smtClean="0"/>
              <a:t>DFD</a:t>
            </a:r>
            <a:r>
              <a:rPr lang="ja-JP" altLang="en-US" smtClean="0"/>
              <a:t>を「詳細化」してシステムの細部をモデル化していく。</a:t>
            </a:r>
          </a:p>
          <a:p>
            <a:pPr lvl="1"/>
            <a:r>
              <a:rPr lang="ja-JP" altLang="en-US" smtClean="0"/>
              <a:t>プロジェクトの出資者やエンドユーザーは、システム開発の全段階で概要説明や相談をうけるものである。その時には、以下のように</a:t>
            </a:r>
            <a:r>
              <a:rPr lang="en-US" altLang="ja-JP" smtClean="0"/>
              <a:t>DFD</a:t>
            </a:r>
            <a:r>
              <a:rPr lang="ja-JP" altLang="en-US" smtClean="0"/>
              <a:t>を使うと効果がある。</a:t>
            </a:r>
            <a:endParaRPr lang="en-US" altLang="ja-JP" smtClean="0"/>
          </a:p>
          <a:p>
            <a:pPr lvl="2"/>
            <a:r>
              <a:rPr lang="ja-JP" altLang="en-US" smtClean="0"/>
              <a:t>データフロー図を使い、システムがどう実装され、何をどのように実行するのかをユーザーが眼で見でわかるように示す。</a:t>
            </a:r>
            <a:endParaRPr lang="en-US" altLang="ja-JP" smtClean="0"/>
          </a:p>
          <a:p>
            <a:pPr lvl="2"/>
            <a:r>
              <a:rPr lang="ja-JP" altLang="en-US" smtClean="0"/>
              <a:t>従来システムのデータフロー図と新システムのデータフロー図を描いて比較し、どこが効率化されたかを即座にわからせる。</a:t>
            </a:r>
            <a:endParaRPr lang="en-US" altLang="ja-JP" smtClean="0"/>
          </a:p>
          <a:p>
            <a:pPr lvl="2"/>
            <a:r>
              <a:rPr lang="ja-JP" altLang="en-US" smtClean="0"/>
              <a:t>データフロー図を使って、エンドユーザーは自分たちが具体的にどういうデータをどこで入力するのかを思い描かせることができる。</a:t>
            </a:r>
            <a:endParaRPr lang="ja-JP" altLang="en-US" dirty="0"/>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51</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555211076"/>
      </p:ext>
    </p:extLst>
  </p:cSld>
  <p:clrMapOvr>
    <a:masterClrMapping/>
  </p:clrMapOvr>
  <p:transition spd="slow">
    <p:fade/>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noChangeArrowheads="1"/>
          </p:cNvSpPr>
          <p:nvPr>
            <p:ph type="title"/>
          </p:nvPr>
        </p:nvSpPr>
        <p:spPr/>
        <p:txBody>
          <a:bodyPr/>
          <a:lstStyle/>
          <a:p>
            <a:r>
              <a:rPr lang="ja-JP" altLang="en-US" smtClean="0"/>
              <a:t>データフロー図（</a:t>
            </a:r>
            <a:r>
              <a:rPr lang="en-US" altLang="ja-JP" smtClean="0"/>
              <a:t>Data Flow Diagram</a:t>
            </a:r>
            <a:r>
              <a:rPr lang="ja-JP" altLang="en-US" smtClean="0"/>
              <a:t>）</a:t>
            </a:r>
            <a:endParaRPr lang="ja-JP" altLang="en-US" dirty="0" smtClean="0"/>
          </a:p>
        </p:txBody>
      </p:sp>
      <p:sp>
        <p:nvSpPr>
          <p:cNvPr id="7" name="コンテンツ プレースホルダ 6"/>
          <p:cNvSpPr>
            <a:spLocks noGrp="1"/>
          </p:cNvSpPr>
          <p:nvPr>
            <p:ph sz="half" idx="1"/>
          </p:nvPr>
        </p:nvSpPr>
        <p:spPr/>
        <p:txBody>
          <a:bodyPr>
            <a:normAutofit fontScale="92500" lnSpcReduction="20000"/>
          </a:bodyPr>
          <a:lstStyle/>
          <a:p>
            <a:r>
              <a:rPr lang="ja-JP" altLang="en-US" smtClean="0"/>
              <a:t>外部実体／ターミネーター</a:t>
            </a:r>
            <a:endParaRPr lang="en-US" altLang="ja-JP" smtClean="0"/>
          </a:p>
          <a:p>
            <a:pPr lvl="1"/>
            <a:r>
              <a:rPr lang="ja-JP" altLang="en-US" smtClean="0"/>
              <a:t>モデル化されるシステム外部に存在するもの。外部の情報源や外部への情報の出力先を意味する。</a:t>
            </a:r>
            <a:endParaRPr lang="en-US" altLang="ja-JP" smtClean="0"/>
          </a:p>
          <a:p>
            <a:pPr lvl="1"/>
            <a:r>
              <a:rPr lang="ja-JP" altLang="en-US" smtClean="0"/>
              <a:t>四角形または楕円で表す（右図の</a:t>
            </a:r>
            <a:r>
              <a:rPr lang="en-US" altLang="ja-JP" smtClean="0"/>
              <a:t>Input/Output</a:t>
            </a:r>
            <a:r>
              <a:rPr lang="ja-JP" altLang="en-US" smtClean="0"/>
              <a:t>）</a:t>
            </a:r>
            <a:endParaRPr lang="en-US" altLang="ja-JP" smtClean="0"/>
          </a:p>
          <a:p>
            <a:r>
              <a:rPr lang="ja-JP" altLang="en-US" smtClean="0"/>
              <a:t>プロセス</a:t>
            </a:r>
            <a:endParaRPr lang="en-US" altLang="ja-JP" smtClean="0"/>
          </a:p>
          <a:p>
            <a:pPr lvl="1"/>
            <a:r>
              <a:rPr lang="ja-JP" altLang="en-US" smtClean="0"/>
              <a:t>入力データを処理してなんらかの加工を加え、結果となるデータを出力するもの。</a:t>
            </a:r>
            <a:endParaRPr lang="en-US" altLang="ja-JP" smtClean="0"/>
          </a:p>
          <a:p>
            <a:pPr lvl="1"/>
            <a:r>
              <a:rPr lang="ja-JP" altLang="en-US" smtClean="0"/>
              <a:t>円または角を丸めた多角形で表される（右図の</a:t>
            </a:r>
            <a:r>
              <a:rPr lang="en-US" altLang="ja-JP" smtClean="0"/>
              <a:t>Function</a:t>
            </a:r>
            <a:r>
              <a:rPr lang="ja-JP" altLang="en-US" smtClean="0"/>
              <a:t>）</a:t>
            </a:r>
            <a:endParaRPr lang="en-US" altLang="ja-JP" smtClean="0"/>
          </a:p>
          <a:p>
            <a:r>
              <a:rPr lang="ja-JP" altLang="en-US" smtClean="0"/>
              <a:t>データストア</a:t>
            </a:r>
            <a:endParaRPr lang="en-US" altLang="ja-JP" smtClean="0"/>
          </a:p>
          <a:p>
            <a:pPr lvl="1"/>
            <a:r>
              <a:rPr lang="ja-JP" altLang="en-US" smtClean="0"/>
              <a:t>データの保管場所を表現したもの。</a:t>
            </a:r>
            <a:endParaRPr lang="en-US" altLang="ja-JP" smtClean="0"/>
          </a:p>
          <a:p>
            <a:pPr lvl="1"/>
            <a:r>
              <a:rPr lang="ja-JP" altLang="en-US" smtClean="0"/>
              <a:t>２本の平行線で表される（右図の</a:t>
            </a:r>
            <a:r>
              <a:rPr lang="en-US" altLang="ja-JP" smtClean="0"/>
              <a:t>File/Database</a:t>
            </a:r>
            <a:r>
              <a:rPr lang="ja-JP" altLang="en-US" smtClean="0"/>
              <a:t>）</a:t>
            </a:r>
            <a:endParaRPr lang="en-US" altLang="ja-JP" smtClean="0"/>
          </a:p>
          <a:p>
            <a:r>
              <a:rPr lang="ja-JP" altLang="en-US" smtClean="0"/>
              <a:t>データフロー</a:t>
            </a:r>
            <a:endParaRPr lang="en-US" altLang="ja-JP" smtClean="0"/>
          </a:p>
          <a:p>
            <a:pPr lvl="1"/>
            <a:r>
              <a:rPr lang="ja-JP" altLang="en-US" smtClean="0"/>
              <a:t>他の部品間のデータの移動経路を描いたもの。</a:t>
            </a:r>
            <a:endParaRPr lang="en-US" altLang="ja-JP" smtClean="0"/>
          </a:p>
          <a:p>
            <a:pPr lvl="1"/>
            <a:r>
              <a:rPr lang="ja-JP" altLang="en-US" smtClean="0"/>
              <a:t>矢印線で表される（右図の</a:t>
            </a:r>
            <a:r>
              <a:rPr lang="en-US" altLang="ja-JP" smtClean="0"/>
              <a:t>Flow</a:t>
            </a:r>
            <a:r>
              <a:rPr lang="ja-JP" altLang="en-US" smtClean="0"/>
              <a:t>）</a:t>
            </a:r>
            <a:endParaRPr lang="ja-JP" altLang="en-US" dirty="0"/>
          </a:p>
        </p:txBody>
      </p:sp>
      <p:pic>
        <p:nvPicPr>
          <p:cNvPr id="13" name="コンテンツ プレースホルダ 12" descr="000.pdf"/>
          <p:cNvPicPr>
            <a:picLocks noGrp="1" noChangeAspect="1"/>
          </p:cNvPicPr>
          <p:nvPr>
            <p:ph sz="half" idx="2"/>
          </p:nvPr>
        </p:nvPicPr>
        <p:blipFill>
          <a:blip r:embed="rId3"/>
          <a:srcRect l="-11547" r="-11547"/>
          <a:stretch>
            <a:fillRect/>
          </a:stretch>
        </p:blipFill>
        <p:spPr/>
      </p:pic>
      <p:sp>
        <p:nvSpPr>
          <p:cNvPr id="5" name="スライド番号プレースホルダ 4"/>
          <p:cNvSpPr>
            <a:spLocks noGrp="1"/>
          </p:cNvSpPr>
          <p:nvPr>
            <p:ph type="sldNum" sz="quarter" idx="10"/>
          </p:nvPr>
        </p:nvSpPr>
        <p:spPr/>
        <p:txBody>
          <a:bodyPr/>
          <a:lstStyle/>
          <a:p>
            <a:fld id="{F15BBC13-C5B7-EC49-880E-910B04EF1FBB}" type="slidenum">
              <a:rPr lang="ja-JP" altLang="en-US" smtClean="0"/>
              <a:pPr/>
              <a:t>52</a:t>
            </a:fld>
            <a:endParaRPr lang="en-US" altLang="ja-JP"/>
          </a:p>
        </p:txBody>
      </p:sp>
    </p:spTree>
    <p:extLst>
      <p:ext uri="{BB962C8B-B14F-4D97-AF65-F5344CB8AC3E}">
        <p14:creationId xmlns:p14="http://schemas.microsoft.com/office/powerpoint/2010/main" val="1576743146"/>
      </p:ext>
    </p:extLst>
  </p:cSld>
  <p:clrMapOvr>
    <a:masterClrMapping/>
  </p:clrMapOvr>
  <p:transition spd="slow">
    <p:fade/>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p:txBody>
          <a:bodyPr/>
          <a:lstStyle/>
          <a:p>
            <a:r>
              <a:rPr lang="ja-JP" altLang="en-US" smtClean="0"/>
              <a:t>データフロー図（例１）</a:t>
            </a:r>
          </a:p>
        </p:txBody>
      </p:sp>
      <p:pic>
        <p:nvPicPr>
          <p:cNvPr id="31747" name="Picture 3"/>
          <p:cNvPicPr>
            <a:picLocks noGrp="1" noChangeAspect="1" noChangeArrowheads="1"/>
          </p:cNvPicPr>
          <p:nvPr>
            <p:ph idx="1"/>
          </p:nvPr>
        </p:nvPicPr>
        <p:blipFill>
          <a:blip r:embed="rId3"/>
          <a:srcRect l="-6389" r="-6389"/>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53</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549762518"/>
      </p:ext>
    </p:extLst>
  </p:cSld>
  <p:clrMapOvr>
    <a:masterClrMapping/>
  </p:clrMapOvr>
  <p:transition spd="slow">
    <p:fade/>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4"/>
          <p:cNvSpPr>
            <a:spLocks noGrp="1" noChangeArrowheads="1"/>
          </p:cNvSpPr>
          <p:nvPr>
            <p:ph type="title"/>
          </p:nvPr>
        </p:nvSpPr>
        <p:spPr/>
        <p:txBody>
          <a:bodyPr/>
          <a:lstStyle/>
          <a:p>
            <a:r>
              <a:rPr lang="ja-JP" altLang="en-US" smtClean="0"/>
              <a:t>データフロー図（例</a:t>
            </a:r>
            <a:r>
              <a:rPr lang="en-US" altLang="ja-JP" smtClean="0"/>
              <a:t>2</a:t>
            </a:r>
            <a:r>
              <a:rPr lang="ja-JP" altLang="en-US" smtClean="0"/>
              <a:t>）</a:t>
            </a:r>
          </a:p>
        </p:txBody>
      </p:sp>
      <p:pic>
        <p:nvPicPr>
          <p:cNvPr id="32771" name="Picture 4"/>
          <p:cNvPicPr>
            <a:picLocks noGrp="1" noChangeAspect="1" noChangeArrowheads="1"/>
          </p:cNvPicPr>
          <p:nvPr>
            <p:ph idx="1"/>
          </p:nvPr>
        </p:nvPicPr>
        <p:blipFill>
          <a:blip r:embed="rId3"/>
          <a:srcRect l="-26763" r="-26763"/>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54</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50747435"/>
      </p:ext>
    </p:extLst>
  </p:cSld>
  <p:clrMapOvr>
    <a:masterClrMapping/>
  </p:clrMapOvr>
  <p:transition spd="slow">
    <p:fade/>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コンテキストダイヤグラム（</a:t>
            </a:r>
            <a:r>
              <a:rPr lang="en-US" altLang="ja-JP" smtClean="0"/>
              <a:t>Context Diagram</a:t>
            </a:r>
            <a:r>
              <a:rPr lang="ja-JP" altLang="en-US" smtClean="0"/>
              <a:t>）</a:t>
            </a:r>
            <a:endParaRPr lang="ja-JP" altLang="en-US" dirty="0"/>
          </a:p>
        </p:txBody>
      </p:sp>
      <p:sp>
        <p:nvSpPr>
          <p:cNvPr id="3" name="コンテンツ プレースホルダ 2"/>
          <p:cNvSpPr>
            <a:spLocks noGrp="1"/>
          </p:cNvSpPr>
          <p:nvPr>
            <p:ph idx="1"/>
          </p:nvPr>
        </p:nvSpPr>
        <p:spPr/>
        <p:txBody>
          <a:bodyPr/>
          <a:lstStyle/>
          <a:p>
            <a:r>
              <a:rPr lang="ja-JP" altLang="en-US" smtClean="0"/>
              <a:t>概要</a:t>
            </a:r>
            <a:endParaRPr lang="en-US" altLang="ja-JP" smtClean="0"/>
          </a:p>
          <a:p>
            <a:pPr lvl="1"/>
            <a:r>
              <a:rPr lang="ja-JP" altLang="en-US" smtClean="0"/>
              <a:t>「トップレベル」・データ・フロー・ダイアグラムともいい，作ろうとしているシステムが何をしようとしているのかを明らかにした図。</a:t>
            </a:r>
            <a:endParaRPr lang="en-US" altLang="ja-JP" smtClean="0"/>
          </a:p>
          <a:p>
            <a:r>
              <a:rPr lang="ja-JP" altLang="en-US" smtClean="0"/>
              <a:t>使い方</a:t>
            </a:r>
            <a:endParaRPr lang="en-US" altLang="ja-JP" smtClean="0"/>
          </a:p>
          <a:p>
            <a:pPr lvl="1"/>
            <a:r>
              <a:rPr lang="ja-JP" altLang="en-US" smtClean="0"/>
              <a:t>プロセスが一つだけの特殊な</a:t>
            </a:r>
            <a:r>
              <a:rPr lang="en-US" altLang="ja-JP" smtClean="0"/>
              <a:t>DFD</a:t>
            </a:r>
          </a:p>
          <a:p>
            <a:pPr lvl="1"/>
            <a:r>
              <a:rPr lang="ja-JP" altLang="en-US" smtClean="0"/>
              <a:t>構造化分析に最初の段階で行う</a:t>
            </a:r>
            <a:endParaRPr lang="ja-JP" altLang="en-US" dirty="0" smtClean="0"/>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55</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771229798"/>
      </p:ext>
    </p:extLst>
  </p:cSld>
  <p:clrMapOvr>
    <a:masterClrMapping/>
  </p:clrMapOvr>
  <p:transition spd="slow">
    <p:fade/>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r>
              <a:rPr lang="ja-JP" altLang="en-US" smtClean="0"/>
              <a:t>コンテキストダイヤグラムの例</a:t>
            </a:r>
            <a:endParaRPr lang="ja-JP" altLang="en-US" dirty="0" smtClean="0"/>
          </a:p>
        </p:txBody>
      </p:sp>
      <p:pic>
        <p:nvPicPr>
          <p:cNvPr id="33795" name="Picture 5"/>
          <p:cNvPicPr>
            <a:picLocks noGrp="1" noChangeAspect="1" noChangeArrowheads="1"/>
          </p:cNvPicPr>
          <p:nvPr>
            <p:ph idx="1"/>
          </p:nvPr>
        </p:nvPicPr>
        <p:blipFill>
          <a:blip r:embed="rId3"/>
          <a:srcRect l="-6639" r="-6639"/>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56</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740130673"/>
      </p:ext>
    </p:extLst>
  </p:cSld>
  <p:clrMapOvr>
    <a:masterClrMapping/>
  </p:clrMapOvr>
  <p:transition spd="slow">
    <p:fade/>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r>
              <a:rPr lang="ja-JP" altLang="en-US" smtClean="0"/>
              <a:t>データ辞書（</a:t>
            </a:r>
            <a:r>
              <a:rPr lang="en-US" altLang="ja-JP" smtClean="0"/>
              <a:t>Data Dictionary</a:t>
            </a:r>
            <a:r>
              <a:rPr lang="ja-JP" altLang="en-US" smtClean="0"/>
              <a:t>）</a:t>
            </a:r>
            <a:endParaRPr lang="ja-JP" altLang="en-US" dirty="0" smtClean="0"/>
          </a:p>
        </p:txBody>
      </p:sp>
      <p:sp>
        <p:nvSpPr>
          <p:cNvPr id="34819" name="コンテンツ プレースホルダ 6"/>
          <p:cNvSpPr>
            <a:spLocks noGrp="1"/>
          </p:cNvSpPr>
          <p:nvPr>
            <p:ph idx="1"/>
          </p:nvPr>
        </p:nvSpPr>
        <p:spPr/>
        <p:txBody>
          <a:bodyPr/>
          <a:lstStyle/>
          <a:p>
            <a:r>
              <a:rPr lang="ja-JP" altLang="en-US" smtClean="0"/>
              <a:t>データ辞書（</a:t>
            </a:r>
            <a:r>
              <a:rPr lang="en-US" altLang="ja-JP" smtClean="0"/>
              <a:t>data dictionary</a:t>
            </a:r>
            <a:r>
              <a:rPr lang="ja-JP" altLang="en-US" smtClean="0"/>
              <a:t>）、「意味、他のデータとの関係、起源、用途、フォーマットなどのデータに関する情報を集中的に保管したもの」である。</a:t>
            </a:r>
          </a:p>
          <a:p>
            <a:pPr lvl="1"/>
            <a:r>
              <a:rPr lang="ja-JP" altLang="en-US" smtClean="0"/>
              <a:t>データベースやデータベース群を解説した文書</a:t>
            </a:r>
          </a:p>
          <a:p>
            <a:pPr lvl="1"/>
            <a:r>
              <a:rPr lang="en-US" altLang="ja-JP" smtClean="0"/>
              <a:t>DBMS</a:t>
            </a:r>
            <a:r>
              <a:rPr lang="ja-JP" altLang="en-US" smtClean="0"/>
              <a:t>の構造を決定するのに必要な必須コンポーネント</a:t>
            </a:r>
          </a:p>
          <a:p>
            <a:pPr lvl="1"/>
            <a:r>
              <a:rPr lang="en-US" altLang="ja-JP" smtClean="0"/>
              <a:t>DBMS</a:t>
            </a:r>
            <a:r>
              <a:rPr lang="ja-JP" altLang="en-US" smtClean="0"/>
              <a:t>固有のデータ辞書を拡張または代替するミドルウェア</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57</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937444861"/>
      </p:ext>
    </p:extLst>
  </p:cSld>
  <p:clrMapOvr>
    <a:masterClrMapping/>
  </p:clrMapOvr>
  <p:transition spd="slow">
    <p:fade/>
  </p:transition>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タイトル 1"/>
          <p:cNvSpPr>
            <a:spLocks noGrp="1"/>
          </p:cNvSpPr>
          <p:nvPr>
            <p:ph type="title"/>
          </p:nvPr>
        </p:nvSpPr>
        <p:spPr/>
        <p:txBody>
          <a:bodyPr/>
          <a:lstStyle/>
          <a:p>
            <a:r>
              <a:rPr lang="ja-JP" altLang="en-US" smtClean="0"/>
              <a:t>データ辞書（正規表現した例）</a:t>
            </a:r>
          </a:p>
        </p:txBody>
      </p:sp>
      <p:sp>
        <p:nvSpPr>
          <p:cNvPr id="3" name="コンテンツ プレースホルダ 2"/>
          <p:cNvSpPr>
            <a:spLocks noGrp="1"/>
          </p:cNvSpPr>
          <p:nvPr>
            <p:ph idx="1"/>
          </p:nvPr>
        </p:nvSpPr>
        <p:spPr/>
        <p:txBody>
          <a:bodyPr/>
          <a:lstStyle/>
          <a:p>
            <a:pPr>
              <a:buNone/>
            </a:pPr>
            <a:r>
              <a:rPr lang="en-US" dirty="0" smtClean="0">
                <a:latin typeface="+mj-lt"/>
              </a:rPr>
              <a:t>name = courtesy-title + first-name + (middle-name) + last-name </a:t>
            </a:r>
          </a:p>
          <a:p>
            <a:pPr>
              <a:buNone/>
            </a:pPr>
            <a:r>
              <a:rPr lang="en-US" dirty="0" smtClean="0">
                <a:latin typeface="+mj-lt"/>
              </a:rPr>
              <a:t>courtesy-title = [Mr. | Miss | Mrs. | Ms. | Dr. | Professor] </a:t>
            </a:r>
          </a:p>
          <a:p>
            <a:pPr>
              <a:buNone/>
            </a:pPr>
            <a:r>
              <a:rPr lang="en-US" dirty="0" smtClean="0">
                <a:latin typeface="+mj-lt"/>
              </a:rPr>
              <a:t>first-name = {legal-character} </a:t>
            </a:r>
          </a:p>
          <a:p>
            <a:pPr>
              <a:buNone/>
            </a:pPr>
            <a:r>
              <a:rPr lang="en-US" dirty="0" smtClean="0">
                <a:latin typeface="+mj-lt"/>
              </a:rPr>
              <a:t>middle-name = {legal-character} </a:t>
            </a:r>
          </a:p>
          <a:p>
            <a:pPr>
              <a:buNone/>
            </a:pPr>
            <a:r>
              <a:rPr lang="en-US" dirty="0" smtClean="0">
                <a:latin typeface="+mj-lt"/>
              </a:rPr>
              <a:t>last-name = {legal-character} </a:t>
            </a:r>
          </a:p>
          <a:p>
            <a:pPr>
              <a:buNone/>
            </a:pPr>
            <a:r>
              <a:rPr lang="en-US" dirty="0" smtClean="0">
                <a:latin typeface="+mj-lt"/>
              </a:rPr>
              <a:t>legal-character = [A-Z|a-z|0-9|'|-| | ] </a:t>
            </a:r>
            <a:endParaRPr lang="ja-JP" altLang="en-US" dirty="0">
              <a:latin typeface="+mj-lt"/>
            </a:endParaRP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58</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93441783"/>
      </p:ext>
    </p:extLst>
  </p:cSld>
  <p:clrMapOvr>
    <a:masterClrMapping/>
  </p:clrMapOvr>
  <p:transition spd="slow">
    <p:fade/>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r>
              <a:rPr lang="ja-JP" altLang="en-US" smtClean="0"/>
              <a:t>データ辞書（図形表現した例）</a:t>
            </a:r>
          </a:p>
        </p:txBody>
      </p:sp>
      <p:pic>
        <p:nvPicPr>
          <p:cNvPr id="36867" name="Picture 5"/>
          <p:cNvPicPr>
            <a:picLocks noGrp="1" noChangeAspect="1" noChangeArrowheads="1"/>
          </p:cNvPicPr>
          <p:nvPr>
            <p:ph idx="1"/>
          </p:nvPr>
        </p:nvPicPr>
        <p:blipFill>
          <a:blip r:embed="rId3"/>
          <a:srcRect l="-6662" r="-6662"/>
          <a:stretch>
            <a:fillRect/>
          </a:stretch>
        </p:blipFill>
        <p:spPr/>
      </p:pic>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59</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179601402"/>
      </p:ext>
    </p:extLst>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2"/>
          <p:cNvSpPr>
            <a:spLocks noGrp="1" noChangeArrowheads="1"/>
          </p:cNvSpPr>
          <p:nvPr>
            <p:ph type="title"/>
          </p:nvPr>
        </p:nvSpPr>
        <p:spPr/>
        <p:txBody>
          <a:bodyPr/>
          <a:lstStyle/>
          <a:p>
            <a:r>
              <a:rPr lang="ja-JP" altLang="en-US" dirty="0" smtClean="0"/>
              <a:t>組込みシステムの要件（新しい要件</a:t>
            </a:r>
            <a:r>
              <a:rPr lang="en-US" altLang="ja-JP" dirty="0" smtClean="0"/>
              <a:t>①</a:t>
            </a:r>
            <a:r>
              <a:rPr lang="ja-JP" altLang="en-US" dirty="0" smtClean="0"/>
              <a:t>）</a:t>
            </a:r>
          </a:p>
        </p:txBody>
      </p:sp>
      <p:sp>
        <p:nvSpPr>
          <p:cNvPr id="118787" name="Rectangle 3"/>
          <p:cNvSpPr>
            <a:spLocks noGrp="1" noChangeArrowheads="1"/>
          </p:cNvSpPr>
          <p:nvPr>
            <p:ph type="body" idx="1"/>
          </p:nvPr>
        </p:nvSpPr>
        <p:spPr/>
        <p:txBody>
          <a:bodyPr/>
          <a:lstStyle/>
          <a:p>
            <a:r>
              <a:rPr lang="ja-JP" altLang="en-US" dirty="0" smtClean="0">
                <a:latin typeface="Arial" charset="0"/>
              </a:rPr>
              <a:t>ユビキタス時代を迎え、組込み機器もネットワーク接続され、単体では動作しない。</a:t>
            </a:r>
            <a:endParaRPr lang="en-US" altLang="ja-JP" dirty="0" smtClean="0">
              <a:latin typeface="Arial" charset="0"/>
            </a:endParaRPr>
          </a:p>
          <a:p>
            <a:endParaRPr lang="en-US" altLang="ja-JP" dirty="0" smtClean="0">
              <a:latin typeface="Arial" charset="0"/>
            </a:endParaRPr>
          </a:p>
          <a:p>
            <a:endParaRPr lang="en-US" altLang="ja-JP" dirty="0" smtClean="0">
              <a:latin typeface="Arial" charset="0"/>
            </a:endParaRPr>
          </a:p>
          <a:p>
            <a:r>
              <a:rPr lang="ja-JP" altLang="en-US" dirty="0" smtClean="0">
                <a:latin typeface="Arial" charset="0"/>
              </a:rPr>
              <a:t>ネットワーク通信機能</a:t>
            </a:r>
          </a:p>
          <a:p>
            <a:pPr lvl="1"/>
            <a:r>
              <a:rPr lang="ja-JP" altLang="en-US" dirty="0" smtClean="0">
                <a:latin typeface="Arial" charset="0"/>
              </a:rPr>
              <a:t>サーバとの連携で、機能を実現</a:t>
            </a:r>
          </a:p>
          <a:p>
            <a:pPr lvl="1"/>
            <a:r>
              <a:rPr lang="ja-JP" altLang="en-US" dirty="0" smtClean="0">
                <a:latin typeface="Arial" charset="0"/>
              </a:rPr>
              <a:t>他の製品やサービスとの連携</a:t>
            </a:r>
          </a:p>
          <a:p>
            <a:r>
              <a:rPr lang="ja-JP" altLang="en-US" dirty="0" smtClean="0">
                <a:latin typeface="Arial" charset="0"/>
              </a:rPr>
              <a:t>セキュリティ</a:t>
            </a:r>
          </a:p>
          <a:p>
            <a:pPr lvl="1"/>
            <a:r>
              <a:rPr lang="ja-JP" altLang="en-US" dirty="0" smtClean="0">
                <a:latin typeface="Arial" charset="0"/>
              </a:rPr>
              <a:t>暗号通信</a:t>
            </a:r>
          </a:p>
          <a:p>
            <a:pPr lvl="1"/>
            <a:r>
              <a:rPr lang="ja-JP" altLang="en-US" dirty="0" smtClean="0">
                <a:latin typeface="Arial" charset="0"/>
              </a:rPr>
              <a:t>認証通信</a:t>
            </a:r>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6</a:t>
            </a:fld>
            <a:endParaRPr lang="en-US" altLang="ja-JP"/>
          </a:p>
        </p:txBody>
      </p:sp>
      <p:sp>
        <p:nvSpPr>
          <p:cNvPr id="6" name="AutoShape 4"/>
          <p:cNvSpPr>
            <a:spLocks noChangeArrowheads="1"/>
          </p:cNvSpPr>
          <p:nvPr/>
        </p:nvSpPr>
        <p:spPr bwMode="auto">
          <a:xfrm>
            <a:off x="6113823" y="2979738"/>
            <a:ext cx="793032" cy="721663"/>
          </a:xfrm>
          <a:prstGeom prst="downArrow">
            <a:avLst>
              <a:gd name="adj1" fmla="val 50000"/>
              <a:gd name="adj2" fmla="val 25000"/>
            </a:avLst>
          </a:prstGeom>
          <a:ln>
            <a:headEnd type="none" w="sm" len="sm"/>
            <a:tailEnd type="none" w="sm" len="sm"/>
          </a:ln>
        </p:spPr>
        <p:style>
          <a:lnRef idx="0">
            <a:schemeClr val="accent1"/>
          </a:lnRef>
          <a:fillRef idx="3">
            <a:schemeClr val="accent1"/>
          </a:fillRef>
          <a:effectRef idx="3">
            <a:schemeClr val="accent1"/>
          </a:effectRef>
          <a:fontRef idx="minor">
            <a:schemeClr val="lt1"/>
          </a:fontRef>
        </p:style>
        <p:txBody>
          <a:bodyPr wrap="none" lIns="-73334" tIns="66673" rIns="-73334" bIns="66673" anchor="ctr">
            <a:prstTxWarp prst="textNoShape">
              <a:avLst/>
            </a:prstTxWarp>
          </a:bodyPr>
          <a:lstStyle/>
          <a:p>
            <a:endParaRPr lang="ja-JP" altLang="en-US"/>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311061711"/>
      </p:ext>
    </p:extLst>
  </p:cSld>
  <p:clrMapOvr>
    <a:masterClrMapping/>
  </p:clrMapOvr>
  <p:transition spd="slow">
    <p:fade/>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r>
              <a:rPr lang="ja-JP" altLang="en-US" dirty="0" smtClean="0"/>
              <a:t>６．設計</a:t>
            </a:r>
          </a:p>
        </p:txBody>
      </p:sp>
      <p:sp>
        <p:nvSpPr>
          <p:cNvPr id="5" name="サブタイトル 4"/>
          <p:cNvSpPr>
            <a:spLocks noGrp="1"/>
          </p:cNvSpPr>
          <p:nvPr>
            <p:ph type="body" idx="1"/>
          </p:nvPr>
        </p:nvSpPr>
        <p:spPr/>
        <p:txBody>
          <a:bodyPr/>
          <a:lstStyle/>
          <a:p>
            <a:endParaRPr lang="ja-JP" altLang="en-US" dirty="0"/>
          </a:p>
        </p:txBody>
      </p:sp>
    </p:spTree>
    <p:extLst>
      <p:ext uri="{BB962C8B-B14F-4D97-AF65-F5344CB8AC3E}">
        <p14:creationId xmlns:p14="http://schemas.microsoft.com/office/powerpoint/2010/main" val="986648674"/>
      </p:ext>
    </p:extLst>
  </p:cSld>
  <p:clrMapOvr>
    <a:masterClrMapping/>
  </p:clrMapOvr>
  <p:transition spd="slow">
    <p:fade/>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6"/>
          <p:cNvSpPr>
            <a:spLocks noGrp="1" noChangeArrowheads="1"/>
          </p:cNvSpPr>
          <p:nvPr>
            <p:ph type="title"/>
          </p:nvPr>
        </p:nvSpPr>
        <p:spPr/>
        <p:txBody>
          <a:bodyPr/>
          <a:lstStyle/>
          <a:p>
            <a:r>
              <a:rPr lang="ja-JP" altLang="en-US" dirty="0" smtClean="0"/>
              <a:t>設計手法の内容</a:t>
            </a:r>
          </a:p>
        </p:txBody>
      </p:sp>
      <p:sp>
        <p:nvSpPr>
          <p:cNvPr id="38915" name="Rectangle 7"/>
          <p:cNvSpPr>
            <a:spLocks noGrp="1" noChangeArrowheads="1"/>
          </p:cNvSpPr>
          <p:nvPr>
            <p:ph type="body" idx="1"/>
          </p:nvPr>
        </p:nvSpPr>
        <p:spPr/>
        <p:txBody>
          <a:bodyPr/>
          <a:lstStyle/>
          <a:p>
            <a:r>
              <a:rPr lang="ja-JP" altLang="en-US" dirty="0" smtClean="0"/>
              <a:t>要求定義内容の確認</a:t>
            </a:r>
          </a:p>
          <a:p>
            <a:r>
              <a:rPr lang="ja-JP" altLang="en-US" dirty="0" smtClean="0"/>
              <a:t>業務のサブシステム化</a:t>
            </a:r>
          </a:p>
          <a:p>
            <a:r>
              <a:rPr lang="ja-JP" altLang="en-US" dirty="0" smtClean="0"/>
              <a:t>入力設計、出力設計</a:t>
            </a:r>
          </a:p>
          <a:p>
            <a:r>
              <a:rPr lang="ja-JP" altLang="en-US" dirty="0" smtClean="0"/>
              <a:t>コード設計　</a:t>
            </a:r>
            <a:r>
              <a:rPr lang="en-US" altLang="ja-JP" dirty="0" err="1" smtClean="0">
                <a:sym typeface="Wingdings" pitchFamily="2" charset="2"/>
              </a:rPr>
              <a:t></a:t>
            </a:r>
            <a:r>
              <a:rPr lang="en-US" altLang="ja-JP" dirty="0" smtClean="0">
                <a:sym typeface="Wingdings" pitchFamily="2" charset="2"/>
              </a:rPr>
              <a:t> “</a:t>
            </a:r>
            <a:r>
              <a:rPr lang="ja-JP" altLang="en-US" dirty="0" smtClean="0">
                <a:sym typeface="Wingdings" pitchFamily="2" charset="2"/>
              </a:rPr>
              <a:t>モジュール化</a:t>
            </a:r>
            <a:r>
              <a:rPr lang="en-US" altLang="ja-JP" dirty="0" smtClean="0">
                <a:sym typeface="Wingdings" pitchFamily="2" charset="2"/>
              </a:rPr>
              <a:t>”</a:t>
            </a:r>
            <a:endParaRPr lang="ja-JP" altLang="en-US" dirty="0" smtClean="0"/>
          </a:p>
          <a:p>
            <a:r>
              <a:rPr lang="ja-JP" altLang="en-US" dirty="0" smtClean="0"/>
              <a:t>論理データ設計</a:t>
            </a:r>
          </a:p>
          <a:p>
            <a:r>
              <a:rPr lang="ja-JP" altLang="en-US" dirty="0" smtClean="0"/>
              <a:t>外部設計書の作成</a:t>
            </a:r>
            <a:endParaRPr lang="en-US" altLang="ja-JP" dirty="0" smtClean="0"/>
          </a:p>
          <a:p>
            <a:r>
              <a:rPr lang="ja-JP" altLang="en-US" dirty="0" smtClean="0"/>
              <a:t>ユーザインタフェース設計</a:t>
            </a:r>
          </a:p>
        </p:txBody>
      </p:sp>
      <p:sp>
        <p:nvSpPr>
          <p:cNvPr id="4" name="スライド番号プレースホルダ 3"/>
          <p:cNvSpPr>
            <a:spLocks noGrp="1"/>
          </p:cNvSpPr>
          <p:nvPr>
            <p:ph type="sldNum" sz="quarter" idx="10"/>
          </p:nvPr>
        </p:nvSpPr>
        <p:spPr/>
        <p:txBody>
          <a:bodyPr/>
          <a:lstStyle/>
          <a:p>
            <a:fld id="{9D6C9EEA-679C-C04B-B6CA-8B9C549EA5CC}" type="slidenum">
              <a:rPr lang="ja-JP" altLang="en-US" smtClean="0"/>
              <a:pPr/>
              <a:t>61</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343980799"/>
      </p:ext>
    </p:extLst>
  </p:cSld>
  <p:clrMapOvr>
    <a:masterClrMapping/>
  </p:clrMapOvr>
  <p:transition spd="slow">
    <p:fade/>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normAutofit/>
          </a:bodyPr>
          <a:lstStyle/>
          <a:p>
            <a:r>
              <a:rPr lang="ja-JP" altLang="en-US" dirty="0" smtClean="0"/>
              <a:t>組込み設計手法</a:t>
            </a:r>
            <a:r>
              <a:rPr lang="en-US" altLang="ja-JP" dirty="0" smtClean="0"/>
              <a:t/>
            </a:r>
            <a:br>
              <a:rPr lang="en-US" altLang="ja-JP" dirty="0" smtClean="0"/>
            </a:br>
            <a:r>
              <a:rPr lang="ja-JP" altLang="en-US" dirty="0" smtClean="0"/>
              <a:t>モジュール分割／タスク分割</a:t>
            </a:r>
            <a:endParaRPr lang="ja-JP" altLang="en-US" dirty="0"/>
          </a:p>
        </p:txBody>
      </p:sp>
      <p:sp>
        <p:nvSpPr>
          <p:cNvPr id="2" name="テキスト プレースホルダー 1"/>
          <p:cNvSpPr>
            <a:spLocks noGrp="1"/>
          </p:cNvSpPr>
          <p:nvPr>
            <p:ph type="body" idx="1"/>
          </p:nvPr>
        </p:nvSpPr>
        <p:spPr/>
        <p:txBody>
          <a:bodyPr/>
          <a:lstStyle/>
          <a:p>
            <a:endParaRPr kumimoji="1" lang="ja-JP" altLang="en-US"/>
          </a:p>
        </p:txBody>
      </p:sp>
      <p:sp>
        <p:nvSpPr>
          <p:cNvPr id="4" name="スライド番号プレースホルダ 3"/>
          <p:cNvSpPr>
            <a:spLocks noGrp="1"/>
          </p:cNvSpPr>
          <p:nvPr>
            <p:ph type="sldNum" sz="quarter" idx="4294967295"/>
          </p:nvPr>
        </p:nvSpPr>
        <p:spPr>
          <a:xfrm>
            <a:off x="12487275" y="9405938"/>
            <a:ext cx="534988" cy="363537"/>
          </a:xfrm>
          <a:prstGeom prst="rect">
            <a:avLst/>
          </a:prstGeom>
        </p:spPr>
        <p:txBody>
          <a:bodyPr lIns="124313" tIns="62156" rIns="124313" bIns="62156"/>
          <a:lstStyle/>
          <a:p>
            <a:fld id="{19168A96-8FC6-49A7-AAFF-8891F4FD4FE2}" type="slidenum">
              <a:rPr lang="ja-JP" altLang="en-US" smtClean="0"/>
              <a:pPr/>
              <a:t>62</a:t>
            </a:fld>
            <a:endParaRPr lang="en-US" altLang="ja-JP"/>
          </a:p>
        </p:txBody>
      </p:sp>
    </p:spTree>
    <p:extLst>
      <p:ext uri="{BB962C8B-B14F-4D97-AF65-F5344CB8AC3E}">
        <p14:creationId xmlns:p14="http://schemas.microsoft.com/office/powerpoint/2010/main" val="3470660354"/>
      </p:ext>
    </p:extLst>
  </p:cSld>
  <p:clrMapOvr>
    <a:masterClrMapping/>
  </p:clrMapOvr>
  <p:transition spd="slow">
    <p:fade/>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smtClean="0"/>
              <a:t>モジュール分割</a:t>
            </a:r>
            <a:endParaRPr lang="ja-JP" altLang="en-US" dirty="0"/>
          </a:p>
        </p:txBody>
      </p:sp>
      <p:sp>
        <p:nvSpPr>
          <p:cNvPr id="17" name="スライド番号プレースホルダ 16"/>
          <p:cNvSpPr>
            <a:spLocks noGrp="1"/>
          </p:cNvSpPr>
          <p:nvPr>
            <p:ph type="sldNum" sz="quarter" idx="10"/>
          </p:nvPr>
        </p:nvSpPr>
        <p:spPr>
          <a:xfrm>
            <a:off x="12488016" y="9405383"/>
            <a:ext cx="534247" cy="364093"/>
          </a:xfrm>
        </p:spPr>
        <p:txBody>
          <a:bodyPr/>
          <a:lstStyle/>
          <a:p>
            <a:fld id="{05BBF771-ED78-B44C-B95F-FABB7A984B8A}" type="slidenum">
              <a:rPr lang="ja-JP" altLang="en-US" smtClean="0"/>
              <a:pPr/>
              <a:t>63</a:t>
            </a:fld>
            <a:endParaRPr lang="en-US" altLang="ja-JP"/>
          </a:p>
        </p:txBody>
      </p:sp>
      <p:sp>
        <p:nvSpPr>
          <p:cNvPr id="5" name="正方形/長方形 4"/>
          <p:cNvSpPr/>
          <p:nvPr/>
        </p:nvSpPr>
        <p:spPr>
          <a:xfrm>
            <a:off x="1405731" y="3513136"/>
            <a:ext cx="3505200" cy="34290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lang="ja-JP" altLang="en-US" dirty="0" smtClean="0"/>
              <a:t>全体システム</a:t>
            </a:r>
            <a:endParaRPr kumimoji="1" lang="ja-JP" altLang="en-US" dirty="0" smtClean="0"/>
          </a:p>
        </p:txBody>
      </p:sp>
      <p:sp>
        <p:nvSpPr>
          <p:cNvPr id="6" name="正方形/長方形 5"/>
          <p:cNvSpPr/>
          <p:nvPr/>
        </p:nvSpPr>
        <p:spPr>
          <a:xfrm>
            <a:off x="7958932" y="3436938"/>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7" name="正方形/長方形 6"/>
          <p:cNvSpPr/>
          <p:nvPr/>
        </p:nvSpPr>
        <p:spPr>
          <a:xfrm>
            <a:off x="9178132" y="3436938"/>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8" name="正方形/長方形 7"/>
          <p:cNvSpPr/>
          <p:nvPr/>
        </p:nvSpPr>
        <p:spPr>
          <a:xfrm>
            <a:off x="10397331" y="3436938"/>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9" name="正方形/長方形 8"/>
          <p:cNvSpPr/>
          <p:nvPr/>
        </p:nvSpPr>
        <p:spPr>
          <a:xfrm>
            <a:off x="7958932" y="46561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0" name="正方形/長方形 9"/>
          <p:cNvSpPr/>
          <p:nvPr/>
        </p:nvSpPr>
        <p:spPr>
          <a:xfrm>
            <a:off x="9178132" y="46561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1" name="正方形/長方形 10"/>
          <p:cNvSpPr/>
          <p:nvPr/>
        </p:nvSpPr>
        <p:spPr>
          <a:xfrm>
            <a:off x="10397331" y="46561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2" name="正方形/長方形 11"/>
          <p:cNvSpPr/>
          <p:nvPr/>
        </p:nvSpPr>
        <p:spPr>
          <a:xfrm>
            <a:off x="7958932" y="58753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3" name="正方形/長方形 12"/>
          <p:cNvSpPr/>
          <p:nvPr/>
        </p:nvSpPr>
        <p:spPr>
          <a:xfrm>
            <a:off x="9178132" y="58753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4" name="正方形/長方形 13"/>
          <p:cNvSpPr/>
          <p:nvPr/>
        </p:nvSpPr>
        <p:spPr>
          <a:xfrm>
            <a:off x="10397331" y="5875336"/>
            <a:ext cx="990600" cy="9906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latin typeface="Arial"/>
                <a:cs typeface="Arial"/>
              </a:rPr>
              <a:t>Task</a:t>
            </a:r>
            <a:endParaRPr kumimoji="1" lang="ja-JP" altLang="en-US" dirty="0" err="1" smtClean="0">
              <a:latin typeface="Arial"/>
              <a:cs typeface="Arial"/>
            </a:endParaRPr>
          </a:p>
        </p:txBody>
      </p:sp>
      <p:sp>
        <p:nvSpPr>
          <p:cNvPr id="15" name="右矢印 14"/>
          <p:cNvSpPr/>
          <p:nvPr/>
        </p:nvSpPr>
        <p:spPr>
          <a:xfrm>
            <a:off x="5368131" y="4884736"/>
            <a:ext cx="2057401" cy="838200"/>
          </a:xfrm>
          <a:prstGeom prst="rightArrow">
            <a:avLst/>
          </a:prstGeom>
        </p:spPr>
        <p:style>
          <a:lnRef idx="1">
            <a:schemeClr val="accent2"/>
          </a:lnRef>
          <a:fillRef idx="3">
            <a:schemeClr val="accent2"/>
          </a:fillRef>
          <a:effectRef idx="2">
            <a:schemeClr val="accent2"/>
          </a:effectRef>
          <a:fontRef idx="minor">
            <a:schemeClr val="lt1"/>
          </a:fontRef>
        </p:style>
        <p:txBody>
          <a:bodyPr lIns="91432" tIns="45716" rIns="91432" bIns="45716" rtlCol="0" anchor="ctr"/>
          <a:lstStyle/>
          <a:p>
            <a:pPr algn="l"/>
            <a:endParaRPr kumimoji="1" lang="ja-JP" altLang="en-US" dirty="0" err="1" smtClean="0">
              <a:latin typeface="Arial"/>
              <a:cs typeface="Arial"/>
            </a:endParaRPr>
          </a:p>
        </p:txBody>
      </p:sp>
      <p:sp>
        <p:nvSpPr>
          <p:cNvPr id="16" name="テキスト ボックス 15"/>
          <p:cNvSpPr txBox="1"/>
          <p:nvPr/>
        </p:nvSpPr>
        <p:spPr>
          <a:xfrm>
            <a:off x="5320979" y="2674937"/>
            <a:ext cx="2381340" cy="2154428"/>
          </a:xfrm>
          <a:prstGeom prst="rect">
            <a:avLst/>
          </a:prstGeom>
          <a:noFill/>
        </p:spPr>
        <p:txBody>
          <a:bodyPr wrap="none" lIns="91432" tIns="45716" rIns="91432" bIns="45716" rtlCol="0">
            <a:spAutoFit/>
          </a:bodyPr>
          <a:lstStyle/>
          <a:p>
            <a:r>
              <a:rPr lang="en-US" altLang="ja-JP" sz="6700" dirty="0">
                <a:solidFill>
                  <a:schemeClr val="tx1">
                    <a:lumMod val="75000"/>
                    <a:lumOff val="25000"/>
                  </a:schemeClr>
                </a:solidFill>
                <a:latin typeface="Arial"/>
                <a:ea typeface="ＭＳ ゴシック"/>
                <a:cs typeface="Arial"/>
              </a:rPr>
              <a:t>Why?</a:t>
            </a:r>
          </a:p>
          <a:p>
            <a:r>
              <a:rPr lang="en-US" altLang="ja-JP" sz="6700" dirty="0">
                <a:solidFill>
                  <a:schemeClr val="tx1">
                    <a:lumMod val="75000"/>
                    <a:lumOff val="25000"/>
                  </a:schemeClr>
                </a:solidFill>
                <a:latin typeface="Arial"/>
                <a:ea typeface="ＭＳ ゴシック"/>
                <a:cs typeface="Arial"/>
              </a:rPr>
              <a:t>How?</a:t>
            </a:r>
            <a:endParaRPr lang="ja-JP" altLang="en-US" sz="6700" dirty="0">
              <a:solidFill>
                <a:schemeClr val="tx1">
                  <a:lumMod val="75000"/>
                  <a:lumOff val="25000"/>
                </a:schemeClr>
              </a:solidFill>
              <a:latin typeface="Arial"/>
              <a:ea typeface="ＭＳ ゴシック"/>
              <a:cs typeface="Arial"/>
            </a:endParaRPr>
          </a:p>
        </p:txBody>
      </p:sp>
      <p:pic>
        <p:nvPicPr>
          <p:cNvPr id="19" name="図 18"/>
          <p:cNvPicPr>
            <a:picLocks noChangeAspect="1"/>
          </p:cNvPicPr>
          <p:nvPr/>
        </p:nvPicPr>
        <p:blipFill>
          <a:blip r:embed="rId3"/>
          <a:stretch>
            <a:fillRect/>
          </a:stretch>
        </p:blipFill>
        <p:spPr>
          <a:xfrm>
            <a:off x="5215732" y="5951538"/>
            <a:ext cx="2514600" cy="1962928"/>
          </a:xfrm>
          <a:prstGeom prst="rect">
            <a:avLst/>
          </a:prstGeom>
        </p:spPr>
      </p:pic>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011105518"/>
      </p:ext>
    </p:extLst>
  </p:cSld>
  <p:clrMapOvr>
    <a:masterClrMapping/>
  </p:clrMapOvr>
  <p:transition spd="slow">
    <p:fade/>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6"/>
          <p:cNvSpPr>
            <a:spLocks noGrp="1" noChangeArrowheads="1"/>
          </p:cNvSpPr>
          <p:nvPr>
            <p:ph type="title"/>
          </p:nvPr>
        </p:nvSpPr>
        <p:spPr/>
        <p:txBody>
          <a:bodyPr/>
          <a:lstStyle/>
          <a:p>
            <a:r>
              <a:rPr lang="ja-JP" altLang="en-US" smtClean="0"/>
              <a:t>モジュール分割の尺度</a:t>
            </a:r>
            <a:endParaRPr lang="ja-JP" altLang="en-US" dirty="0" smtClean="0"/>
          </a:p>
        </p:txBody>
      </p:sp>
      <p:sp>
        <p:nvSpPr>
          <p:cNvPr id="40963" name="Rectangle 7"/>
          <p:cNvSpPr>
            <a:spLocks noGrp="1" noChangeArrowheads="1"/>
          </p:cNvSpPr>
          <p:nvPr>
            <p:ph type="body" idx="1"/>
          </p:nvPr>
        </p:nvSpPr>
        <p:spPr/>
        <p:txBody>
          <a:bodyPr/>
          <a:lstStyle/>
          <a:p>
            <a:r>
              <a:rPr lang="ja-JP" altLang="en-US" smtClean="0"/>
              <a:t>モジュールサイズ</a:t>
            </a:r>
          </a:p>
          <a:p>
            <a:pPr lvl="1"/>
            <a:r>
              <a:rPr lang="ja-JP" altLang="en-US" smtClean="0"/>
              <a:t>ソースコードサイズ（たとえば、</a:t>
            </a:r>
            <a:r>
              <a:rPr lang="en-US" altLang="ja-JP" smtClean="0"/>
              <a:t>100</a:t>
            </a:r>
            <a:r>
              <a:rPr lang="ja-JP" altLang="en-US" smtClean="0"/>
              <a:t>行程度とか）</a:t>
            </a:r>
          </a:p>
          <a:p>
            <a:r>
              <a:rPr lang="ja-JP" altLang="en-US" smtClean="0"/>
              <a:t>モジュールの遮断度合い</a:t>
            </a:r>
          </a:p>
          <a:p>
            <a:pPr lvl="1"/>
            <a:r>
              <a:rPr lang="ja-JP" altLang="en-US" smtClean="0"/>
              <a:t>モジュールの内部設計が外部から見えない度合い</a:t>
            </a:r>
          </a:p>
          <a:p>
            <a:r>
              <a:rPr lang="ja-JP" altLang="en-US" smtClean="0"/>
              <a:t>モジュール間結合度</a:t>
            </a:r>
          </a:p>
          <a:p>
            <a:pPr lvl="1"/>
            <a:r>
              <a:rPr lang="ja-JP" altLang="en-US" smtClean="0"/>
              <a:t>モジュール間でデータの共有度合い</a:t>
            </a:r>
          </a:p>
          <a:p>
            <a:r>
              <a:rPr lang="ja-JP" altLang="en-US" smtClean="0"/>
              <a:t>モジュール強度</a:t>
            </a:r>
          </a:p>
          <a:p>
            <a:pPr lvl="1"/>
            <a:r>
              <a:rPr lang="ja-JP" altLang="en-US" smtClean="0"/>
              <a:t>モジュール間で機能を必要とする度合い</a:t>
            </a:r>
            <a:endParaRPr lang="ja-JP" altLang="en-US" dirty="0" smtClean="0"/>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64</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4086076306"/>
      </p:ext>
    </p:extLst>
  </p:cSld>
  <p:clrMapOvr>
    <a:masterClrMapping/>
  </p:clrMapOvr>
  <p:transition spd="slow">
    <p:fade/>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6"/>
          <p:cNvSpPr>
            <a:spLocks noGrp="1" noChangeArrowheads="1"/>
          </p:cNvSpPr>
          <p:nvPr>
            <p:ph type="title"/>
          </p:nvPr>
        </p:nvSpPr>
        <p:spPr/>
        <p:txBody>
          <a:bodyPr/>
          <a:lstStyle/>
          <a:p>
            <a:r>
              <a:rPr lang="ja-JP" altLang="en-US" dirty="0" smtClean="0"/>
              <a:t>モジュール化の原則（上ほど、結合強度が強い）</a:t>
            </a:r>
          </a:p>
        </p:txBody>
      </p:sp>
      <p:sp>
        <p:nvSpPr>
          <p:cNvPr id="39939" name="Rectangle 7"/>
          <p:cNvSpPr>
            <a:spLocks noGrp="1" noChangeArrowheads="1"/>
          </p:cNvSpPr>
          <p:nvPr>
            <p:ph type="body" idx="1"/>
          </p:nvPr>
        </p:nvSpPr>
        <p:spPr/>
        <p:txBody>
          <a:bodyPr>
            <a:normAutofit fontScale="70000" lnSpcReduction="20000"/>
          </a:bodyPr>
          <a:lstStyle/>
          <a:p>
            <a:r>
              <a:rPr lang="ja-JP" altLang="en-US" smtClean="0"/>
              <a:t>機能的結合</a:t>
            </a:r>
          </a:p>
          <a:p>
            <a:pPr lvl="1"/>
            <a:r>
              <a:rPr lang="ja-JP" altLang="en-US" smtClean="0"/>
              <a:t>一つの機能を実行するために関連し合っている要素を結合</a:t>
            </a:r>
          </a:p>
          <a:p>
            <a:r>
              <a:rPr lang="ja-JP" altLang="en-US" smtClean="0"/>
              <a:t>情報的結合</a:t>
            </a:r>
          </a:p>
          <a:p>
            <a:pPr lvl="1"/>
            <a:r>
              <a:rPr lang="ja-JP" altLang="en-US" smtClean="0"/>
              <a:t>一つの情報（データ構造）を扱う複数の機能を結合（情報の局所化、オブジェクト指向）</a:t>
            </a:r>
          </a:p>
          <a:p>
            <a:r>
              <a:rPr lang="ja-JP" altLang="en-US" smtClean="0"/>
              <a:t>連絡的結合</a:t>
            </a:r>
          </a:p>
          <a:p>
            <a:pPr lvl="1"/>
            <a:r>
              <a:rPr lang="ja-JP" altLang="en-US" smtClean="0"/>
              <a:t>同じデータを参照したり、データの受け渡しがある要素を結合</a:t>
            </a:r>
          </a:p>
          <a:p>
            <a:r>
              <a:rPr lang="ja-JP" altLang="en-US" smtClean="0"/>
              <a:t>手順的結合</a:t>
            </a:r>
          </a:p>
          <a:p>
            <a:pPr lvl="1"/>
            <a:r>
              <a:rPr lang="ja-JP" altLang="en-US" smtClean="0"/>
              <a:t>問題を処理するために関係している複数の機能のいくつかを結合</a:t>
            </a:r>
          </a:p>
          <a:p>
            <a:pPr lvl="2"/>
            <a:r>
              <a:rPr lang="ja-JP" altLang="en-US" smtClean="0"/>
              <a:t>フローチャートの一部を結合する、など</a:t>
            </a:r>
          </a:p>
          <a:p>
            <a:r>
              <a:rPr lang="ja-JP" altLang="en-US" smtClean="0"/>
              <a:t>時間的結合</a:t>
            </a:r>
          </a:p>
          <a:p>
            <a:pPr lvl="1"/>
            <a:r>
              <a:rPr lang="ja-JP" altLang="en-US" smtClean="0"/>
              <a:t>実行される時期が同じ要素を結合</a:t>
            </a:r>
          </a:p>
          <a:p>
            <a:pPr lvl="2"/>
            <a:r>
              <a:rPr lang="ja-JP" altLang="en-US" smtClean="0"/>
              <a:t>初期設定モジュール、終了モジュール、など</a:t>
            </a:r>
          </a:p>
          <a:p>
            <a:r>
              <a:rPr lang="ja-JP" altLang="en-US" smtClean="0"/>
              <a:t>論理的結合</a:t>
            </a:r>
          </a:p>
          <a:p>
            <a:pPr lvl="1"/>
            <a:r>
              <a:rPr lang="ja-JP" altLang="en-US" smtClean="0"/>
              <a:t>論理的・抽象的に関係ある要素の結合</a:t>
            </a:r>
          </a:p>
          <a:p>
            <a:pPr lvl="2"/>
            <a:r>
              <a:rPr lang="ja-JP" altLang="en-US" smtClean="0"/>
              <a:t>入出力用モジュール、編集モジュール、など</a:t>
            </a:r>
          </a:p>
          <a:p>
            <a:r>
              <a:rPr lang="ja-JP" altLang="en-US" smtClean="0"/>
              <a:t>暗合的結合</a:t>
            </a:r>
          </a:p>
          <a:p>
            <a:pPr lvl="1"/>
            <a:r>
              <a:rPr lang="ja-JP" altLang="en-US" smtClean="0"/>
              <a:t>特別な関係のない要素を結合。</a:t>
            </a:r>
          </a:p>
          <a:p>
            <a:pPr lvl="2"/>
            <a:r>
              <a:rPr lang="ja-JP" altLang="en-US" smtClean="0"/>
              <a:t>たまたま重複したコードを結合する、など</a:t>
            </a:r>
          </a:p>
          <a:p>
            <a:pPr lvl="2"/>
            <a:r>
              <a:rPr lang="ja-JP" altLang="en-US" smtClean="0"/>
              <a:t>チューニングする際などでみられる</a:t>
            </a:r>
          </a:p>
        </p:txBody>
      </p:sp>
      <p:sp>
        <p:nvSpPr>
          <p:cNvPr id="4" name="スライド番号プレースホルダ 3"/>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65</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509067240"/>
      </p:ext>
    </p:extLst>
  </p:cSld>
  <p:clrMapOvr>
    <a:masterClrMapping/>
  </p:clrMapOvr>
  <p:transition spd="slow">
    <p:fade/>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mtClean="0"/>
              <a:t>モジュール分割手法</a:t>
            </a:r>
            <a:endParaRPr lang="ja-JP" altLang="en-US" dirty="0"/>
          </a:p>
        </p:txBody>
      </p:sp>
      <p:graphicFrame>
        <p:nvGraphicFramePr>
          <p:cNvPr id="4" name="コンテンツ プレースホルダ 3"/>
          <p:cNvGraphicFramePr>
            <a:graphicFrameLocks noGrp="1"/>
          </p:cNvGraphicFramePr>
          <p:nvPr>
            <p:ph idx="1"/>
          </p:nvPr>
        </p:nvGraphicFramePr>
        <p:xfrm>
          <a:off x="461206" y="1628246"/>
          <a:ext cx="11557000" cy="5120377"/>
        </p:xfrm>
        <a:graphic>
          <a:graphicData uri="http://schemas.openxmlformats.org/drawingml/2006/table">
            <a:tbl>
              <a:tblPr firstRow="1" bandRow="1">
                <a:tableStyleId>{5C22544A-7EE6-4342-B048-85BDC9FD1C3A}</a:tableStyleId>
              </a:tblPr>
              <a:tblGrid>
                <a:gridCol w="2977357"/>
                <a:gridCol w="2128044"/>
                <a:gridCol w="6451599"/>
              </a:tblGrid>
              <a:tr h="396197">
                <a:tc>
                  <a:txBody>
                    <a:bodyPr/>
                    <a:lstStyle/>
                    <a:p>
                      <a:r>
                        <a:rPr kumimoji="1" lang="ja-JP" altLang="en-US" sz="2000" b="0" i="0" dirty="0" smtClean="0">
                          <a:latin typeface="ヒラギノ角ゴ ProN W3"/>
                          <a:ea typeface="ヒラギノ角ゴ ProN W3"/>
                          <a:cs typeface="ヒラギノ角ゴ ProN W3"/>
                        </a:rPr>
                        <a:t>分割方法</a:t>
                      </a:r>
                      <a:endParaRPr kumimoji="1" lang="ja-JP" altLang="en-US" sz="2000" b="0" i="0" dirty="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技法名</a:t>
                      </a:r>
                      <a:endParaRPr kumimoji="1" lang="ja-JP" altLang="en-US" sz="2000" b="0" i="0" dirty="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方法</a:t>
                      </a:r>
                      <a:endParaRPr kumimoji="1" lang="ja-JP" altLang="en-US" sz="2000" b="0" i="0" dirty="0">
                        <a:latin typeface="ヒラギノ角ゴ ProN W3"/>
                        <a:ea typeface="ヒラギノ角ゴ ProN W3"/>
                        <a:cs typeface="ヒラギノ角ゴ ProN W3"/>
                      </a:endParaRPr>
                    </a:p>
                  </a:txBody>
                  <a:tcPr marT="45698" marB="45698"/>
                </a:tc>
              </a:tr>
              <a:tr h="1005796">
                <a:tc rowSpan="2">
                  <a:txBody>
                    <a:bodyPr/>
                    <a:lstStyle/>
                    <a:p>
                      <a:r>
                        <a:rPr kumimoji="1" lang="ja-JP" altLang="en-US" sz="2000" b="0" i="0" dirty="0" smtClean="0">
                          <a:latin typeface="ヒラギノ角ゴ ProN W3"/>
                          <a:ea typeface="ヒラギノ角ゴ ProN W3"/>
                          <a:cs typeface="ヒラギノ角ゴ ProN W3"/>
                        </a:rPr>
                        <a:t>データの流れに着目した分割技法（処理中心）</a:t>
                      </a:r>
                      <a:endParaRPr kumimoji="1" lang="ja-JP" altLang="en-US" sz="2000" b="0" i="0" dirty="0">
                        <a:latin typeface="ヒラギノ角ゴ ProN W3"/>
                        <a:ea typeface="ヒラギノ角ゴ ProN W3"/>
                        <a:cs typeface="ヒラギノ角ゴ ProN W3"/>
                      </a:endParaRPr>
                    </a:p>
                  </a:txBody>
                  <a:tcPr marT="45698" marB="45698"/>
                </a:tc>
                <a:tc>
                  <a:txBody>
                    <a:bodyPr/>
                    <a:lstStyle/>
                    <a:p>
                      <a:r>
                        <a:rPr kumimoji="1" lang="en-US" altLang="ja-JP" sz="2000" b="0" i="0" dirty="0" smtClean="0">
                          <a:latin typeface="ヒラギノ角ゴ ProN W3"/>
                          <a:ea typeface="ヒラギノ角ゴ ProN W3"/>
                          <a:cs typeface="ヒラギノ角ゴ ProN W3"/>
                        </a:rPr>
                        <a:t>STS</a:t>
                      </a:r>
                      <a:r>
                        <a:rPr kumimoji="1" lang="ja-JP" altLang="en-US" sz="2000" b="0" i="0" dirty="0" smtClean="0">
                          <a:latin typeface="ヒラギノ角ゴ ProN W3"/>
                          <a:ea typeface="ヒラギノ角ゴ ProN W3"/>
                          <a:cs typeface="ヒラギノ角ゴ ProN W3"/>
                        </a:rPr>
                        <a:t>分割</a:t>
                      </a:r>
                      <a:endParaRPr kumimoji="1" lang="en-US" altLang="ja-JP" sz="2000" b="0" i="0" dirty="0" smtClean="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データの入力処理（</a:t>
                      </a:r>
                      <a:r>
                        <a:rPr kumimoji="1" lang="en-US" altLang="ja-JP" sz="2000" b="0" i="0" dirty="0" smtClean="0">
                          <a:latin typeface="ヒラギノ角ゴ ProN W3"/>
                          <a:ea typeface="ヒラギノ角ゴ ProN W3"/>
                          <a:cs typeface="ヒラギノ角ゴ ProN W3"/>
                        </a:rPr>
                        <a:t>Source</a:t>
                      </a:r>
                      <a:r>
                        <a:rPr kumimoji="1" lang="ja-JP" altLang="en-US" sz="2000" b="0" i="0" dirty="0" smtClean="0">
                          <a:latin typeface="ヒラギノ角ゴ ProN W3"/>
                          <a:ea typeface="ヒラギノ角ゴ ProN W3"/>
                          <a:cs typeface="ヒラギノ角ゴ ProN W3"/>
                        </a:rPr>
                        <a:t>）、データの変換処理（</a:t>
                      </a:r>
                      <a:r>
                        <a:rPr kumimoji="1" lang="en-US" altLang="ja-JP" sz="2000" b="0" i="0" dirty="0" smtClean="0">
                          <a:latin typeface="ヒラギノ角ゴ ProN W3"/>
                          <a:ea typeface="ヒラギノ角ゴ ProN W3"/>
                          <a:cs typeface="ヒラギノ角ゴ ProN W3"/>
                        </a:rPr>
                        <a:t>Transform</a:t>
                      </a:r>
                      <a:r>
                        <a:rPr kumimoji="1" lang="ja-JP" altLang="en-US" sz="2000" b="0" i="0" dirty="0" smtClean="0">
                          <a:latin typeface="ヒラギノ角ゴ ProN W3"/>
                          <a:ea typeface="ヒラギノ角ゴ ProN W3"/>
                          <a:cs typeface="ヒラギノ角ゴ ProN W3"/>
                        </a:rPr>
                        <a:t>）、データの出力処理（</a:t>
                      </a:r>
                      <a:r>
                        <a:rPr kumimoji="1" lang="en-US" altLang="ja-JP" sz="2000" b="0" i="0" dirty="0" smtClean="0">
                          <a:latin typeface="ヒラギノ角ゴ ProN W3"/>
                          <a:ea typeface="ヒラギノ角ゴ ProN W3"/>
                          <a:cs typeface="ヒラギノ角ゴ ProN W3"/>
                        </a:rPr>
                        <a:t>Sink</a:t>
                      </a:r>
                      <a:r>
                        <a:rPr kumimoji="1" lang="ja-JP" altLang="en-US" sz="2000" b="0" i="0" dirty="0" smtClean="0">
                          <a:latin typeface="ヒラギノ角ゴ ProN W3"/>
                          <a:ea typeface="ヒラギノ角ゴ ProN W3"/>
                          <a:cs typeface="ヒラギノ角ゴ ProN W3"/>
                        </a:rPr>
                        <a:t>）の</a:t>
                      </a:r>
                      <a:r>
                        <a:rPr kumimoji="1" lang="en-US" altLang="ja-JP" sz="2000" b="0" i="0" dirty="0" smtClean="0">
                          <a:latin typeface="ヒラギノ角ゴ ProN W3"/>
                          <a:ea typeface="ヒラギノ角ゴ ProN W3"/>
                          <a:cs typeface="ヒラギノ角ゴ ProN W3"/>
                        </a:rPr>
                        <a:t>3</a:t>
                      </a:r>
                      <a:r>
                        <a:rPr kumimoji="1" lang="ja-JP" altLang="en-US" sz="2000" b="0" i="0" dirty="0" smtClean="0">
                          <a:latin typeface="ヒラギノ角ゴ ProN W3"/>
                          <a:ea typeface="ヒラギノ角ゴ ProN W3"/>
                          <a:cs typeface="ヒラギノ角ゴ ProN W3"/>
                        </a:rPr>
                        <a:t>種類のモジュールに分割してモジュールの構造化を行う。</a:t>
                      </a:r>
                      <a:endParaRPr kumimoji="1" lang="ja-JP" altLang="en-US" sz="2000" b="0" i="0" dirty="0">
                        <a:latin typeface="ヒラギノ角ゴ ProN W3"/>
                        <a:ea typeface="ヒラギノ角ゴ ProN W3"/>
                        <a:cs typeface="ヒラギノ角ゴ ProN W3"/>
                      </a:endParaRPr>
                    </a:p>
                  </a:txBody>
                  <a:tcPr marT="45698" marB="45698"/>
                </a:tc>
              </a:tr>
              <a:tr h="1310595">
                <a:tc vMerge="1">
                  <a:txBody>
                    <a:bodyPr/>
                    <a:lstStyle/>
                    <a:p>
                      <a:endParaRPr kumimoji="1" lang="ja-JP"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dirty="0" smtClean="0">
                          <a:latin typeface="ヒラギノ角ゴ ProN W3"/>
                          <a:ea typeface="ヒラギノ角ゴ ProN W3"/>
                          <a:cs typeface="ヒラギノ角ゴ ProN W3"/>
                        </a:rPr>
                        <a:t>トランザクション分割</a:t>
                      </a:r>
                      <a:endParaRPr kumimoji="1" lang="en-US" altLang="ja-JP" sz="2000" b="0" i="0" dirty="0" smtClean="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モジュール分割技法のひとつ。データの種類により実行する処理（トランザクション）が決まるような場合に、トランザクションの種類ごとにモジュール分割を行う技法。</a:t>
                      </a:r>
                      <a:endParaRPr kumimoji="1" lang="ja-JP" altLang="en-US" sz="2000" b="0" i="0" dirty="0">
                        <a:latin typeface="ヒラギノ角ゴ ProN W3"/>
                        <a:ea typeface="ヒラギノ角ゴ ProN W3"/>
                        <a:cs typeface="ヒラギノ角ゴ ProN W3"/>
                      </a:endParaRPr>
                    </a:p>
                  </a:txBody>
                  <a:tcPr marT="45698" marB="45698"/>
                </a:tc>
              </a:tr>
              <a:tr h="700996">
                <a:tc rowSpan="2">
                  <a:txBody>
                    <a:bodyPr/>
                    <a:lstStyle/>
                    <a:p>
                      <a:r>
                        <a:rPr kumimoji="1" lang="ja-JP" altLang="en-US" sz="2000" b="0" i="0" dirty="0" smtClean="0">
                          <a:latin typeface="ヒラギノ角ゴ ProN W3"/>
                          <a:ea typeface="ヒラギノ角ゴ ProN W3"/>
                          <a:cs typeface="ヒラギノ角ゴ ProN W3"/>
                        </a:rPr>
                        <a:t>データ構造に着目した分割技法（データ中心）</a:t>
                      </a:r>
                      <a:endParaRPr kumimoji="1" lang="ja-JP" altLang="en-US" sz="2000" b="0" i="0" dirty="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ジャクソン法</a:t>
                      </a:r>
                      <a:endParaRPr kumimoji="1" lang="en-US" altLang="ja-JP" sz="2000" b="0" i="0" dirty="0" smtClean="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基本、連続、繰り返し、選択の</a:t>
                      </a:r>
                      <a:r>
                        <a:rPr kumimoji="1" lang="en-US" altLang="ja-JP" sz="2000" b="0" i="0" dirty="0" smtClean="0">
                          <a:latin typeface="ヒラギノ角ゴ ProN W3"/>
                          <a:ea typeface="ヒラギノ角ゴ ProN W3"/>
                          <a:cs typeface="ヒラギノ角ゴ ProN W3"/>
                        </a:rPr>
                        <a:t>4</a:t>
                      </a:r>
                      <a:r>
                        <a:rPr kumimoji="1" lang="ja-JP" altLang="en-US" sz="2000" b="0" i="0" dirty="0" smtClean="0">
                          <a:latin typeface="ヒラギノ角ゴ ProN W3"/>
                          <a:ea typeface="ヒラギノ角ゴ ProN W3"/>
                          <a:cs typeface="ヒラギノ角ゴ ProN W3"/>
                        </a:rPr>
                        <a:t>つの図式を用いて、データ構造とプログラム構造を階層化する。</a:t>
                      </a:r>
                      <a:endParaRPr kumimoji="1" lang="ja-JP" altLang="en-US" sz="2000" b="0" i="0" dirty="0">
                        <a:latin typeface="ヒラギノ角ゴ ProN W3"/>
                        <a:ea typeface="ヒラギノ角ゴ ProN W3"/>
                        <a:cs typeface="ヒラギノ角ゴ ProN W3"/>
                      </a:endParaRPr>
                    </a:p>
                  </a:txBody>
                  <a:tcPr marT="45698" marB="45698"/>
                </a:tc>
              </a:tr>
              <a:tr h="1005796">
                <a:tc vMerge="1">
                  <a:txBody>
                    <a:bodyPr/>
                    <a:lstStyle/>
                    <a:p>
                      <a:endParaRPr kumimoji="1" lang="ja-JP" altLang="en-US"/>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en-US" sz="2000" b="0" i="0" kern="1200" dirty="0" smtClean="0">
                          <a:solidFill>
                            <a:schemeClr val="dk1"/>
                          </a:solidFill>
                          <a:latin typeface="ヒラギノ角ゴ ProN W3"/>
                          <a:ea typeface="ヒラギノ角ゴ ProN W3"/>
                          <a:cs typeface="ヒラギノ角ゴ ProN W3"/>
                        </a:rPr>
                        <a:t>ワーニエ法</a:t>
                      </a:r>
                    </a:p>
                  </a:txBody>
                  <a:tcPr marT="45698" marB="45698"/>
                </a:tc>
                <a:tc>
                  <a:txBody>
                    <a:bodyPr/>
                    <a:lstStyle/>
                    <a:p>
                      <a:r>
                        <a:rPr kumimoji="1" lang="ja-JP" altLang="en-US" sz="2000" b="0" i="0" dirty="0" smtClean="0">
                          <a:latin typeface="ヒラギノ角ゴ ProN W3"/>
                          <a:ea typeface="ヒラギノ角ゴ ProN W3"/>
                          <a:cs typeface="ヒラギノ角ゴ ProN W3"/>
                        </a:rPr>
                        <a:t>入出力データの構造に着目して、データが「いつ、どこで、何回」使われるかをもとに、順次・選択・繰り返しの制御構造でプログラムを展開する。</a:t>
                      </a:r>
                    </a:p>
                  </a:txBody>
                  <a:tcPr marT="45698" marB="45698"/>
                </a:tc>
              </a:tr>
              <a:tr h="700996">
                <a:tc>
                  <a:txBody>
                    <a:bodyPr/>
                    <a:lstStyle/>
                    <a:p>
                      <a:r>
                        <a:rPr kumimoji="1" lang="ja-JP" altLang="en-US" sz="2000" b="0" i="0" dirty="0" smtClean="0">
                          <a:latin typeface="ヒラギノ角ゴ ProN W3"/>
                          <a:ea typeface="ヒラギノ角ゴ ProN W3"/>
                          <a:cs typeface="ヒラギノ角ゴ ProN W3"/>
                        </a:rPr>
                        <a:t>オブジェクトという単位に着目した分割技法</a:t>
                      </a:r>
                      <a:endParaRPr kumimoji="1" lang="ja-JP" altLang="en-US" sz="2000" b="0" i="0" dirty="0">
                        <a:latin typeface="ヒラギノ角ゴ ProN W3"/>
                        <a:ea typeface="ヒラギノ角ゴ ProN W3"/>
                        <a:cs typeface="ヒラギノ角ゴ ProN W3"/>
                      </a:endParaRPr>
                    </a:p>
                  </a:txBody>
                  <a:tcPr marT="45698" marB="45698"/>
                </a:tc>
                <a:tc>
                  <a:txBody>
                    <a:bodyPr/>
                    <a:lstStyle/>
                    <a:p>
                      <a:r>
                        <a:rPr kumimoji="1" lang="ja-JP" altLang="en-US" sz="2000" b="0" i="0" dirty="0" smtClean="0">
                          <a:latin typeface="ヒラギノ角ゴ ProN W3"/>
                          <a:ea typeface="ヒラギノ角ゴ ProN W3"/>
                          <a:cs typeface="ヒラギノ角ゴ ProN W3"/>
                        </a:rPr>
                        <a:t>オブジェクト指向設計</a:t>
                      </a:r>
                      <a:endParaRPr kumimoji="1" lang="ja-JP" altLang="en-US" sz="2000" b="0" i="0" dirty="0">
                        <a:latin typeface="ヒラギノ角ゴ ProN W3"/>
                        <a:ea typeface="ヒラギノ角ゴ ProN W3"/>
                        <a:cs typeface="ヒラギノ角ゴ ProN W3"/>
                      </a:endParaRPr>
                    </a:p>
                  </a:txBody>
                  <a:tcPr marT="45698" marB="45698"/>
                </a:tc>
                <a:tc>
                  <a:txBody>
                    <a:bodyPr/>
                    <a:lstStyle/>
                    <a:p>
                      <a:endParaRPr kumimoji="1" lang="ja-JP" altLang="en-US" sz="2000" b="0" i="0" dirty="0">
                        <a:latin typeface="ヒラギノ角ゴ ProN W3"/>
                        <a:ea typeface="ヒラギノ角ゴ ProN W3"/>
                        <a:cs typeface="ヒラギノ角ゴ ProN W3"/>
                      </a:endParaRPr>
                    </a:p>
                  </a:txBody>
                  <a:tcPr marT="45698" marB="45698"/>
                </a:tc>
              </a:tr>
            </a:tbl>
          </a:graphicData>
        </a:graphic>
      </p:graphicFrame>
      <p:sp>
        <p:nvSpPr>
          <p:cNvPr id="5" name="スライド番号プレースホルダ 4"/>
          <p:cNvSpPr>
            <a:spLocks noGrp="1"/>
          </p:cNvSpPr>
          <p:nvPr>
            <p:ph type="sldNum" sz="quarter" idx="10"/>
          </p:nvPr>
        </p:nvSpPr>
        <p:spPr>
          <a:xfrm>
            <a:off x="12488016" y="9405383"/>
            <a:ext cx="534247" cy="364093"/>
          </a:xfrm>
        </p:spPr>
        <p:txBody>
          <a:bodyPr/>
          <a:lstStyle/>
          <a:p>
            <a:fld id="{9D6C9EEA-679C-C04B-B6CA-8B9C549EA5CC}" type="slidenum">
              <a:rPr lang="ja-JP" altLang="en-US" smtClean="0"/>
              <a:pPr/>
              <a:t>66</a:t>
            </a:fld>
            <a:endParaRPr lang="en-US" altLang="ja-JP"/>
          </a:p>
        </p:txBody>
      </p:sp>
      <p:sp>
        <p:nvSpPr>
          <p:cNvPr id="3" name="フッター プレースホルダー 2"/>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86946631"/>
      </p:ext>
    </p:extLst>
  </p:cSld>
  <p:clrMapOvr>
    <a:masterClrMapping/>
  </p:clrMapOvr>
  <p:transition spd="slow">
    <p:fade/>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ja-JP" altLang="en-US" dirty="0" smtClean="0"/>
              <a:t>タスク分割ガイドライン</a:t>
            </a:r>
            <a:endParaRPr lang="ja-JP" altLang="en-US" dirty="0"/>
          </a:p>
        </p:txBody>
      </p:sp>
      <p:sp>
        <p:nvSpPr>
          <p:cNvPr id="2" name="テキスト プレースホルダー 1"/>
          <p:cNvSpPr>
            <a:spLocks noGrp="1"/>
          </p:cNvSpPr>
          <p:nvPr>
            <p:ph type="body" idx="1"/>
          </p:nvPr>
        </p:nvSpPr>
        <p:spPr/>
        <p:txBody>
          <a:bodyPr/>
          <a:lstStyle/>
          <a:p>
            <a:endParaRPr kumimoji="1" lang="ja-JP" altLang="en-US"/>
          </a:p>
        </p:txBody>
      </p:sp>
      <p:sp>
        <p:nvSpPr>
          <p:cNvPr id="6" name="スライド番号プレースホルダ 5"/>
          <p:cNvSpPr>
            <a:spLocks noGrp="1"/>
          </p:cNvSpPr>
          <p:nvPr>
            <p:ph type="sldNum" sz="quarter" idx="4294967295"/>
          </p:nvPr>
        </p:nvSpPr>
        <p:spPr>
          <a:xfrm>
            <a:off x="12487275" y="9405938"/>
            <a:ext cx="534988" cy="363537"/>
          </a:xfrm>
          <a:prstGeom prst="rect">
            <a:avLst/>
          </a:prstGeom>
        </p:spPr>
        <p:txBody>
          <a:bodyPr lIns="124313" tIns="62156" rIns="124313" bIns="62156"/>
          <a:lstStyle/>
          <a:p>
            <a:fld id="{8F65FE05-CAD1-C240-911F-BBD7A5AFB11A}" type="slidenum">
              <a:rPr lang="ja-JP" altLang="en-US" smtClean="0"/>
              <a:pPr/>
              <a:t>67</a:t>
            </a:fld>
            <a:endParaRPr lang="en-US" altLang="ja-JP"/>
          </a:p>
        </p:txBody>
      </p:sp>
    </p:spTree>
    <p:extLst>
      <p:ext uri="{BB962C8B-B14F-4D97-AF65-F5344CB8AC3E}">
        <p14:creationId xmlns:p14="http://schemas.microsoft.com/office/powerpoint/2010/main" val="3100145139"/>
      </p:ext>
    </p:extLst>
  </p:cSld>
  <p:clrMapOvr>
    <a:masterClrMapping/>
  </p:clrMapOvr>
  <p:transition spd="slow">
    <p:fade/>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4"/>
          <p:cNvSpPr>
            <a:spLocks noGrp="1" noChangeArrowheads="1"/>
          </p:cNvSpPr>
          <p:nvPr>
            <p:ph type="title"/>
          </p:nvPr>
        </p:nvSpPr>
        <p:spPr/>
        <p:txBody>
          <a:bodyPr/>
          <a:lstStyle/>
          <a:p>
            <a:r>
              <a:rPr lang="ja-JP" altLang="en-US" smtClean="0"/>
              <a:t>タスク分割の考え方</a:t>
            </a:r>
          </a:p>
        </p:txBody>
      </p:sp>
      <p:sp>
        <p:nvSpPr>
          <p:cNvPr id="122883" name="Rectangle 5"/>
          <p:cNvSpPr>
            <a:spLocks noGrp="1" noChangeArrowheads="1"/>
          </p:cNvSpPr>
          <p:nvPr>
            <p:ph type="body" idx="1"/>
          </p:nvPr>
        </p:nvSpPr>
        <p:spPr/>
        <p:txBody>
          <a:bodyPr/>
          <a:lstStyle/>
          <a:p>
            <a:r>
              <a:rPr lang="ja-JP" altLang="en-US" smtClean="0"/>
              <a:t>タスク分割方法は、設計者によっていろいろ考え方がある。</a:t>
            </a:r>
          </a:p>
          <a:p>
            <a:r>
              <a:rPr lang="ja-JP" altLang="en-US" smtClean="0"/>
              <a:t>考え方の例を示すが、これが唯一の方法ではない。</a:t>
            </a:r>
          </a:p>
          <a:p>
            <a:r>
              <a:rPr lang="ja-JP" altLang="en-US" smtClean="0"/>
              <a:t>とにかく柔軟に考え、いろいろな分割候補の中から最適なものを選ぶようにすることが必要。</a:t>
            </a:r>
          </a:p>
          <a:p>
            <a:pPr lvl="1"/>
            <a:r>
              <a:rPr lang="ja-JP" altLang="en-US" smtClean="0"/>
              <a:t>どれが最適かは、設計者が判断しなくてはならない。</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68</a:t>
            </a:fld>
            <a:endParaRPr lang="en-US" altLang="ja-JP"/>
          </a:p>
        </p:txBody>
      </p:sp>
    </p:spTree>
    <p:extLst>
      <p:ext uri="{BB962C8B-B14F-4D97-AF65-F5344CB8AC3E}">
        <p14:creationId xmlns:p14="http://schemas.microsoft.com/office/powerpoint/2010/main" val="2426868462"/>
      </p:ext>
    </p:extLst>
  </p:cSld>
  <p:clrMapOvr>
    <a:masterClrMapping/>
  </p:clrMapOvr>
  <p:transition spd="slow">
    <p:fade/>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Rectangle 5"/>
          <p:cNvSpPr>
            <a:spLocks noGrp="1" noChangeArrowheads="1"/>
          </p:cNvSpPr>
          <p:nvPr>
            <p:ph type="title"/>
          </p:nvPr>
        </p:nvSpPr>
        <p:spPr/>
        <p:txBody>
          <a:bodyPr/>
          <a:lstStyle/>
          <a:p>
            <a:r>
              <a:rPr lang="ja-JP" altLang="en-US" smtClean="0"/>
              <a:t>タスク分割は役割分割</a:t>
            </a:r>
          </a:p>
        </p:txBody>
      </p:sp>
      <p:sp>
        <p:nvSpPr>
          <p:cNvPr id="133124" name="Rectangle 6"/>
          <p:cNvSpPr>
            <a:spLocks noGrp="1" noChangeArrowheads="1"/>
          </p:cNvSpPr>
          <p:nvPr>
            <p:ph type="body" idx="1"/>
          </p:nvPr>
        </p:nvSpPr>
        <p:spPr/>
        <p:txBody>
          <a:bodyPr/>
          <a:lstStyle/>
          <a:p>
            <a:r>
              <a:rPr lang="ja-JP" altLang="en-US" smtClean="0"/>
              <a:t>タスク分割作業</a:t>
            </a:r>
            <a:r>
              <a:rPr lang="en-US" altLang="ja-JP" smtClean="0"/>
              <a:t>(</a:t>
            </a:r>
            <a:r>
              <a:rPr lang="ja-JP" altLang="en-US" smtClean="0"/>
              <a:t>設計作業</a:t>
            </a:r>
            <a:r>
              <a:rPr lang="en-US" altLang="ja-JP" smtClean="0"/>
              <a:t>)</a:t>
            </a:r>
            <a:r>
              <a:rPr lang="ja-JP" altLang="en-US" smtClean="0"/>
              <a:t>は、どの機能をどの処理で行うかを決めるための作業</a:t>
            </a:r>
          </a:p>
          <a:p>
            <a:pPr lvl="1"/>
            <a:r>
              <a:rPr lang="ja-JP" altLang="en-US" smtClean="0"/>
              <a:t>それぞれの役割を決めることによって、全体が動作する</a:t>
            </a:r>
          </a:p>
          <a:p>
            <a:pPr lvl="1"/>
            <a:r>
              <a:rPr lang="ja-JP" altLang="en-US" smtClean="0"/>
              <a:t>必要な割込みハンドラは、ハードウェアの構成で決まってしまう</a:t>
            </a:r>
          </a:p>
          <a:p>
            <a:r>
              <a:rPr lang="ja-JP" altLang="en-US" smtClean="0"/>
              <a:t>どの機能をタスクで行い、どの機能をハンドラで行うのかも一緒に考える</a:t>
            </a:r>
          </a:p>
          <a:p>
            <a:pPr lvl="1"/>
            <a:r>
              <a:rPr lang="ja-JP" altLang="en-US" smtClean="0"/>
              <a:t>処理の構成や目的によって異なるが、ハンドラで処理を完結させたほうが良い場合もある</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69</a:t>
            </a:fld>
            <a:endParaRPr lang="en-US" altLang="ja-JP"/>
          </a:p>
        </p:txBody>
      </p:sp>
    </p:spTree>
    <p:extLst>
      <p:ext uri="{BB962C8B-B14F-4D97-AF65-F5344CB8AC3E}">
        <p14:creationId xmlns:p14="http://schemas.microsoft.com/office/powerpoint/2010/main" val="2098084565"/>
      </p:ext>
    </p:extLst>
  </p:cSld>
  <p:clrMapOvr>
    <a:masterClrMapping/>
  </p:clrMapOvr>
  <p:transition spd="slow">
    <p:fade/>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dirty="0" smtClean="0"/>
              <a:t>組込みシステムの要件（新しい要件</a:t>
            </a:r>
            <a:r>
              <a:rPr lang="en-US" altLang="ja-JP" dirty="0" smtClean="0"/>
              <a:t>②</a:t>
            </a:r>
            <a:r>
              <a:rPr lang="ja-JP" altLang="en-US" dirty="0" smtClean="0"/>
              <a:t>）</a:t>
            </a:r>
            <a:endParaRPr lang="ja-JP" altLang="en-US" dirty="0"/>
          </a:p>
        </p:txBody>
      </p:sp>
      <p:sp>
        <p:nvSpPr>
          <p:cNvPr id="3" name="コンテンツ プレースホルダ 2"/>
          <p:cNvSpPr>
            <a:spLocks noGrp="1"/>
          </p:cNvSpPr>
          <p:nvPr>
            <p:ph idx="1"/>
          </p:nvPr>
        </p:nvSpPr>
        <p:spPr/>
        <p:txBody>
          <a:bodyPr/>
          <a:lstStyle/>
          <a:p>
            <a:r>
              <a:rPr lang="ja-JP" altLang="en-US" dirty="0" smtClean="0">
                <a:latin typeface="Arial" charset="0"/>
              </a:rPr>
              <a:t>省資源・省電力</a:t>
            </a:r>
            <a:endParaRPr lang="en-US" altLang="ja-JP" dirty="0" smtClean="0">
              <a:latin typeface="Arial" charset="0"/>
            </a:endParaRPr>
          </a:p>
          <a:p>
            <a:pPr lvl="1"/>
            <a:r>
              <a:rPr lang="ja-JP" altLang="en-US" dirty="0" smtClean="0">
                <a:latin typeface="Arial" charset="0"/>
              </a:rPr>
              <a:t>増えるモバイル型の組込み機器</a:t>
            </a:r>
            <a:endParaRPr lang="en-US" altLang="ja-JP" dirty="0" smtClean="0">
              <a:latin typeface="Arial" charset="0"/>
            </a:endParaRPr>
          </a:p>
          <a:p>
            <a:pPr lvl="1"/>
            <a:r>
              <a:rPr lang="ja-JP" altLang="en-US" dirty="0" smtClean="0">
                <a:latin typeface="Arial" charset="0"/>
              </a:rPr>
              <a:t>バッテリーの持続時間は、製品競争力上重要</a:t>
            </a:r>
            <a:endParaRPr lang="en-US" altLang="ja-JP" dirty="0" smtClean="0">
              <a:latin typeface="Arial" charset="0"/>
            </a:endParaRPr>
          </a:p>
          <a:p>
            <a:pPr lvl="1"/>
            <a:r>
              <a:rPr lang="ja-JP" altLang="en-US" dirty="0" smtClean="0">
                <a:latin typeface="Arial" charset="0"/>
              </a:rPr>
              <a:t>世界的な省エネルギー意識の高まりから、重要な省電力</a:t>
            </a:r>
            <a:endParaRPr lang="en-US" altLang="ja-JP" dirty="0" smtClean="0">
              <a:latin typeface="Arial" charset="0"/>
            </a:endParaRPr>
          </a:p>
          <a:p>
            <a:pPr lvl="1"/>
            <a:endParaRPr lang="ja-JP" altLang="en-US" dirty="0" smtClean="0">
              <a:latin typeface="Arial" charset="0"/>
            </a:endParaRPr>
          </a:p>
          <a:p>
            <a:r>
              <a:rPr lang="ja-JP" altLang="en-US" dirty="0" smtClean="0">
                <a:latin typeface="Arial" charset="0"/>
              </a:rPr>
              <a:t>使いやすく、やさしい利用者インターフェース</a:t>
            </a:r>
            <a:endParaRPr lang="en-US" altLang="ja-JP" dirty="0" smtClean="0">
              <a:latin typeface="Arial" charset="0"/>
            </a:endParaRPr>
          </a:p>
          <a:p>
            <a:pPr lvl="1"/>
            <a:r>
              <a:rPr lang="ja-JP" altLang="en-US" dirty="0" smtClean="0">
                <a:latin typeface="Arial" charset="0"/>
              </a:rPr>
              <a:t>幼児からお年寄りまで。</a:t>
            </a:r>
            <a:endParaRPr lang="en-US" altLang="ja-JP" dirty="0" smtClean="0">
              <a:latin typeface="Arial" charset="0"/>
            </a:endParaRPr>
          </a:p>
          <a:p>
            <a:pPr lvl="1"/>
            <a:endParaRPr lang="ja-JP" altLang="en-US" dirty="0" smtClean="0">
              <a:latin typeface="Arial" charset="0"/>
            </a:endParaRPr>
          </a:p>
          <a:p>
            <a:endParaRPr lang="ja-JP" altLang="en-US" dirty="0"/>
          </a:p>
        </p:txBody>
      </p:sp>
      <p:sp>
        <p:nvSpPr>
          <p:cNvPr id="4" name="スライド番号プレースホルダ 3"/>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7</a:t>
            </a:fld>
            <a:endParaRPr lang="en-US" altLang="ja-JP"/>
          </a:p>
        </p:txBody>
      </p:sp>
      <p:sp>
        <p:nvSpPr>
          <p:cNvPr id="5" name="フッター プレースホルダー 4"/>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9303450"/>
      </p:ext>
    </p:extLst>
  </p:cSld>
  <p:clrMapOvr>
    <a:masterClrMapping/>
  </p:clrMapOvr>
  <p:transition spd="slow">
    <p:fade/>
  </p:transition>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4"/>
          <p:cNvSpPr>
            <a:spLocks noGrp="1" noChangeArrowheads="1"/>
          </p:cNvSpPr>
          <p:nvPr>
            <p:ph type="title"/>
          </p:nvPr>
        </p:nvSpPr>
        <p:spPr/>
        <p:txBody>
          <a:bodyPr/>
          <a:lstStyle/>
          <a:p>
            <a:r>
              <a:rPr lang="ja-JP" altLang="en-US" dirty="0" smtClean="0"/>
              <a:t>並行動作に着目</a:t>
            </a:r>
            <a:endParaRPr lang="en-US" altLang="ja-JP" dirty="0" smtClean="0"/>
          </a:p>
        </p:txBody>
      </p:sp>
      <p:sp>
        <p:nvSpPr>
          <p:cNvPr id="134147" name="Rectangle 5"/>
          <p:cNvSpPr>
            <a:spLocks noGrp="1" noChangeArrowheads="1"/>
          </p:cNvSpPr>
          <p:nvPr>
            <p:ph type="body" idx="1"/>
          </p:nvPr>
        </p:nvSpPr>
        <p:spPr/>
        <p:txBody>
          <a:bodyPr/>
          <a:lstStyle/>
          <a:p>
            <a:r>
              <a:rPr lang="ja-JP" altLang="en-US" dirty="0" smtClean="0"/>
              <a:t>まずは並行して動作すべき機能に着目</a:t>
            </a:r>
          </a:p>
          <a:p>
            <a:pPr lvl="1"/>
            <a:r>
              <a:rPr lang="ja-JP" altLang="en-US" dirty="0" smtClean="0"/>
              <a:t>並行して動作すべき機能が、まずはタスクの候補</a:t>
            </a:r>
          </a:p>
          <a:p>
            <a:r>
              <a:rPr lang="ja-JP" altLang="en-US" dirty="0" smtClean="0"/>
              <a:t>機能の種類が違う場合には、並行して動作する必要がない場合もある</a:t>
            </a:r>
          </a:p>
          <a:p>
            <a:pPr lvl="1"/>
            <a:r>
              <a:rPr lang="ja-JP" altLang="en-US" dirty="0" smtClean="0"/>
              <a:t>別のタスクにまとめられるかどうかを検討する</a:t>
            </a:r>
          </a:p>
          <a:p>
            <a:pPr lvl="1"/>
            <a:r>
              <a:rPr lang="ja-JP" altLang="en-US" dirty="0" smtClean="0"/>
              <a:t>シーケンシャルに動作させた方が良いものもある</a:t>
            </a:r>
          </a:p>
          <a:p>
            <a:pPr eaLnBrk="1" hangingPunct="1"/>
            <a:r>
              <a:rPr lang="ja-JP" altLang="en-US" dirty="0" smtClean="0"/>
              <a:t>並行動作や優先動作の検討をもとに、タスクとして明確化する＝設計作業</a:t>
            </a:r>
          </a:p>
          <a:p>
            <a:pPr lvl="1" eaLnBrk="1" hangingPunct="1"/>
            <a:r>
              <a:rPr lang="ja-JP" altLang="en-US" dirty="0" smtClean="0"/>
              <a:t>文書化しておく。</a:t>
            </a:r>
          </a:p>
          <a:p>
            <a:pPr eaLnBrk="1" hangingPunct="1"/>
            <a:r>
              <a:rPr lang="ja-JP" altLang="en-US" dirty="0" smtClean="0"/>
              <a:t>あいまいなままだと、その後の実装やテストがうまくいかない場合が出てくる。</a:t>
            </a:r>
          </a:p>
          <a:p>
            <a:r>
              <a:rPr lang="ja-JP" altLang="en-US" dirty="0" smtClean="0"/>
              <a:t>機能によっては、タスクで動作させずに、関数ライブラリでよい場合もある</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70</a:t>
            </a:fld>
            <a:endParaRPr lang="en-US" altLang="ja-JP"/>
          </a:p>
        </p:txBody>
      </p:sp>
    </p:spTree>
    <p:extLst>
      <p:ext uri="{BB962C8B-B14F-4D97-AF65-F5344CB8AC3E}">
        <p14:creationId xmlns:p14="http://schemas.microsoft.com/office/powerpoint/2010/main" val="2820878810"/>
      </p:ext>
    </p:extLst>
  </p:cSld>
  <p:clrMapOvr>
    <a:masterClrMapping/>
  </p:clrMapOvr>
  <p:transition spd="slow">
    <p:fade/>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smtClean="0"/>
              <a:t>(1) </a:t>
            </a:r>
            <a:r>
              <a:rPr lang="ja-JP" altLang="en-US" dirty="0" smtClean="0"/>
              <a:t>並行動作するタスクに分割</a:t>
            </a:r>
            <a:endParaRPr lang="ja-JP" altLang="en-US" dirty="0"/>
          </a:p>
        </p:txBody>
      </p:sp>
      <p:sp>
        <p:nvSpPr>
          <p:cNvPr id="5" name="正方形/長方形 4"/>
          <p:cNvSpPr/>
          <p:nvPr/>
        </p:nvSpPr>
        <p:spPr>
          <a:xfrm>
            <a:off x="6587331"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6" name="正方形/長方形 5"/>
          <p:cNvSpPr/>
          <p:nvPr/>
        </p:nvSpPr>
        <p:spPr>
          <a:xfrm>
            <a:off x="8339931"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7" name="正方形/長方形 6"/>
          <p:cNvSpPr/>
          <p:nvPr/>
        </p:nvSpPr>
        <p:spPr>
          <a:xfrm>
            <a:off x="10092531"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1" name="正方形/長方形 10"/>
          <p:cNvSpPr/>
          <p:nvPr/>
        </p:nvSpPr>
        <p:spPr>
          <a:xfrm>
            <a:off x="719930" y="3589337"/>
            <a:ext cx="49530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ja-JP" altLang="en-US" dirty="0" smtClean="0"/>
              <a:t>全体システム</a:t>
            </a:r>
          </a:p>
        </p:txBody>
      </p:sp>
      <p:sp>
        <p:nvSpPr>
          <p:cNvPr id="12" name="右矢印 11"/>
          <p:cNvSpPr/>
          <p:nvPr/>
        </p:nvSpPr>
        <p:spPr>
          <a:xfrm>
            <a:off x="5444331" y="4427538"/>
            <a:ext cx="914401" cy="990600"/>
          </a:xfrm>
          <a:prstGeom prst="rightArrow">
            <a:avLst/>
          </a:prstGeom>
        </p:spPr>
        <p:style>
          <a:lnRef idx="1">
            <a:schemeClr val="accent2"/>
          </a:lnRef>
          <a:fillRef idx="3">
            <a:schemeClr val="accent2"/>
          </a:fillRef>
          <a:effectRef idx="2">
            <a:schemeClr val="accent2"/>
          </a:effectRef>
          <a:fontRef idx="minor">
            <a:schemeClr val="lt1"/>
          </a:fontRef>
        </p:style>
        <p:txBody>
          <a:bodyPr lIns="91432" tIns="45716" rIns="91432" bIns="45716" rtlCol="0" anchor="ctr"/>
          <a:lstStyle/>
          <a:p>
            <a:pPr algn="ctr"/>
            <a:endParaRPr kumimoji="1" lang="ja-JP" altLang="en-US" dirty="0" err="1" smtClean="0"/>
          </a:p>
        </p:txBody>
      </p:sp>
      <p:sp>
        <p:nvSpPr>
          <p:cNvPr id="13" name="右中かっこ 12"/>
          <p:cNvSpPr/>
          <p:nvPr/>
        </p:nvSpPr>
        <p:spPr>
          <a:xfrm rot="5400000">
            <a:off x="8835233" y="4389437"/>
            <a:ext cx="533399" cy="5334000"/>
          </a:xfrm>
          <a:prstGeom prst="rightBrace">
            <a:avLst>
              <a:gd name="adj1" fmla="val 40798"/>
              <a:gd name="adj2" fmla="val 50000"/>
            </a:avLst>
          </a:prstGeom>
          <a:ln w="57150" cap="flat" cmpd="sng" algn="ctr">
            <a:solidFill>
              <a:schemeClr val="accent1"/>
            </a:solidFill>
            <a:prstDash val="solid"/>
            <a:round/>
            <a:headEnd type="none" w="med" len="med"/>
            <a:tailEnd type="none" w="med" len="med"/>
          </a:ln>
        </p:spPr>
        <p:style>
          <a:lnRef idx="2">
            <a:schemeClr val="accent1"/>
          </a:lnRef>
          <a:fillRef idx="0">
            <a:schemeClr val="accent1"/>
          </a:fillRef>
          <a:effectRef idx="1">
            <a:schemeClr val="accent1"/>
          </a:effectRef>
          <a:fontRef idx="minor">
            <a:schemeClr val="tx1"/>
          </a:fontRef>
        </p:style>
        <p:txBody>
          <a:bodyPr lIns="91432" tIns="45716" rIns="91432" bIns="45716" rtlCol="0" anchor="ctr"/>
          <a:lstStyle/>
          <a:p>
            <a:pPr algn="ctr"/>
            <a:endParaRPr kumimoji="1" lang="ja-JP" altLang="en-US"/>
          </a:p>
        </p:txBody>
      </p:sp>
      <p:sp>
        <p:nvSpPr>
          <p:cNvPr id="14" name="テキスト ボックス 13"/>
          <p:cNvSpPr txBox="1"/>
          <p:nvPr/>
        </p:nvSpPr>
        <p:spPr>
          <a:xfrm>
            <a:off x="7425533" y="7475537"/>
            <a:ext cx="3397368" cy="461657"/>
          </a:xfrm>
          <a:prstGeom prst="rect">
            <a:avLst/>
          </a:prstGeom>
          <a:noFill/>
        </p:spPr>
        <p:txBody>
          <a:bodyPr wrap="none" lIns="91432" tIns="45716" rIns="91432" bIns="45716" rtlCol="0">
            <a:spAutoFit/>
          </a:bodyPr>
          <a:lstStyle/>
          <a:p>
            <a:pPr algn="l"/>
            <a:r>
              <a:rPr kumimoji="1" lang="en-US" altLang="ja-JP" dirty="0" smtClean="0">
                <a:solidFill>
                  <a:srgbClr val="000000"/>
                </a:solidFill>
                <a:latin typeface="Calibri"/>
                <a:ea typeface="ＭＳ ゴシック"/>
                <a:cs typeface="Calibri"/>
              </a:rPr>
              <a:t>Divided into parallel tasks</a:t>
            </a:r>
            <a:endParaRPr kumimoji="1" lang="ja-JP" altLang="en-US" dirty="0" smtClean="0">
              <a:solidFill>
                <a:srgbClr val="000000"/>
              </a:solidFill>
              <a:latin typeface="Calibri"/>
              <a:ea typeface="ＭＳ ゴシック"/>
              <a:cs typeface="Calibri"/>
            </a:endParaRPr>
          </a:p>
        </p:txBody>
      </p:sp>
      <p:cxnSp>
        <p:nvCxnSpPr>
          <p:cNvPr id="15" name="直線コネクタ 14"/>
          <p:cNvCxnSpPr/>
          <p:nvPr/>
        </p:nvCxnSpPr>
        <p:spPr>
          <a:xfrm rot="5400000">
            <a:off x="6511133" y="4960937"/>
            <a:ext cx="3352800" cy="1588"/>
          </a:xfrm>
          <a:prstGeom prst="line">
            <a:avLst/>
          </a:prstGeom>
        </p:spPr>
        <p:style>
          <a:lnRef idx="3">
            <a:schemeClr val="accent2"/>
          </a:lnRef>
          <a:fillRef idx="0">
            <a:schemeClr val="accent2"/>
          </a:fillRef>
          <a:effectRef idx="2">
            <a:schemeClr val="accent2"/>
          </a:effectRef>
          <a:fontRef idx="minor">
            <a:schemeClr val="tx1"/>
          </a:fontRef>
        </p:style>
      </p:cxnSp>
      <p:cxnSp>
        <p:nvCxnSpPr>
          <p:cNvPr id="17" name="直線コネクタ 16"/>
          <p:cNvCxnSpPr/>
          <p:nvPr/>
        </p:nvCxnSpPr>
        <p:spPr>
          <a:xfrm rot="5400000">
            <a:off x="8264527" y="4960143"/>
            <a:ext cx="3352800" cy="1588"/>
          </a:xfrm>
          <a:prstGeom prst="line">
            <a:avLst/>
          </a:prstGeom>
        </p:spPr>
        <p:style>
          <a:lnRef idx="3">
            <a:schemeClr val="accent2"/>
          </a:lnRef>
          <a:fillRef idx="0">
            <a:schemeClr val="accent2"/>
          </a:fillRef>
          <a:effectRef idx="2">
            <a:schemeClr val="accent2"/>
          </a:effectRef>
          <a:fontRef idx="minor">
            <a:schemeClr val="tx1"/>
          </a:fontRef>
        </p:style>
      </p:cxnSp>
      <p:sp>
        <p:nvSpPr>
          <p:cNvPr id="16" name="スライド番号プレースホルダ 15"/>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71</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921064060"/>
      </p:ext>
    </p:extLst>
  </p:cSld>
  <p:clrMapOvr>
    <a:masterClrMapping/>
  </p:clrMapOvr>
  <p:transition spd="slow">
    <p:fade/>
  </p:transition>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4"/>
          <p:cNvSpPr>
            <a:spLocks noGrp="1" noChangeArrowheads="1"/>
          </p:cNvSpPr>
          <p:nvPr>
            <p:ph type="title"/>
          </p:nvPr>
        </p:nvSpPr>
        <p:spPr/>
        <p:txBody>
          <a:bodyPr/>
          <a:lstStyle/>
          <a:p>
            <a:r>
              <a:rPr lang="ja-JP" altLang="en-US" dirty="0" smtClean="0"/>
              <a:t>優先機能に着目</a:t>
            </a:r>
            <a:endParaRPr lang="en-US" altLang="ja-JP" dirty="0" smtClean="0"/>
          </a:p>
        </p:txBody>
      </p:sp>
      <p:sp>
        <p:nvSpPr>
          <p:cNvPr id="135171" name="Rectangle 5"/>
          <p:cNvSpPr>
            <a:spLocks noGrp="1" noChangeArrowheads="1"/>
          </p:cNvSpPr>
          <p:nvPr>
            <p:ph type="body" idx="1"/>
          </p:nvPr>
        </p:nvSpPr>
        <p:spPr/>
        <p:txBody>
          <a:bodyPr/>
          <a:lstStyle/>
          <a:p>
            <a:r>
              <a:rPr lang="ja-JP" altLang="en-US" smtClean="0"/>
              <a:t>次に優先的に処理すべき機能に着目</a:t>
            </a:r>
          </a:p>
          <a:p>
            <a:pPr lvl="1"/>
            <a:r>
              <a:rPr lang="ja-JP" altLang="en-US" smtClean="0"/>
              <a:t>非常停止や通信などで、システムに求められている機能をもとに検討する</a:t>
            </a:r>
          </a:p>
          <a:p>
            <a:r>
              <a:rPr lang="ja-JP" altLang="en-US" smtClean="0"/>
              <a:t>優先すべき機能は、システムによって要求が違うので、注意が必要</a:t>
            </a:r>
          </a:p>
          <a:p>
            <a:pPr lvl="1"/>
            <a:r>
              <a:rPr lang="ja-JP" altLang="en-US" smtClean="0"/>
              <a:t>たとえば同じネットワーク機器でも、ルータとネットワークプリンタでは、優先すべき処理がちがう</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72</a:t>
            </a:fld>
            <a:endParaRPr lang="en-US" altLang="ja-JP"/>
          </a:p>
        </p:txBody>
      </p:sp>
    </p:spTree>
    <p:extLst>
      <p:ext uri="{BB962C8B-B14F-4D97-AF65-F5344CB8AC3E}">
        <p14:creationId xmlns:p14="http://schemas.microsoft.com/office/powerpoint/2010/main" val="2780482762"/>
      </p:ext>
    </p:extLst>
  </p:cSld>
  <p:clrMapOvr>
    <a:masterClrMapping/>
  </p:clrMapOvr>
  <p:transition spd="slow">
    <p:fade/>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normAutofit/>
          </a:bodyPr>
          <a:lstStyle/>
          <a:p>
            <a:r>
              <a:rPr lang="en-US" altLang="ja-JP" dirty="0" smtClean="0"/>
              <a:t>(2) </a:t>
            </a:r>
            <a:r>
              <a:rPr lang="ja-JP" altLang="en-US" dirty="0" smtClean="0"/>
              <a:t>優先度の観点からタスク分割する</a:t>
            </a:r>
            <a:endParaRPr lang="ja-JP" altLang="en-US" dirty="0"/>
          </a:p>
        </p:txBody>
      </p:sp>
      <p:sp>
        <p:nvSpPr>
          <p:cNvPr id="5" name="正方形/長方形 4"/>
          <p:cNvSpPr/>
          <p:nvPr/>
        </p:nvSpPr>
        <p:spPr>
          <a:xfrm>
            <a:off x="6587331"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6" name="正方形/長方形 5"/>
          <p:cNvSpPr/>
          <p:nvPr/>
        </p:nvSpPr>
        <p:spPr>
          <a:xfrm>
            <a:off x="8339931"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7" name="正方形/長方形 6"/>
          <p:cNvSpPr/>
          <p:nvPr/>
        </p:nvSpPr>
        <p:spPr>
          <a:xfrm>
            <a:off x="10092531"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8" name="正方形/長方形 7"/>
          <p:cNvSpPr/>
          <p:nvPr/>
        </p:nvSpPr>
        <p:spPr>
          <a:xfrm>
            <a:off x="6587331"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9" name="正方形/長方形 8"/>
          <p:cNvSpPr/>
          <p:nvPr/>
        </p:nvSpPr>
        <p:spPr>
          <a:xfrm>
            <a:off x="8339931"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0" name="正方形/長方形 9"/>
          <p:cNvSpPr/>
          <p:nvPr/>
        </p:nvSpPr>
        <p:spPr>
          <a:xfrm>
            <a:off x="10092531"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2" name="正方形/長方形 11"/>
          <p:cNvSpPr/>
          <p:nvPr/>
        </p:nvSpPr>
        <p:spPr>
          <a:xfrm>
            <a:off x="719930"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3" name="正方形/長方形 12"/>
          <p:cNvSpPr/>
          <p:nvPr/>
        </p:nvSpPr>
        <p:spPr>
          <a:xfrm>
            <a:off x="2472530"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4" name="正方形/長方形 13"/>
          <p:cNvSpPr/>
          <p:nvPr/>
        </p:nvSpPr>
        <p:spPr>
          <a:xfrm>
            <a:off x="4225130" y="3589337"/>
            <a:ext cx="1447801" cy="2743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ctr"/>
            <a:r>
              <a:rPr kumimoji="1" lang="en-US" altLang="ja-JP" dirty="0" smtClean="0"/>
              <a:t>task</a:t>
            </a:r>
            <a:endParaRPr kumimoji="1" lang="ja-JP" altLang="en-US" dirty="0" err="1" smtClean="0"/>
          </a:p>
        </p:txBody>
      </p:sp>
      <p:sp>
        <p:nvSpPr>
          <p:cNvPr id="15" name="右矢印 14"/>
          <p:cNvSpPr/>
          <p:nvPr/>
        </p:nvSpPr>
        <p:spPr>
          <a:xfrm>
            <a:off x="5444331" y="4427538"/>
            <a:ext cx="914401" cy="990600"/>
          </a:xfrm>
          <a:prstGeom prst="rightArrow">
            <a:avLst/>
          </a:prstGeom>
        </p:spPr>
        <p:style>
          <a:lnRef idx="1">
            <a:schemeClr val="accent2"/>
          </a:lnRef>
          <a:fillRef idx="3">
            <a:schemeClr val="accent2"/>
          </a:fillRef>
          <a:effectRef idx="2">
            <a:schemeClr val="accent2"/>
          </a:effectRef>
          <a:fontRef idx="minor">
            <a:schemeClr val="lt1"/>
          </a:fontRef>
        </p:style>
        <p:txBody>
          <a:bodyPr lIns="91432" tIns="45716" rIns="91432" bIns="45716" rtlCol="0" anchor="ctr"/>
          <a:lstStyle/>
          <a:p>
            <a:pPr algn="ctr"/>
            <a:endParaRPr kumimoji="1" lang="ja-JP" altLang="en-US" dirty="0" err="1" smtClean="0"/>
          </a:p>
        </p:txBody>
      </p:sp>
      <p:sp>
        <p:nvSpPr>
          <p:cNvPr id="18" name="テキスト ボックス 17"/>
          <p:cNvSpPr txBox="1"/>
          <p:nvPr/>
        </p:nvSpPr>
        <p:spPr>
          <a:xfrm>
            <a:off x="11616542" y="3817938"/>
            <a:ext cx="1107979" cy="830989"/>
          </a:xfrm>
          <a:prstGeom prst="rect">
            <a:avLst/>
          </a:prstGeom>
          <a:noFill/>
        </p:spPr>
        <p:txBody>
          <a:bodyPr wrap="none" lIns="91432" tIns="45716" rIns="91432" bIns="45716" rtlCol="0">
            <a:spAutoFit/>
          </a:bodyPr>
          <a:lstStyle/>
          <a:p>
            <a:pPr algn="ctr"/>
            <a:r>
              <a:rPr kumimoji="1" lang="ja-JP" altLang="en-US" dirty="0" smtClean="0">
                <a:solidFill>
                  <a:srgbClr val="000000"/>
                </a:solidFill>
                <a:latin typeface="Calibri"/>
                <a:ea typeface="ＭＳ ゴシック"/>
                <a:cs typeface="Calibri"/>
              </a:rPr>
              <a:t>高</a:t>
            </a:r>
            <a:endParaRPr kumimoji="1" lang="en-US" altLang="ja-JP" dirty="0" smtClean="0">
              <a:solidFill>
                <a:srgbClr val="000000"/>
              </a:solidFill>
              <a:latin typeface="Calibri"/>
              <a:ea typeface="ＭＳ ゴシック"/>
              <a:cs typeface="Calibri"/>
            </a:endParaRPr>
          </a:p>
          <a:p>
            <a:pPr algn="ctr"/>
            <a:r>
              <a:rPr kumimoji="1" lang="ja-JP" altLang="en-US" dirty="0" smtClean="0">
                <a:solidFill>
                  <a:srgbClr val="000000"/>
                </a:solidFill>
                <a:latin typeface="Calibri"/>
                <a:ea typeface="ＭＳ ゴシック"/>
                <a:cs typeface="Calibri"/>
              </a:rPr>
              <a:t>優先度</a:t>
            </a:r>
          </a:p>
        </p:txBody>
      </p:sp>
      <p:sp>
        <p:nvSpPr>
          <p:cNvPr id="19" name="テキスト ボックス 18"/>
          <p:cNvSpPr txBox="1"/>
          <p:nvPr/>
        </p:nvSpPr>
        <p:spPr>
          <a:xfrm>
            <a:off x="11616540" y="5265739"/>
            <a:ext cx="1107979" cy="830989"/>
          </a:xfrm>
          <a:prstGeom prst="rect">
            <a:avLst/>
          </a:prstGeom>
          <a:noFill/>
        </p:spPr>
        <p:txBody>
          <a:bodyPr wrap="none" lIns="91432" tIns="45716" rIns="91432" bIns="45716" rtlCol="0">
            <a:spAutoFit/>
          </a:bodyPr>
          <a:lstStyle/>
          <a:p>
            <a:pPr algn="ctr"/>
            <a:r>
              <a:rPr kumimoji="1" lang="ja-JP" altLang="en-US" dirty="0" smtClean="0">
                <a:solidFill>
                  <a:srgbClr val="000000"/>
                </a:solidFill>
                <a:latin typeface="Calibri"/>
                <a:ea typeface="ＭＳ ゴシック"/>
                <a:cs typeface="Calibri"/>
              </a:rPr>
              <a:t>低</a:t>
            </a:r>
            <a:endParaRPr kumimoji="1" lang="en-US" altLang="ja-JP" dirty="0" smtClean="0">
              <a:solidFill>
                <a:srgbClr val="000000"/>
              </a:solidFill>
              <a:latin typeface="Calibri"/>
              <a:ea typeface="ＭＳ ゴシック"/>
              <a:cs typeface="Calibri"/>
            </a:endParaRPr>
          </a:p>
          <a:p>
            <a:pPr algn="ctr"/>
            <a:r>
              <a:rPr lang="ja-JP" altLang="en-US" dirty="0" smtClean="0">
                <a:solidFill>
                  <a:srgbClr val="000000"/>
                </a:solidFill>
                <a:latin typeface="Calibri"/>
                <a:ea typeface="ＭＳ ゴシック"/>
                <a:cs typeface="Calibri"/>
              </a:rPr>
              <a:t>優先度</a:t>
            </a:r>
            <a:endParaRPr kumimoji="1" lang="ja-JP" altLang="en-US" dirty="0" smtClean="0">
              <a:solidFill>
                <a:srgbClr val="000000"/>
              </a:solidFill>
              <a:latin typeface="Calibri"/>
              <a:ea typeface="ＭＳ ゴシック"/>
              <a:cs typeface="Calibri"/>
            </a:endParaRPr>
          </a:p>
        </p:txBody>
      </p:sp>
      <p:cxnSp>
        <p:nvCxnSpPr>
          <p:cNvPr id="21" name="直線コネクタ 20"/>
          <p:cNvCxnSpPr/>
          <p:nvPr/>
        </p:nvCxnSpPr>
        <p:spPr>
          <a:xfrm>
            <a:off x="6511131" y="4960938"/>
            <a:ext cx="5257800" cy="1588"/>
          </a:xfrm>
          <a:prstGeom prst="line">
            <a:avLst/>
          </a:prstGeom>
        </p:spPr>
        <p:style>
          <a:lnRef idx="3">
            <a:schemeClr val="accent2"/>
          </a:lnRef>
          <a:fillRef idx="0">
            <a:schemeClr val="accent2"/>
          </a:fillRef>
          <a:effectRef idx="2">
            <a:schemeClr val="accent2"/>
          </a:effectRef>
          <a:fontRef idx="minor">
            <a:schemeClr val="tx1"/>
          </a:fontRef>
        </p:style>
      </p:cxnSp>
      <p:sp>
        <p:nvSpPr>
          <p:cNvPr id="16" name="スライド番号プレースホルダ 15"/>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73</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559748392"/>
      </p:ext>
    </p:extLst>
  </p:cSld>
  <p:clrMapOvr>
    <a:masterClrMapping/>
  </p:clrMapOvr>
  <p:transition spd="slow">
    <p:fade/>
  </p:transition>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4"/>
          <p:cNvSpPr>
            <a:spLocks noGrp="1" noChangeArrowheads="1"/>
          </p:cNvSpPr>
          <p:nvPr>
            <p:ph type="title"/>
          </p:nvPr>
        </p:nvSpPr>
        <p:spPr/>
        <p:txBody>
          <a:bodyPr/>
          <a:lstStyle/>
          <a:p>
            <a:r>
              <a:rPr lang="ja-JP" altLang="en-US" dirty="0" smtClean="0"/>
              <a:t>タスク間の情報伝達に着目</a:t>
            </a:r>
          </a:p>
        </p:txBody>
      </p:sp>
      <p:sp>
        <p:nvSpPr>
          <p:cNvPr id="136195" name="Rectangle 5"/>
          <p:cNvSpPr>
            <a:spLocks noGrp="1" noChangeArrowheads="1"/>
          </p:cNvSpPr>
          <p:nvPr>
            <p:ph type="body" idx="1"/>
          </p:nvPr>
        </p:nvSpPr>
        <p:spPr/>
        <p:txBody>
          <a:bodyPr/>
          <a:lstStyle/>
          <a:p>
            <a:r>
              <a:rPr lang="ja-JP" altLang="en-US" smtClean="0"/>
              <a:t>タスク間で、どのような機能を使って情報伝達</a:t>
            </a:r>
            <a:r>
              <a:rPr lang="en-US" altLang="ja-JP" smtClean="0"/>
              <a:t>(</a:t>
            </a:r>
            <a:r>
              <a:rPr lang="ja-JP" altLang="en-US" smtClean="0"/>
              <a:t>同期や通信</a:t>
            </a:r>
            <a:r>
              <a:rPr lang="en-US" altLang="ja-JP" smtClean="0"/>
              <a:t>)</a:t>
            </a:r>
            <a:r>
              <a:rPr lang="ja-JP" altLang="en-US" smtClean="0"/>
              <a:t>を行うのか検討する。</a:t>
            </a:r>
          </a:p>
          <a:p>
            <a:pPr lvl="1"/>
            <a:r>
              <a:rPr lang="en-US" altLang="ja-JP" smtClean="0"/>
              <a:t>RTOS</a:t>
            </a:r>
            <a:r>
              <a:rPr lang="ja-JP" altLang="en-US" smtClean="0"/>
              <a:t>の同期通信機能を使うのか？</a:t>
            </a:r>
          </a:p>
          <a:p>
            <a:pPr lvl="1"/>
            <a:r>
              <a:rPr lang="ja-JP" altLang="en-US" smtClean="0"/>
              <a:t>グローバル領域を使うのか？</a:t>
            </a:r>
          </a:p>
          <a:p>
            <a:pPr lvl="1"/>
            <a:r>
              <a:rPr lang="ja-JP" altLang="en-US" smtClean="0"/>
              <a:t>ハードウェアの機能を使うのか？</a:t>
            </a:r>
          </a:p>
          <a:p>
            <a:r>
              <a:rPr lang="ja-JP" altLang="en-US" smtClean="0"/>
              <a:t>選択した情報伝達手段で、問題が無いかどうかを検討する。</a:t>
            </a:r>
          </a:p>
          <a:p>
            <a:pPr lvl="1"/>
            <a:r>
              <a:rPr lang="ja-JP" altLang="en-US" smtClean="0"/>
              <a:t>複数の機能を同時に使えない場合もある。</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74</a:t>
            </a:fld>
            <a:endParaRPr lang="en-US" altLang="ja-JP"/>
          </a:p>
        </p:txBody>
      </p:sp>
    </p:spTree>
    <p:extLst>
      <p:ext uri="{BB962C8B-B14F-4D97-AF65-F5344CB8AC3E}">
        <p14:creationId xmlns:p14="http://schemas.microsoft.com/office/powerpoint/2010/main" val="1794722276"/>
      </p:ext>
    </p:extLst>
  </p:cSld>
  <p:clrMapOvr>
    <a:masterClrMapping/>
  </p:clrMapOvr>
  <p:transition spd="slow">
    <p:fade/>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p:txBody>
          <a:bodyPr/>
          <a:lstStyle/>
          <a:p>
            <a:r>
              <a:rPr lang="en-US" altLang="ja-JP" dirty="0" smtClean="0"/>
              <a:t>(3) </a:t>
            </a:r>
            <a:r>
              <a:rPr lang="ja-JP" altLang="en-US" dirty="0" smtClean="0"/>
              <a:t>強く結合しているタスクを合併する</a:t>
            </a:r>
            <a:endParaRPr lang="ja-JP" altLang="en-US" dirty="0"/>
          </a:p>
        </p:txBody>
      </p:sp>
      <p:sp>
        <p:nvSpPr>
          <p:cNvPr id="6" name="正方形/長方形 5"/>
          <p:cNvSpPr/>
          <p:nvPr/>
        </p:nvSpPr>
        <p:spPr>
          <a:xfrm>
            <a:off x="6587331" y="3589338"/>
            <a:ext cx="32004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l"/>
            <a:endParaRPr kumimoji="1" lang="ja-JP" altLang="en-US" dirty="0" err="1" smtClean="0"/>
          </a:p>
        </p:txBody>
      </p:sp>
      <p:sp>
        <p:nvSpPr>
          <p:cNvPr id="7" name="正方形/長方形 6"/>
          <p:cNvSpPr/>
          <p:nvPr/>
        </p:nvSpPr>
        <p:spPr>
          <a:xfrm>
            <a:off x="10092531"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l"/>
            <a:endParaRPr kumimoji="1" lang="ja-JP" altLang="en-US" dirty="0" err="1" smtClean="0"/>
          </a:p>
        </p:txBody>
      </p:sp>
      <p:sp>
        <p:nvSpPr>
          <p:cNvPr id="8" name="正方形/長方形 7"/>
          <p:cNvSpPr/>
          <p:nvPr/>
        </p:nvSpPr>
        <p:spPr>
          <a:xfrm>
            <a:off x="6587331"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9" name="正方形/長方形 8"/>
          <p:cNvSpPr/>
          <p:nvPr/>
        </p:nvSpPr>
        <p:spPr>
          <a:xfrm>
            <a:off x="8339931" y="5113338"/>
            <a:ext cx="32004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12" name="正方形/長方形 11"/>
          <p:cNvSpPr/>
          <p:nvPr/>
        </p:nvSpPr>
        <p:spPr>
          <a:xfrm>
            <a:off x="719930"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l"/>
            <a:endParaRPr kumimoji="1" lang="ja-JP" altLang="en-US" dirty="0" err="1" smtClean="0"/>
          </a:p>
        </p:txBody>
      </p:sp>
      <p:sp>
        <p:nvSpPr>
          <p:cNvPr id="13" name="正方形/長方形 12"/>
          <p:cNvSpPr/>
          <p:nvPr/>
        </p:nvSpPr>
        <p:spPr>
          <a:xfrm>
            <a:off x="2472530"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l"/>
            <a:endParaRPr kumimoji="1" lang="ja-JP" altLang="en-US" dirty="0" err="1" smtClean="0"/>
          </a:p>
        </p:txBody>
      </p:sp>
      <p:sp>
        <p:nvSpPr>
          <p:cNvPr id="14" name="正方形/長方形 13"/>
          <p:cNvSpPr/>
          <p:nvPr/>
        </p:nvSpPr>
        <p:spPr>
          <a:xfrm>
            <a:off x="4225130" y="3589338"/>
            <a:ext cx="1447801" cy="1219200"/>
          </a:xfrm>
          <a:prstGeom prst="rect">
            <a:avLst/>
          </a:prstGeom>
        </p:spPr>
        <p:style>
          <a:lnRef idx="1">
            <a:schemeClr val="accent4"/>
          </a:lnRef>
          <a:fillRef idx="3">
            <a:schemeClr val="accent4"/>
          </a:fillRef>
          <a:effectRef idx="2">
            <a:schemeClr val="accent4"/>
          </a:effectRef>
          <a:fontRef idx="minor">
            <a:schemeClr val="lt1"/>
          </a:fontRef>
        </p:style>
        <p:txBody>
          <a:bodyPr lIns="91432" tIns="45716" rIns="91432" bIns="45716" rtlCol="0" anchor="ctr"/>
          <a:lstStyle/>
          <a:p>
            <a:pPr algn="l"/>
            <a:endParaRPr kumimoji="1" lang="ja-JP" altLang="en-US" dirty="0" err="1" smtClean="0"/>
          </a:p>
        </p:txBody>
      </p:sp>
      <p:sp>
        <p:nvSpPr>
          <p:cNvPr id="15" name="正方形/長方形 14"/>
          <p:cNvSpPr/>
          <p:nvPr/>
        </p:nvSpPr>
        <p:spPr>
          <a:xfrm>
            <a:off x="719930"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16" name="正方形/長方形 15"/>
          <p:cNvSpPr/>
          <p:nvPr/>
        </p:nvSpPr>
        <p:spPr>
          <a:xfrm>
            <a:off x="2472530"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17" name="正方形/長方形 16"/>
          <p:cNvSpPr/>
          <p:nvPr/>
        </p:nvSpPr>
        <p:spPr>
          <a:xfrm>
            <a:off x="4225130" y="5113338"/>
            <a:ext cx="1447801" cy="1219200"/>
          </a:xfrm>
          <a:prstGeom prst="rect">
            <a:avLst/>
          </a:prstGeom>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18" name="上下矢印 17"/>
          <p:cNvSpPr/>
          <p:nvPr/>
        </p:nvSpPr>
        <p:spPr>
          <a:xfrm>
            <a:off x="1481932" y="45037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19" name="上下矢印 18"/>
          <p:cNvSpPr/>
          <p:nvPr/>
        </p:nvSpPr>
        <p:spPr>
          <a:xfrm>
            <a:off x="2929731" y="45799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0" name="上下矢印 19"/>
          <p:cNvSpPr/>
          <p:nvPr/>
        </p:nvSpPr>
        <p:spPr>
          <a:xfrm>
            <a:off x="4834731" y="45799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1" name="左右矢印 20"/>
          <p:cNvSpPr/>
          <p:nvPr/>
        </p:nvSpPr>
        <p:spPr>
          <a:xfrm>
            <a:off x="3463131" y="5189537"/>
            <a:ext cx="1219200" cy="9906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2" name="左右矢印 21"/>
          <p:cNvSpPr/>
          <p:nvPr/>
        </p:nvSpPr>
        <p:spPr>
          <a:xfrm>
            <a:off x="1558131" y="5570538"/>
            <a:ext cx="1219200" cy="3048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4" name="左右矢印 23"/>
          <p:cNvSpPr/>
          <p:nvPr/>
        </p:nvSpPr>
        <p:spPr>
          <a:xfrm>
            <a:off x="3463131" y="4046538"/>
            <a:ext cx="1219200" cy="3048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5" name="上下矢印 24"/>
          <p:cNvSpPr/>
          <p:nvPr/>
        </p:nvSpPr>
        <p:spPr>
          <a:xfrm>
            <a:off x="7349331" y="45799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6" name="上下矢印 25"/>
          <p:cNvSpPr/>
          <p:nvPr/>
        </p:nvSpPr>
        <p:spPr>
          <a:xfrm>
            <a:off x="8797131" y="46561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7" name="上下矢印 26"/>
          <p:cNvSpPr/>
          <p:nvPr/>
        </p:nvSpPr>
        <p:spPr>
          <a:xfrm>
            <a:off x="10702132" y="4656137"/>
            <a:ext cx="304801" cy="914400"/>
          </a:xfrm>
          <a:prstGeom prst="upDown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29" name="左右矢印 28"/>
          <p:cNvSpPr/>
          <p:nvPr/>
        </p:nvSpPr>
        <p:spPr>
          <a:xfrm>
            <a:off x="7425531" y="5646738"/>
            <a:ext cx="1219200" cy="3048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31" name="左右矢印 30"/>
          <p:cNvSpPr/>
          <p:nvPr/>
        </p:nvSpPr>
        <p:spPr>
          <a:xfrm>
            <a:off x="9330532" y="4122738"/>
            <a:ext cx="1219200" cy="3048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32" name="左右矢印 31"/>
          <p:cNvSpPr/>
          <p:nvPr/>
        </p:nvSpPr>
        <p:spPr>
          <a:xfrm>
            <a:off x="1710531" y="3589338"/>
            <a:ext cx="1219200" cy="990600"/>
          </a:xfrm>
          <a:prstGeom prst="leftRightArrow">
            <a:avLst/>
          </a:prstGeom>
        </p:spPr>
        <p:style>
          <a:lnRef idx="1">
            <a:schemeClr val="accent3"/>
          </a:lnRef>
          <a:fillRef idx="3">
            <a:schemeClr val="accent3"/>
          </a:fillRef>
          <a:effectRef idx="2">
            <a:schemeClr val="accent3"/>
          </a:effectRef>
          <a:fontRef idx="minor">
            <a:schemeClr val="lt1"/>
          </a:fontRef>
        </p:style>
        <p:txBody>
          <a:bodyPr lIns="91432" tIns="45716" rIns="91432" bIns="45716" rtlCol="0" anchor="ctr"/>
          <a:lstStyle/>
          <a:p>
            <a:pPr algn="l"/>
            <a:endParaRPr kumimoji="1" lang="ja-JP" altLang="en-US" dirty="0" err="1" smtClean="0"/>
          </a:p>
        </p:txBody>
      </p:sp>
      <p:sp>
        <p:nvSpPr>
          <p:cNvPr id="34" name="右矢印 33"/>
          <p:cNvSpPr/>
          <p:nvPr/>
        </p:nvSpPr>
        <p:spPr>
          <a:xfrm>
            <a:off x="5444331" y="4427538"/>
            <a:ext cx="914401" cy="990600"/>
          </a:xfrm>
          <a:prstGeom prst="rightArrow">
            <a:avLst/>
          </a:prstGeom>
        </p:spPr>
        <p:style>
          <a:lnRef idx="1">
            <a:schemeClr val="accent2"/>
          </a:lnRef>
          <a:fillRef idx="3">
            <a:schemeClr val="accent2"/>
          </a:fillRef>
          <a:effectRef idx="2">
            <a:schemeClr val="accent2"/>
          </a:effectRef>
          <a:fontRef idx="minor">
            <a:schemeClr val="lt1"/>
          </a:fontRef>
        </p:style>
        <p:txBody>
          <a:bodyPr lIns="91432" tIns="45716" rIns="91432" bIns="45716" rtlCol="0" anchor="ctr"/>
          <a:lstStyle/>
          <a:p>
            <a:pPr algn="l"/>
            <a:endParaRPr kumimoji="1" lang="ja-JP" altLang="en-US" dirty="0" err="1" smtClean="0"/>
          </a:p>
        </p:txBody>
      </p:sp>
      <p:sp>
        <p:nvSpPr>
          <p:cNvPr id="35" name="正方形/長方形 34"/>
          <p:cNvSpPr/>
          <p:nvPr/>
        </p:nvSpPr>
        <p:spPr>
          <a:xfrm>
            <a:off x="6587331" y="3589338"/>
            <a:ext cx="3200401" cy="1219200"/>
          </a:xfrm>
          <a:prstGeom prst="rect">
            <a:avLst/>
          </a:prstGeom>
          <a:noFill/>
          <a:ln w="76200" cap="flat" cmpd="sng" algn="ctr">
            <a:solidFill>
              <a:srgbClr val="C61818"/>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36" name="正方形/長方形 35"/>
          <p:cNvSpPr/>
          <p:nvPr/>
        </p:nvSpPr>
        <p:spPr>
          <a:xfrm>
            <a:off x="8339931" y="5113338"/>
            <a:ext cx="3200401" cy="1219200"/>
          </a:xfrm>
          <a:prstGeom prst="rect">
            <a:avLst/>
          </a:prstGeom>
          <a:noFill/>
          <a:ln w="76200" cap="flat" cmpd="sng" algn="ctr">
            <a:solidFill>
              <a:srgbClr val="C61818"/>
            </a:solidFill>
            <a:prstDash val="sysDash"/>
            <a:round/>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lIns="91432" tIns="45716" rIns="91432" bIns="45716" rtlCol="0" anchor="ctr"/>
          <a:lstStyle/>
          <a:p>
            <a:pPr algn="l"/>
            <a:endParaRPr kumimoji="1" lang="ja-JP" altLang="en-US" dirty="0" err="1" smtClean="0"/>
          </a:p>
        </p:txBody>
      </p:sp>
      <p:sp>
        <p:nvSpPr>
          <p:cNvPr id="37" name="テキスト ボックス 36"/>
          <p:cNvSpPr txBox="1"/>
          <p:nvPr/>
        </p:nvSpPr>
        <p:spPr>
          <a:xfrm>
            <a:off x="796132" y="2752179"/>
            <a:ext cx="5416851" cy="461657"/>
          </a:xfrm>
          <a:prstGeom prst="rect">
            <a:avLst/>
          </a:prstGeom>
          <a:noFill/>
        </p:spPr>
        <p:txBody>
          <a:bodyPr wrap="none" lIns="91432" tIns="45716" rIns="91432" bIns="45716" rtlCol="0">
            <a:spAutoFit/>
          </a:bodyPr>
          <a:lstStyle/>
          <a:p>
            <a:pPr algn="l"/>
            <a:r>
              <a:rPr lang="ja-JP" altLang="en-US" dirty="0" smtClean="0">
                <a:solidFill>
                  <a:srgbClr val="000000"/>
                </a:solidFill>
                <a:latin typeface="Calibri"/>
                <a:ea typeface="ＭＳ ゴシック"/>
                <a:cs typeface="Calibri"/>
              </a:rPr>
              <a:t>タスク間通信が多いタスクを発見する</a:t>
            </a:r>
            <a:endParaRPr kumimoji="1" lang="ja-JP" altLang="en-US" dirty="0" smtClean="0">
              <a:solidFill>
                <a:srgbClr val="000000"/>
              </a:solidFill>
              <a:latin typeface="Calibri"/>
              <a:ea typeface="ＭＳ ゴシック"/>
              <a:cs typeface="Calibri"/>
            </a:endParaRPr>
          </a:p>
        </p:txBody>
      </p:sp>
      <p:sp>
        <p:nvSpPr>
          <p:cNvPr id="39" name="テキスト ボックス 38"/>
          <p:cNvSpPr txBox="1"/>
          <p:nvPr/>
        </p:nvSpPr>
        <p:spPr>
          <a:xfrm>
            <a:off x="7425533" y="2979738"/>
            <a:ext cx="1415756" cy="461657"/>
          </a:xfrm>
          <a:prstGeom prst="rect">
            <a:avLst/>
          </a:prstGeom>
          <a:noFill/>
        </p:spPr>
        <p:txBody>
          <a:bodyPr wrap="none" lIns="91432" tIns="45716" rIns="91432" bIns="45716" rtlCol="0">
            <a:spAutoFit/>
          </a:bodyPr>
          <a:lstStyle/>
          <a:p>
            <a:pPr algn="l"/>
            <a:r>
              <a:rPr kumimoji="1" lang="ja-JP" altLang="en-US" dirty="0" smtClean="0">
                <a:solidFill>
                  <a:srgbClr val="000000"/>
                </a:solidFill>
                <a:latin typeface="Calibri"/>
                <a:ea typeface="ＭＳ ゴシック"/>
                <a:cs typeface="Calibri"/>
              </a:rPr>
              <a:t>合併する</a:t>
            </a:r>
          </a:p>
        </p:txBody>
      </p:sp>
      <p:sp>
        <p:nvSpPr>
          <p:cNvPr id="40" name="テキスト ボックス 39"/>
          <p:cNvSpPr txBox="1"/>
          <p:nvPr/>
        </p:nvSpPr>
        <p:spPr>
          <a:xfrm>
            <a:off x="9254333" y="6408737"/>
            <a:ext cx="1415756" cy="461657"/>
          </a:xfrm>
          <a:prstGeom prst="rect">
            <a:avLst/>
          </a:prstGeom>
          <a:noFill/>
        </p:spPr>
        <p:txBody>
          <a:bodyPr wrap="none" lIns="91432" tIns="45716" rIns="91432" bIns="45716" rtlCol="0">
            <a:spAutoFit/>
          </a:bodyPr>
          <a:lstStyle/>
          <a:p>
            <a:pPr algn="l"/>
            <a:r>
              <a:rPr kumimoji="1" lang="ja-JP" altLang="en-US" dirty="0" smtClean="0">
                <a:solidFill>
                  <a:srgbClr val="000000"/>
                </a:solidFill>
                <a:latin typeface="Calibri"/>
                <a:ea typeface="ＭＳ ゴシック"/>
                <a:cs typeface="Calibri"/>
              </a:rPr>
              <a:t>合併する</a:t>
            </a:r>
          </a:p>
        </p:txBody>
      </p:sp>
      <p:sp>
        <p:nvSpPr>
          <p:cNvPr id="41" name="テキスト ボックス 40"/>
          <p:cNvSpPr txBox="1"/>
          <p:nvPr/>
        </p:nvSpPr>
        <p:spPr>
          <a:xfrm>
            <a:off x="1481933" y="2065338"/>
            <a:ext cx="1415756" cy="461657"/>
          </a:xfrm>
          <a:prstGeom prst="rect">
            <a:avLst/>
          </a:prstGeom>
          <a:noFill/>
        </p:spPr>
        <p:txBody>
          <a:bodyPr wrap="none" lIns="91432" tIns="45716" rIns="91432" bIns="45716" rtlCol="0">
            <a:spAutoFit/>
          </a:bodyPr>
          <a:lstStyle/>
          <a:p>
            <a:pPr algn="l"/>
            <a:r>
              <a:rPr kumimoji="1" lang="ja-JP" altLang="en-US" dirty="0" smtClean="0">
                <a:solidFill>
                  <a:srgbClr val="000000"/>
                </a:solidFill>
                <a:latin typeface="Calibri"/>
                <a:ea typeface="ＭＳ ゴシック"/>
                <a:cs typeface="Calibri"/>
              </a:rPr>
              <a:t>通信分析</a:t>
            </a:r>
          </a:p>
        </p:txBody>
      </p:sp>
      <p:sp>
        <p:nvSpPr>
          <p:cNvPr id="33" name="スライド番号プレースホルダ 32"/>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75</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1730011818"/>
      </p:ext>
    </p:extLst>
  </p:cSld>
  <p:clrMapOvr>
    <a:masterClrMapping/>
  </p:clrMapOvr>
  <p:transition spd="slow">
    <p:fade/>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4"/>
          <p:cNvSpPr>
            <a:spLocks noGrp="1" noChangeArrowheads="1"/>
          </p:cNvSpPr>
          <p:nvPr>
            <p:ph type="title"/>
          </p:nvPr>
        </p:nvSpPr>
        <p:spPr/>
        <p:txBody>
          <a:bodyPr/>
          <a:lstStyle/>
          <a:p>
            <a:pPr eaLnBrk="1" hangingPunct="1"/>
            <a:r>
              <a:rPr lang="ja-JP" altLang="en-US" smtClean="0"/>
              <a:t>優先度の設定はあとで</a:t>
            </a:r>
          </a:p>
        </p:txBody>
      </p:sp>
      <p:sp>
        <p:nvSpPr>
          <p:cNvPr id="140291" name="Rectangle 5"/>
          <p:cNvSpPr>
            <a:spLocks noGrp="1" noChangeArrowheads="1"/>
          </p:cNvSpPr>
          <p:nvPr>
            <p:ph type="body" idx="1"/>
          </p:nvPr>
        </p:nvSpPr>
        <p:spPr/>
        <p:txBody>
          <a:bodyPr/>
          <a:lstStyle/>
          <a:p>
            <a:pPr eaLnBrk="1" hangingPunct="1"/>
            <a:r>
              <a:rPr lang="ja-JP" altLang="en-US" smtClean="0"/>
              <a:t>まずすべてのタスクを同一優先度とする。</a:t>
            </a:r>
          </a:p>
          <a:p>
            <a:pPr lvl="1" eaLnBrk="1" hangingPunct="1"/>
            <a:r>
              <a:rPr lang="ja-JP" altLang="en-US" smtClean="0"/>
              <a:t>基準をそろえる。</a:t>
            </a:r>
          </a:p>
          <a:p>
            <a:pPr eaLnBrk="1" hangingPunct="1"/>
            <a:r>
              <a:rPr lang="ja-JP" altLang="en-US" smtClean="0"/>
              <a:t>優先的に処理すべきタスクの優先度を高くする。</a:t>
            </a:r>
          </a:p>
          <a:p>
            <a:pPr lvl="1" eaLnBrk="1" hangingPunct="1"/>
            <a:r>
              <a:rPr lang="ja-JP" altLang="en-US" smtClean="0"/>
              <a:t>すべてのタスクが「優先的」という考えでは、うまくいかない。</a:t>
            </a:r>
          </a:p>
          <a:p>
            <a:pPr eaLnBrk="1" hangingPunct="1"/>
            <a:r>
              <a:rPr lang="ja-JP" altLang="en-US" smtClean="0"/>
              <a:t>「犠牲」にしてよいタスクの優先度を低くする。</a:t>
            </a:r>
          </a:p>
          <a:p>
            <a:pPr lvl="1" eaLnBrk="1" hangingPunct="1"/>
            <a:r>
              <a:rPr lang="ja-JP" altLang="en-US" smtClean="0"/>
              <a:t>アイドルタスクやバックグラウンド処理タスクなど。</a:t>
            </a:r>
          </a:p>
          <a:p>
            <a:pPr lvl="1" eaLnBrk="1" hangingPunct="1"/>
            <a:endParaRPr lang="en-US" altLang="ja-JP" smtClean="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76</a:t>
            </a:fld>
            <a:endParaRPr lang="en-US" altLang="ja-JP"/>
          </a:p>
        </p:txBody>
      </p:sp>
    </p:spTree>
    <p:extLst>
      <p:ext uri="{BB962C8B-B14F-4D97-AF65-F5344CB8AC3E}">
        <p14:creationId xmlns:p14="http://schemas.microsoft.com/office/powerpoint/2010/main" val="2459238166"/>
      </p:ext>
    </p:extLst>
  </p:cSld>
  <p:clrMapOvr>
    <a:masterClrMapping/>
  </p:clrMapOvr>
  <p:transition spd="slow">
    <p:fade/>
  </p:transition>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en-US" altLang="ja-JP" dirty="0" smtClean="0"/>
              <a:t>(4) </a:t>
            </a:r>
            <a:r>
              <a:rPr lang="ja-JP" altLang="en-US" dirty="0" smtClean="0"/>
              <a:t>優先度を与える</a:t>
            </a:r>
            <a:endParaRPr lang="ja-JP" altLang="en-US" dirty="0"/>
          </a:p>
        </p:txBody>
      </p:sp>
      <p:grpSp>
        <p:nvGrpSpPr>
          <p:cNvPr id="7" name="図形グループ 13"/>
          <p:cNvGrpSpPr/>
          <p:nvPr/>
        </p:nvGrpSpPr>
        <p:grpSpPr>
          <a:xfrm>
            <a:off x="1405733" y="2751138"/>
            <a:ext cx="6477001" cy="3587262"/>
            <a:chOff x="1405731" y="3589337"/>
            <a:chExt cx="4953000" cy="2743200"/>
          </a:xfrm>
        </p:grpSpPr>
        <p:sp>
          <p:nvSpPr>
            <p:cNvPr id="3" name="正方形/長方形 2"/>
            <p:cNvSpPr/>
            <p:nvPr/>
          </p:nvSpPr>
          <p:spPr>
            <a:xfrm>
              <a:off x="1405731" y="3589337"/>
              <a:ext cx="3200400" cy="1219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kumimoji="1" lang="en-US" altLang="ja-JP" dirty="0" smtClean="0"/>
                <a:t>task</a:t>
              </a:r>
              <a:endParaRPr kumimoji="1" lang="ja-JP" altLang="en-US" dirty="0" err="1" smtClean="0"/>
            </a:p>
          </p:txBody>
        </p:sp>
        <p:sp>
          <p:nvSpPr>
            <p:cNvPr id="4" name="正方形/長方形 3"/>
            <p:cNvSpPr/>
            <p:nvPr/>
          </p:nvSpPr>
          <p:spPr>
            <a:xfrm>
              <a:off x="4910931" y="3589337"/>
              <a:ext cx="1447800" cy="1219200"/>
            </a:xfrm>
            <a:prstGeom prst="rect">
              <a:avLst/>
            </a:prstGeom>
          </p:spPr>
          <p:style>
            <a:lnRef idx="1">
              <a:schemeClr val="accent4"/>
            </a:lnRef>
            <a:fillRef idx="3">
              <a:schemeClr val="accent4"/>
            </a:fillRef>
            <a:effectRef idx="2">
              <a:schemeClr val="accent4"/>
            </a:effectRef>
            <a:fontRef idx="minor">
              <a:schemeClr val="lt1"/>
            </a:fontRef>
          </p:style>
          <p:txBody>
            <a:bodyPr rtlCol="0" anchor="ctr"/>
            <a:lstStyle/>
            <a:p>
              <a:pPr algn="ctr"/>
              <a:r>
                <a:rPr kumimoji="1" lang="en-US" altLang="ja-JP" dirty="0" smtClean="0"/>
                <a:t>task</a:t>
              </a:r>
              <a:endParaRPr kumimoji="1" lang="ja-JP" altLang="en-US" dirty="0" err="1" smtClean="0"/>
            </a:p>
          </p:txBody>
        </p:sp>
        <p:sp>
          <p:nvSpPr>
            <p:cNvPr id="5" name="正方形/長方形 4"/>
            <p:cNvSpPr/>
            <p:nvPr/>
          </p:nvSpPr>
          <p:spPr>
            <a:xfrm>
              <a:off x="1405731" y="5113337"/>
              <a:ext cx="1447800" cy="1219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task</a:t>
              </a:r>
              <a:endParaRPr kumimoji="1" lang="ja-JP" altLang="en-US" dirty="0" err="1" smtClean="0"/>
            </a:p>
          </p:txBody>
        </p:sp>
        <p:sp>
          <p:nvSpPr>
            <p:cNvPr id="6" name="正方形/長方形 5"/>
            <p:cNvSpPr/>
            <p:nvPr/>
          </p:nvSpPr>
          <p:spPr>
            <a:xfrm>
              <a:off x="3158331" y="5113337"/>
              <a:ext cx="3200400" cy="12192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en-US" altLang="ja-JP" dirty="0" smtClean="0"/>
                <a:t>task</a:t>
              </a:r>
              <a:endParaRPr kumimoji="1" lang="ja-JP" altLang="en-US" dirty="0" err="1" smtClean="0"/>
            </a:p>
          </p:txBody>
        </p:sp>
      </p:grpSp>
      <p:sp>
        <p:nvSpPr>
          <p:cNvPr id="15" name="円形吹き出し 14"/>
          <p:cNvSpPr/>
          <p:nvPr/>
        </p:nvSpPr>
        <p:spPr>
          <a:xfrm>
            <a:off x="2548732" y="1684337"/>
            <a:ext cx="2362200" cy="838200"/>
          </a:xfrm>
          <a:prstGeom prst="wedgeEllipseCallout">
            <a:avLst>
              <a:gd name="adj1" fmla="val -18389"/>
              <a:gd name="adj2" fmla="val 99228"/>
            </a:avLst>
          </a:prstGeom>
        </p:spPr>
        <p:style>
          <a:lnRef idx="0">
            <a:schemeClr val="accent6"/>
          </a:lnRef>
          <a:fillRef idx="3">
            <a:schemeClr val="accent6"/>
          </a:fillRef>
          <a:effectRef idx="3">
            <a:schemeClr val="accent6"/>
          </a:effectRef>
          <a:fontRef idx="minor">
            <a:schemeClr val="lt1"/>
          </a:fontRef>
        </p:style>
        <p:txBody>
          <a:bodyPr lIns="91432" tIns="45716" rIns="91432" bIns="45716" rtlCol="0" anchor="ctr"/>
          <a:lstStyle/>
          <a:p>
            <a:pPr algn="ctr"/>
            <a:r>
              <a:rPr kumimoji="1" lang="en-US" altLang="ja-JP" dirty="0" smtClean="0"/>
              <a:t>priority 1</a:t>
            </a:r>
            <a:endParaRPr kumimoji="1" lang="ja-JP" altLang="en-US" dirty="0" err="1" smtClean="0"/>
          </a:p>
        </p:txBody>
      </p:sp>
      <p:sp>
        <p:nvSpPr>
          <p:cNvPr id="16" name="円形吹き出し 15"/>
          <p:cNvSpPr/>
          <p:nvPr/>
        </p:nvSpPr>
        <p:spPr>
          <a:xfrm>
            <a:off x="5977732" y="1684337"/>
            <a:ext cx="2362200" cy="838200"/>
          </a:xfrm>
          <a:prstGeom prst="wedgeEllipseCallout">
            <a:avLst>
              <a:gd name="adj1" fmla="val -18389"/>
              <a:gd name="adj2" fmla="val 99228"/>
            </a:avLst>
          </a:prstGeom>
        </p:spPr>
        <p:style>
          <a:lnRef idx="0">
            <a:schemeClr val="accent6"/>
          </a:lnRef>
          <a:fillRef idx="3">
            <a:schemeClr val="accent6"/>
          </a:fillRef>
          <a:effectRef idx="3">
            <a:schemeClr val="accent6"/>
          </a:effectRef>
          <a:fontRef idx="minor">
            <a:schemeClr val="lt1"/>
          </a:fontRef>
        </p:style>
        <p:txBody>
          <a:bodyPr lIns="91432" tIns="45716" rIns="91432" bIns="45716" rtlCol="0" anchor="ctr"/>
          <a:lstStyle/>
          <a:p>
            <a:pPr algn="ctr"/>
            <a:r>
              <a:rPr kumimoji="1" lang="en-US" altLang="ja-JP" dirty="0" smtClean="0"/>
              <a:t>priority 1</a:t>
            </a:r>
            <a:endParaRPr kumimoji="1" lang="ja-JP" altLang="en-US" dirty="0" err="1" smtClean="0"/>
          </a:p>
        </p:txBody>
      </p:sp>
      <p:sp>
        <p:nvSpPr>
          <p:cNvPr id="17" name="円形吹き出し 16"/>
          <p:cNvSpPr/>
          <p:nvPr/>
        </p:nvSpPr>
        <p:spPr>
          <a:xfrm>
            <a:off x="4987132" y="6408737"/>
            <a:ext cx="2590801" cy="838200"/>
          </a:xfrm>
          <a:prstGeom prst="wedgeEllipseCallout">
            <a:avLst>
              <a:gd name="adj1" fmla="val -20833"/>
              <a:gd name="adj2" fmla="val -89001"/>
            </a:avLst>
          </a:prstGeom>
        </p:spPr>
        <p:style>
          <a:lnRef idx="0">
            <a:schemeClr val="accent6"/>
          </a:lnRef>
          <a:fillRef idx="3">
            <a:schemeClr val="accent6"/>
          </a:fillRef>
          <a:effectRef idx="3">
            <a:schemeClr val="accent6"/>
          </a:effectRef>
          <a:fontRef idx="minor">
            <a:schemeClr val="lt1"/>
          </a:fontRef>
        </p:style>
        <p:txBody>
          <a:bodyPr lIns="91432" tIns="45716" rIns="91432" bIns="45716" rtlCol="0" anchor="ctr"/>
          <a:lstStyle/>
          <a:p>
            <a:pPr algn="ctr"/>
            <a:r>
              <a:rPr kumimoji="1" lang="en-US" altLang="ja-JP" dirty="0" smtClean="0"/>
              <a:t>priority 127</a:t>
            </a:r>
            <a:endParaRPr kumimoji="1" lang="ja-JP" altLang="en-US" dirty="0" err="1" smtClean="0"/>
          </a:p>
        </p:txBody>
      </p:sp>
      <p:sp>
        <p:nvSpPr>
          <p:cNvPr id="18" name="円形吹き出し 17"/>
          <p:cNvSpPr/>
          <p:nvPr/>
        </p:nvSpPr>
        <p:spPr>
          <a:xfrm>
            <a:off x="1481932" y="6484937"/>
            <a:ext cx="2590801" cy="838200"/>
          </a:xfrm>
          <a:prstGeom prst="wedgeEllipseCallout">
            <a:avLst>
              <a:gd name="adj1" fmla="val -20833"/>
              <a:gd name="adj2" fmla="val -89001"/>
            </a:avLst>
          </a:prstGeom>
        </p:spPr>
        <p:style>
          <a:lnRef idx="0">
            <a:schemeClr val="accent6"/>
          </a:lnRef>
          <a:fillRef idx="3">
            <a:schemeClr val="accent6"/>
          </a:fillRef>
          <a:effectRef idx="3">
            <a:schemeClr val="accent6"/>
          </a:effectRef>
          <a:fontRef idx="minor">
            <a:schemeClr val="lt1"/>
          </a:fontRef>
        </p:style>
        <p:txBody>
          <a:bodyPr lIns="91432" tIns="45716" rIns="91432" bIns="45716" rtlCol="0" anchor="ctr"/>
          <a:lstStyle/>
          <a:p>
            <a:pPr algn="ctr"/>
            <a:r>
              <a:rPr kumimoji="1" lang="en-US" altLang="ja-JP" dirty="0" smtClean="0"/>
              <a:t>priority 125</a:t>
            </a:r>
            <a:endParaRPr kumimoji="1" lang="ja-JP" altLang="en-US" dirty="0" err="1" smtClean="0"/>
          </a:p>
        </p:txBody>
      </p:sp>
      <p:sp>
        <p:nvSpPr>
          <p:cNvPr id="19" name="テキスト ボックス 18"/>
          <p:cNvSpPr txBox="1"/>
          <p:nvPr/>
        </p:nvSpPr>
        <p:spPr>
          <a:xfrm>
            <a:off x="8187531" y="5570538"/>
            <a:ext cx="3962400" cy="2308316"/>
          </a:xfrm>
          <a:prstGeom prst="rect">
            <a:avLst/>
          </a:prstGeom>
          <a:noFill/>
        </p:spPr>
        <p:txBody>
          <a:bodyPr wrap="square" lIns="91432" tIns="45716" rIns="91432" bIns="45716" rtlCol="0">
            <a:spAutoFit/>
          </a:bodyPr>
          <a:lstStyle/>
          <a:p>
            <a:pPr algn="l"/>
            <a:r>
              <a:rPr kumimoji="1" lang="ja-JP" altLang="en-US" dirty="0" smtClean="0">
                <a:solidFill>
                  <a:srgbClr val="000000"/>
                </a:solidFill>
                <a:latin typeface="Calibri"/>
                <a:ea typeface="ＭＳ ゴシック"/>
                <a:cs typeface="Calibri"/>
              </a:rPr>
              <a:t>最初は、同じ優先度をすべてのタスクに対等に与える</a:t>
            </a:r>
            <a:endParaRPr kumimoji="1" lang="en-US" altLang="ja-JP" dirty="0" smtClean="0">
              <a:solidFill>
                <a:srgbClr val="000000"/>
              </a:solidFill>
              <a:latin typeface="Calibri"/>
              <a:ea typeface="ＭＳ ゴシック"/>
              <a:cs typeface="Calibri"/>
            </a:endParaRPr>
          </a:p>
          <a:p>
            <a:pPr algn="l"/>
            <a:r>
              <a:rPr kumimoji="1" lang="ja-JP" altLang="en-US" dirty="0" smtClean="0">
                <a:solidFill>
                  <a:srgbClr val="000000"/>
                </a:solidFill>
                <a:latin typeface="Calibri"/>
                <a:ea typeface="ＭＳ ゴシック"/>
                <a:cs typeface="Calibri"/>
              </a:rPr>
              <a:t>それから、特別なタスクを選んで、高い優先度を付与する。</a:t>
            </a:r>
            <a:endParaRPr kumimoji="1" lang="en-US" altLang="ja-JP" dirty="0" smtClean="0">
              <a:solidFill>
                <a:srgbClr val="000000"/>
              </a:solidFill>
              <a:latin typeface="Calibri"/>
              <a:ea typeface="ＭＳ ゴシック"/>
              <a:cs typeface="Calibri"/>
            </a:endParaRPr>
          </a:p>
          <a:p>
            <a:pPr algn="l"/>
            <a:endParaRPr kumimoji="1" lang="ja-JP" altLang="en-US" dirty="0" smtClean="0">
              <a:solidFill>
                <a:srgbClr val="000000"/>
              </a:solidFill>
              <a:latin typeface="Calibri"/>
              <a:ea typeface="ＭＳ ゴシック"/>
              <a:cs typeface="Calibri"/>
            </a:endParaRPr>
          </a:p>
        </p:txBody>
      </p:sp>
      <p:sp>
        <p:nvSpPr>
          <p:cNvPr id="13" name="スライド番号プレースホルダ 12"/>
          <p:cNvSpPr>
            <a:spLocks noGrp="1"/>
          </p:cNvSpPr>
          <p:nvPr>
            <p:ph type="sldNum" sz="quarter" idx="4294967295"/>
          </p:nvPr>
        </p:nvSpPr>
        <p:spPr>
          <a:xfrm>
            <a:off x="11828557" y="345072"/>
            <a:ext cx="789023" cy="520134"/>
          </a:xfrm>
          <a:prstGeom prst="rect">
            <a:avLst/>
          </a:prstGeom>
        </p:spPr>
        <p:txBody>
          <a:bodyPr lIns="91432" tIns="45716" rIns="91432" bIns="45716"/>
          <a:lstStyle/>
          <a:p>
            <a:fld id="{05BBF771-ED78-B44C-B95F-FABB7A984B8A}" type="slidenum">
              <a:rPr lang="ja-JP" altLang="en-US" smtClean="0"/>
              <a:pPr/>
              <a:t>77</a:t>
            </a:fld>
            <a:endParaRPr lang="en-US" altLang="ja-JP"/>
          </a:p>
        </p:txBody>
      </p:sp>
      <p:sp>
        <p:nvSpPr>
          <p:cNvPr id="8" name="フッター プレースホルダー 7"/>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006780167"/>
      </p:ext>
    </p:extLst>
  </p:cSld>
  <p:clrMapOvr>
    <a:masterClrMapping/>
  </p:clrMapOvr>
  <p:transition spd="slow">
    <p:fad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4"/>
          <p:cNvSpPr>
            <a:spLocks noGrp="1" noChangeArrowheads="1"/>
          </p:cNvSpPr>
          <p:nvPr>
            <p:ph type="title"/>
          </p:nvPr>
        </p:nvSpPr>
        <p:spPr/>
        <p:txBody>
          <a:bodyPr/>
          <a:lstStyle/>
          <a:p>
            <a:pPr eaLnBrk="1" hangingPunct="1"/>
            <a:r>
              <a:rPr lang="ja-JP" altLang="en-US" smtClean="0"/>
              <a:t>考え方についての注意</a:t>
            </a:r>
          </a:p>
        </p:txBody>
      </p:sp>
      <p:sp>
        <p:nvSpPr>
          <p:cNvPr id="148483" name="Rectangle 5"/>
          <p:cNvSpPr>
            <a:spLocks noGrp="1" noChangeArrowheads="1"/>
          </p:cNvSpPr>
          <p:nvPr>
            <p:ph type="body" idx="1"/>
          </p:nvPr>
        </p:nvSpPr>
        <p:spPr/>
        <p:txBody>
          <a:bodyPr/>
          <a:lstStyle/>
          <a:p>
            <a:pPr eaLnBrk="1" hangingPunct="1"/>
            <a:r>
              <a:rPr lang="ja-JP" altLang="en-US" smtClean="0"/>
              <a:t>考え方</a:t>
            </a:r>
            <a:r>
              <a:rPr lang="en-US" altLang="ja-JP" smtClean="0"/>
              <a:t>(</a:t>
            </a:r>
            <a:r>
              <a:rPr lang="ja-JP" altLang="en-US" smtClean="0"/>
              <a:t>着目点</a:t>
            </a:r>
            <a:r>
              <a:rPr lang="en-US" altLang="ja-JP" smtClean="0"/>
              <a:t>)</a:t>
            </a:r>
            <a:r>
              <a:rPr lang="ja-JP" altLang="en-US" smtClean="0"/>
              <a:t>の違いで、タスク分割方法も異なる。</a:t>
            </a:r>
          </a:p>
          <a:p>
            <a:pPr lvl="1" eaLnBrk="1" hangingPunct="1"/>
            <a:r>
              <a:rPr lang="ja-JP" altLang="en-US" smtClean="0"/>
              <a:t>いわゆる「正解」はない。</a:t>
            </a:r>
          </a:p>
          <a:p>
            <a:pPr eaLnBrk="1" hangingPunct="1"/>
            <a:r>
              <a:rPr lang="en-US" altLang="ja-JP" smtClean="0"/>
              <a:t>OS</a:t>
            </a:r>
            <a:r>
              <a:rPr lang="ja-JP" altLang="en-US" smtClean="0"/>
              <a:t>やミドルウェアが持っている機能によっては、タスク分割の考え方が異なる場合もある。</a:t>
            </a:r>
          </a:p>
          <a:p>
            <a:pPr lvl="1" eaLnBrk="1" hangingPunct="1"/>
            <a:r>
              <a:rPr lang="ja-JP" altLang="en-US" smtClean="0"/>
              <a:t>例えば、</a:t>
            </a:r>
            <a:r>
              <a:rPr lang="en-US" altLang="ja-JP" smtClean="0"/>
              <a:t>BSD</a:t>
            </a:r>
            <a:r>
              <a:rPr lang="ja-JP" altLang="en-US" smtClean="0"/>
              <a:t>ソケットのタスク</a:t>
            </a:r>
            <a:r>
              <a:rPr lang="en-US" altLang="ja-JP" smtClean="0"/>
              <a:t>(</a:t>
            </a:r>
            <a:r>
              <a:rPr lang="ja-JP" altLang="en-US" smtClean="0"/>
              <a:t>プロセス</a:t>
            </a:r>
            <a:r>
              <a:rPr lang="en-US" altLang="ja-JP" smtClean="0"/>
              <a:t>)</a:t>
            </a:r>
            <a:r>
              <a:rPr lang="ja-JP" altLang="en-US" smtClean="0"/>
              <a:t>分割の考え方は</a:t>
            </a:r>
            <a:r>
              <a:rPr lang="en-US" altLang="ja-JP" smtClean="0"/>
              <a:t>UNIX</a:t>
            </a:r>
            <a:r>
              <a:rPr lang="ja-JP" altLang="en-US" smtClean="0"/>
              <a:t>向きだが、小さな組込みシステムにはあまり向かない。</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78</a:t>
            </a:fld>
            <a:endParaRPr lang="en-US" altLang="ja-JP"/>
          </a:p>
        </p:txBody>
      </p:sp>
    </p:spTree>
    <p:extLst>
      <p:ext uri="{BB962C8B-B14F-4D97-AF65-F5344CB8AC3E}">
        <p14:creationId xmlns:p14="http://schemas.microsoft.com/office/powerpoint/2010/main" val="4000092851"/>
      </p:ext>
    </p:extLst>
  </p:cSld>
  <p:clrMapOvr>
    <a:masterClrMapping/>
  </p:clrMapOvr>
  <p:transition spd="slow">
    <p:fade/>
  </p:transition>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4"/>
          <p:cNvSpPr>
            <a:spLocks noGrp="1" noChangeArrowheads="1"/>
          </p:cNvSpPr>
          <p:nvPr>
            <p:ph type="title"/>
          </p:nvPr>
        </p:nvSpPr>
        <p:spPr/>
        <p:txBody>
          <a:bodyPr/>
          <a:lstStyle/>
          <a:p>
            <a:pPr eaLnBrk="1" hangingPunct="1"/>
            <a:r>
              <a:rPr lang="ja-JP" altLang="en-US" smtClean="0"/>
              <a:t>適度な大きさと量に注意</a:t>
            </a:r>
          </a:p>
        </p:txBody>
      </p:sp>
      <p:sp>
        <p:nvSpPr>
          <p:cNvPr id="150531" name="Rectangle 5"/>
          <p:cNvSpPr>
            <a:spLocks noGrp="1" noChangeArrowheads="1"/>
          </p:cNvSpPr>
          <p:nvPr>
            <p:ph type="body" idx="1"/>
          </p:nvPr>
        </p:nvSpPr>
        <p:spPr/>
        <p:txBody>
          <a:bodyPr/>
          <a:lstStyle/>
          <a:p>
            <a:pPr eaLnBrk="1" hangingPunct="1"/>
            <a:r>
              <a:rPr lang="ja-JP" altLang="en-US" smtClean="0"/>
              <a:t>あまり細かくタスク分割しない。</a:t>
            </a:r>
          </a:p>
          <a:p>
            <a:pPr lvl="1" eaLnBrk="1" hangingPunct="1"/>
            <a:r>
              <a:rPr lang="ja-JP" altLang="en-US" smtClean="0"/>
              <a:t>タスク切替えにも、時間がかかる。</a:t>
            </a:r>
          </a:p>
          <a:p>
            <a:pPr eaLnBrk="1" hangingPunct="1"/>
            <a:r>
              <a:rPr lang="ja-JP" altLang="en-US" smtClean="0"/>
              <a:t>タスク規模</a:t>
            </a:r>
            <a:r>
              <a:rPr lang="en-US" altLang="ja-JP" smtClean="0"/>
              <a:t>(</a:t>
            </a:r>
            <a:r>
              <a:rPr lang="ja-JP" altLang="en-US" smtClean="0"/>
              <a:t>コード量や処理機能量</a:t>
            </a:r>
            <a:r>
              <a:rPr lang="en-US" altLang="ja-JP" smtClean="0"/>
              <a:t>)</a:t>
            </a:r>
            <a:r>
              <a:rPr lang="ja-JP" altLang="en-US" smtClean="0"/>
              <a:t>をそろえた方が見通しが良い。</a:t>
            </a:r>
          </a:p>
          <a:p>
            <a:pPr lvl="1" eaLnBrk="1" hangingPunct="1"/>
            <a:r>
              <a:rPr lang="ja-JP" altLang="en-US" smtClean="0"/>
              <a:t>管理しやすくなる。</a:t>
            </a:r>
          </a:p>
          <a:p>
            <a:pPr eaLnBrk="1" hangingPunct="1"/>
            <a:r>
              <a:rPr lang="ja-JP" altLang="en-US" smtClean="0"/>
              <a:t>一概にこの程度とは言えないので、難しい問題ではある。</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79</a:t>
            </a:fld>
            <a:endParaRPr lang="en-US" altLang="ja-JP"/>
          </a:p>
        </p:txBody>
      </p:sp>
    </p:spTree>
    <p:extLst>
      <p:ext uri="{BB962C8B-B14F-4D97-AF65-F5344CB8AC3E}">
        <p14:creationId xmlns:p14="http://schemas.microsoft.com/office/powerpoint/2010/main" val="1088215137"/>
      </p:ext>
    </p:extLst>
  </p:cSld>
  <p:clrMapOvr>
    <a:masterClrMapping/>
  </p:clrMapOvr>
  <p:transition spd="slow">
    <p:fade/>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p:txBody>
          <a:bodyPr/>
          <a:lstStyle/>
          <a:p>
            <a:r>
              <a:rPr lang="ja-JP" altLang="en-US" dirty="0" smtClean="0"/>
              <a:t>組込み型コンピュータで特に重要な実時間性</a:t>
            </a:r>
            <a:endParaRPr lang="ja-JP" altLang="en-US" dirty="0"/>
          </a:p>
        </p:txBody>
      </p:sp>
      <p:sp>
        <p:nvSpPr>
          <p:cNvPr id="28675" name="Rectangle 3"/>
          <p:cNvSpPr>
            <a:spLocks noGrp="1" noChangeArrowheads="1"/>
          </p:cNvSpPr>
          <p:nvPr>
            <p:ph type="body" idx="1"/>
          </p:nvPr>
        </p:nvSpPr>
        <p:spPr/>
        <p:txBody>
          <a:bodyPr/>
          <a:lstStyle/>
          <a:p>
            <a:r>
              <a:rPr lang="ja-JP" altLang="en-US" dirty="0" smtClean="0"/>
              <a:t>身の回りの「組込みコンピュータ」の仕事は？</a:t>
            </a:r>
          </a:p>
          <a:p>
            <a:pPr lvl="1"/>
            <a:r>
              <a:rPr lang="ja-JP" altLang="en-US" dirty="0" smtClean="0"/>
              <a:t>給料計算や数値計算をするわけではない。</a:t>
            </a:r>
          </a:p>
          <a:p>
            <a:pPr lvl="1"/>
            <a:endParaRPr lang="ja-JP" altLang="en-US" dirty="0" smtClean="0"/>
          </a:p>
          <a:p>
            <a:r>
              <a:rPr lang="ja-JP" altLang="en-US" dirty="0" smtClean="0"/>
              <a:t>実世界の動きにあわせ、人間にサービス</a:t>
            </a:r>
          </a:p>
          <a:p>
            <a:pPr lvl="1"/>
            <a:r>
              <a:rPr lang="ja-JP" altLang="en-US" dirty="0" smtClean="0"/>
              <a:t>実世界の時間に合わせて動作する</a:t>
            </a:r>
          </a:p>
          <a:p>
            <a:pPr lvl="1"/>
            <a:endParaRPr lang="ja-JP" altLang="en-US" dirty="0" smtClean="0"/>
          </a:p>
          <a:p>
            <a:r>
              <a:rPr lang="ja-JP" altLang="en-US" dirty="0" smtClean="0"/>
              <a:t>「リアルタイム（実時間）システム」（</a:t>
            </a:r>
            <a:r>
              <a:rPr lang="en-US" altLang="ja-JP" dirty="0" smtClean="0"/>
              <a:t>Real-time System</a:t>
            </a:r>
            <a:r>
              <a:rPr lang="ja-JP" altLang="en-US" dirty="0" smtClean="0"/>
              <a:t>）</a:t>
            </a:r>
            <a:endParaRPr lang="ja-JP" altLang="en-US" dirty="0"/>
          </a:p>
        </p:txBody>
      </p:sp>
      <p:sp>
        <p:nvSpPr>
          <p:cNvPr id="6" name="スライド番号プレースホルダ 5"/>
          <p:cNvSpPr>
            <a:spLocks noGrp="1"/>
          </p:cNvSpPr>
          <p:nvPr>
            <p:ph type="sldNum" sz="quarter" idx="4294967295"/>
          </p:nvPr>
        </p:nvSpPr>
        <p:spPr>
          <a:xfrm>
            <a:off x="11828557" y="345072"/>
            <a:ext cx="789023" cy="520134"/>
          </a:xfrm>
          <a:prstGeom prst="rect">
            <a:avLst/>
          </a:prstGeom>
        </p:spPr>
        <p:txBody>
          <a:bodyPr lIns="91432" tIns="45716" rIns="91432" bIns="45716"/>
          <a:lstStyle/>
          <a:p>
            <a:fld id="{9D6C9EEA-679C-C04B-B6CA-8B9C549EA5CC}" type="slidenum">
              <a:rPr lang="ja-JP" altLang="en-US" smtClean="0"/>
              <a:pPr/>
              <a:t>8</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2203342320"/>
      </p:ext>
    </p:extLst>
  </p:cSld>
  <p:clrMapOvr>
    <a:masterClrMapping/>
  </p:clrMapOvr>
  <p:transition spd="slow">
    <p:fade/>
  </p:transition>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5" name="Rectangle 5"/>
          <p:cNvSpPr>
            <a:spLocks noGrp="1" noChangeArrowheads="1"/>
          </p:cNvSpPr>
          <p:nvPr>
            <p:ph type="title"/>
          </p:nvPr>
        </p:nvSpPr>
        <p:spPr/>
        <p:txBody>
          <a:bodyPr/>
          <a:lstStyle/>
          <a:p>
            <a:pPr eaLnBrk="1" hangingPunct="1"/>
            <a:r>
              <a:rPr lang="ja-JP" altLang="en-US" smtClean="0"/>
              <a:t>タスクはイベントドリブンで</a:t>
            </a:r>
          </a:p>
        </p:txBody>
      </p:sp>
      <p:sp>
        <p:nvSpPr>
          <p:cNvPr id="141316" name="Rectangle 6"/>
          <p:cNvSpPr>
            <a:spLocks noGrp="1" noChangeArrowheads="1"/>
          </p:cNvSpPr>
          <p:nvPr>
            <p:ph type="body" idx="1"/>
          </p:nvPr>
        </p:nvSpPr>
        <p:spPr/>
        <p:txBody>
          <a:bodyPr/>
          <a:lstStyle/>
          <a:p>
            <a:pPr eaLnBrk="1" hangingPunct="1"/>
            <a:r>
              <a:rPr lang="ja-JP" altLang="en-US" smtClean="0"/>
              <a:t>タスクはできるかぎり、イベントが発生してから動作を開始するように設計する。</a:t>
            </a:r>
          </a:p>
          <a:p>
            <a:pPr lvl="1" eaLnBrk="1" hangingPunct="1"/>
            <a:r>
              <a:rPr lang="ja-JP" altLang="en-US" smtClean="0"/>
              <a:t>イベントが無い間は待ち状態</a:t>
            </a:r>
          </a:p>
          <a:p>
            <a:pPr eaLnBrk="1" hangingPunct="1"/>
            <a:r>
              <a:rPr lang="ja-JP" altLang="en-US" smtClean="0"/>
              <a:t>どのイベントが発生した時に、どのタスクが動作するのか、整理しておく。</a:t>
            </a:r>
          </a:p>
          <a:p>
            <a:pPr lvl="1" eaLnBrk="1" hangingPunct="1"/>
            <a:r>
              <a:rPr lang="ja-JP" altLang="en-US" smtClean="0"/>
              <a:t>同時にイベントが発生した時には、</a:t>
            </a:r>
            <a:r>
              <a:rPr lang="en-US" altLang="ja-JP" smtClean="0"/>
              <a:t>RTOS</a:t>
            </a:r>
            <a:r>
              <a:rPr lang="ja-JP" altLang="en-US" smtClean="0"/>
              <a:t>が優先度を使って判断する。</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80</a:t>
            </a:fld>
            <a:endParaRPr lang="en-US" altLang="ja-JP"/>
          </a:p>
        </p:txBody>
      </p:sp>
    </p:spTree>
    <p:extLst>
      <p:ext uri="{BB962C8B-B14F-4D97-AF65-F5344CB8AC3E}">
        <p14:creationId xmlns:p14="http://schemas.microsoft.com/office/powerpoint/2010/main" val="225966207"/>
      </p:ext>
    </p:extLst>
  </p:cSld>
  <p:clrMapOvr>
    <a:masterClrMapping/>
  </p:clrMapOvr>
  <p:transition spd="slow">
    <p:fade/>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5"/>
          <p:cNvSpPr>
            <a:spLocks noGrp="1" noChangeArrowheads="1"/>
          </p:cNvSpPr>
          <p:nvPr>
            <p:ph type="title"/>
          </p:nvPr>
        </p:nvSpPr>
        <p:spPr/>
        <p:txBody>
          <a:bodyPr/>
          <a:lstStyle/>
          <a:p>
            <a:r>
              <a:rPr lang="ja-JP" altLang="en-US" dirty="0" smtClean="0"/>
              <a:t>ケーススタディ</a:t>
            </a:r>
          </a:p>
        </p:txBody>
      </p:sp>
      <p:sp>
        <p:nvSpPr>
          <p:cNvPr id="2" name="テキスト プレースホルダー 1"/>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1615784002"/>
      </p:ext>
    </p:extLst>
  </p:cSld>
  <p:clrMapOvr>
    <a:masterClrMapping/>
  </p:clrMapOvr>
  <p:transition spd="slow">
    <p:fade/>
  </p:transition>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0"/>
          <p:cNvSpPr>
            <a:spLocks noGrp="1" noChangeArrowheads="1"/>
          </p:cNvSpPr>
          <p:nvPr>
            <p:ph type="title"/>
          </p:nvPr>
        </p:nvSpPr>
        <p:spPr/>
        <p:txBody>
          <a:bodyPr/>
          <a:lstStyle/>
          <a:p>
            <a:r>
              <a:rPr lang="en-US" altLang="ja-JP" smtClean="0"/>
              <a:t>①</a:t>
            </a:r>
            <a:r>
              <a:rPr lang="ja-JP" altLang="en-US" smtClean="0"/>
              <a:t>処理の目的と内容</a:t>
            </a:r>
          </a:p>
        </p:txBody>
      </p:sp>
      <p:sp>
        <p:nvSpPr>
          <p:cNvPr id="80899" name="Rectangle 11"/>
          <p:cNvSpPr>
            <a:spLocks noGrp="1" noChangeArrowheads="1"/>
          </p:cNvSpPr>
          <p:nvPr>
            <p:ph type="body" idx="1"/>
          </p:nvPr>
        </p:nvSpPr>
        <p:spPr/>
        <p:txBody>
          <a:bodyPr/>
          <a:lstStyle/>
          <a:p>
            <a:r>
              <a:rPr lang="ja-JP" altLang="en-US" smtClean="0"/>
              <a:t>工場の製造ラインで、製造物の検査を</a:t>
            </a:r>
            <a:r>
              <a:rPr lang="ja-JP" altLang="ja-JP" smtClean="0"/>
              <a:t>行う機器</a:t>
            </a:r>
            <a:endParaRPr lang="ja-JP" altLang="en-US" smtClean="0"/>
          </a:p>
          <a:p>
            <a:r>
              <a:rPr lang="ja-JP" altLang="en-US" smtClean="0"/>
              <a:t>検査結果によって、製造物の合否を判断する</a:t>
            </a:r>
            <a:r>
              <a:rPr lang="ja-JP" altLang="ja-JP" smtClean="0"/>
              <a:t>。</a:t>
            </a:r>
            <a:endParaRPr lang="ja-JP" altLang="en-US" smtClean="0"/>
          </a:p>
          <a:p>
            <a:r>
              <a:rPr lang="ja-JP" altLang="en-US" smtClean="0"/>
              <a:t>検査結果全体のばらつき</a:t>
            </a:r>
            <a:r>
              <a:rPr lang="en-US" altLang="ja-JP" smtClean="0"/>
              <a:t>(</a:t>
            </a:r>
            <a:r>
              <a:rPr lang="ja-JP" altLang="en-US" smtClean="0"/>
              <a:t>標準偏差</a:t>
            </a:r>
            <a:r>
              <a:rPr lang="en-US" altLang="ja-JP" smtClean="0"/>
              <a:t>)</a:t>
            </a:r>
            <a:r>
              <a:rPr lang="ja-JP" altLang="en-US" smtClean="0"/>
              <a:t>が大きい時は、製造ラインを停止する</a:t>
            </a:r>
            <a:r>
              <a:rPr lang="ja-JP" altLang="ja-JP" smtClean="0"/>
              <a:t>。</a:t>
            </a:r>
            <a:endParaRPr lang="ja-JP" altLang="en-US" smtClean="0"/>
          </a:p>
          <a:p>
            <a:r>
              <a:rPr lang="ja-JP" altLang="en-US" smtClean="0"/>
              <a:t>試作を行った後、別途実機用のプログラムを開発する形で、プロジェクトを進める</a:t>
            </a:r>
            <a:r>
              <a:rPr lang="ja-JP" altLang="ja-JP" smtClean="0"/>
              <a:t>。</a:t>
            </a:r>
            <a:endParaRPr lang="ja-JP" altLang="en-US" smtClean="0"/>
          </a:p>
        </p:txBody>
      </p:sp>
    </p:spTree>
    <p:extLst>
      <p:ext uri="{BB962C8B-B14F-4D97-AF65-F5344CB8AC3E}">
        <p14:creationId xmlns:p14="http://schemas.microsoft.com/office/powerpoint/2010/main" val="4200948830"/>
      </p:ext>
    </p:extLst>
  </p:cSld>
  <p:clrMapOvr>
    <a:masterClrMapping/>
  </p:clrMapOvr>
  <p:transition spd="slow">
    <p:fade/>
  </p:transition>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6"/>
          <p:cNvSpPr>
            <a:spLocks noGrp="1" noChangeArrowheads="1"/>
          </p:cNvSpPr>
          <p:nvPr>
            <p:ph type="title"/>
          </p:nvPr>
        </p:nvSpPr>
        <p:spPr/>
        <p:txBody>
          <a:bodyPr/>
          <a:lstStyle/>
          <a:p>
            <a:r>
              <a:rPr lang="en-US" altLang="ja-JP" smtClean="0"/>
              <a:t>②Task</a:t>
            </a:r>
            <a:r>
              <a:rPr lang="ja-JP" altLang="en-US" smtClean="0"/>
              <a:t>分割（役割分割）の悪い例</a:t>
            </a:r>
          </a:p>
        </p:txBody>
      </p:sp>
      <p:sp>
        <p:nvSpPr>
          <p:cNvPr id="81923" name="Rectangle 7"/>
          <p:cNvSpPr>
            <a:spLocks noGrp="1" noChangeArrowheads="1"/>
          </p:cNvSpPr>
          <p:nvPr>
            <p:ph type="body" idx="1"/>
          </p:nvPr>
        </p:nvSpPr>
        <p:spPr/>
        <p:txBody>
          <a:bodyPr/>
          <a:lstStyle/>
          <a:p>
            <a:r>
              <a:rPr lang="ja-JP" altLang="en-US" smtClean="0"/>
              <a:t>標準偏差の計算や判断は、検査終了割込みがきっかけになるので、すべて割込み処理で行った。</a:t>
            </a:r>
          </a:p>
          <a:p>
            <a:r>
              <a:rPr lang="ja-JP" altLang="en-US" smtClean="0"/>
              <a:t>メインタスクは、計算結果および判断段結果を受け取るのみ。</a:t>
            </a:r>
          </a:p>
          <a:p>
            <a:r>
              <a:rPr lang="ja-JP" altLang="en-US" smtClean="0"/>
              <a:t>試作段階では、これでも問題はなかった。</a:t>
            </a:r>
          </a:p>
        </p:txBody>
      </p:sp>
    </p:spTree>
    <p:extLst>
      <p:ext uri="{BB962C8B-B14F-4D97-AF65-F5344CB8AC3E}">
        <p14:creationId xmlns:p14="http://schemas.microsoft.com/office/powerpoint/2010/main" val="1896934290"/>
      </p:ext>
    </p:extLst>
  </p:cSld>
  <p:clrMapOvr>
    <a:masterClrMapping/>
  </p:clrMapOvr>
  <p:transition spd="slow">
    <p:fade/>
  </p:transition>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6" name="Rectangle 11"/>
          <p:cNvSpPr>
            <a:spLocks noGrp="1" noChangeArrowheads="1"/>
          </p:cNvSpPr>
          <p:nvPr>
            <p:ph type="title"/>
          </p:nvPr>
        </p:nvSpPr>
        <p:spPr/>
        <p:txBody>
          <a:bodyPr/>
          <a:lstStyle/>
          <a:p>
            <a:r>
              <a:rPr lang="en-US" altLang="ja-JP" smtClean="0"/>
              <a:t>②Task</a:t>
            </a:r>
            <a:r>
              <a:rPr lang="ja-JP" altLang="en-US" smtClean="0"/>
              <a:t>分割（役割分割）の悪い例</a:t>
            </a:r>
          </a:p>
        </p:txBody>
      </p:sp>
      <p:sp>
        <p:nvSpPr>
          <p:cNvPr id="82947" name="Rectangle 3"/>
          <p:cNvSpPr>
            <a:spLocks noChangeArrowheads="1"/>
          </p:cNvSpPr>
          <p:nvPr/>
        </p:nvSpPr>
        <p:spPr bwMode="auto">
          <a:xfrm>
            <a:off x="2921001" y="6218382"/>
            <a:ext cx="4408488" cy="2461012"/>
          </a:xfrm>
          <a:prstGeom prst="rect">
            <a:avLst/>
          </a:prstGeom>
          <a:solidFill>
            <a:schemeClr val="bg1"/>
          </a:solidFill>
          <a:ln w="28575">
            <a:solidFill>
              <a:srgbClr val="000000"/>
            </a:solidFill>
            <a:prstDash val="dash"/>
            <a:miter lim="800000"/>
            <a:headEnd/>
            <a:tailEnd/>
          </a:ln>
        </p:spPr>
        <p:txBody>
          <a:bodyPr wrap="none" lIns="130218" tIns="65109" rIns="130218" bIns="65109" anchor="ctr"/>
          <a:lstStyle/>
          <a:p>
            <a:pPr algn="r" defTabSz="1302869"/>
            <a:r>
              <a:rPr lang="ja-JP" altLang="en-US" sz="3400" dirty="0">
                <a:latin typeface="Times New Roman" pitchFamily="18" charset="0"/>
                <a:ea typeface="ＤＦＧ平成ゴシック体W5" pitchFamily="50" charset="-128"/>
              </a:rPr>
              <a:t>検査終了割込み処理</a:t>
            </a:r>
          </a:p>
          <a:p>
            <a:pPr algn="r" defTabSz="1302869"/>
            <a:endParaRPr lang="ja-JP" altLang="en-US" sz="3400" dirty="0">
              <a:latin typeface="Times New Roman" pitchFamily="18" charset="0"/>
              <a:ea typeface="ＤＦＧ平成ゴシック体W5" pitchFamily="50" charset="-128"/>
            </a:endParaRPr>
          </a:p>
          <a:p>
            <a:pPr algn="r" defTabSz="1302869"/>
            <a:r>
              <a:rPr lang="ja-JP" altLang="en-US" sz="3400" dirty="0">
                <a:latin typeface="Times New Roman" pitchFamily="18" charset="0"/>
                <a:ea typeface="ＤＦＧ平成ゴシック体W5" pitchFamily="50" charset="-128"/>
              </a:rPr>
              <a:t>検査結果の計算</a:t>
            </a:r>
          </a:p>
          <a:p>
            <a:pPr algn="r" defTabSz="1302869"/>
            <a:r>
              <a:rPr lang="ja-JP" altLang="en-US" sz="3400" dirty="0">
                <a:latin typeface="Times New Roman" pitchFamily="18" charset="0"/>
                <a:ea typeface="ＤＦＧ平成ゴシック体W5" pitchFamily="50" charset="-128"/>
              </a:rPr>
              <a:t>判断処理</a:t>
            </a:r>
          </a:p>
        </p:txBody>
      </p:sp>
      <p:sp>
        <p:nvSpPr>
          <p:cNvPr id="82948" name="Rectangle 4"/>
          <p:cNvSpPr>
            <a:spLocks noChangeArrowheads="1"/>
          </p:cNvSpPr>
          <p:nvPr/>
        </p:nvSpPr>
        <p:spPr bwMode="auto">
          <a:xfrm>
            <a:off x="7434264" y="3040168"/>
            <a:ext cx="4203700" cy="1948500"/>
          </a:xfrm>
          <a:prstGeom prst="rect">
            <a:avLst/>
          </a:prstGeom>
          <a:solidFill>
            <a:schemeClr val="bg1"/>
          </a:solidFill>
          <a:ln w="28575">
            <a:solidFill>
              <a:srgbClr val="000000"/>
            </a:solidFill>
            <a:miter lim="800000"/>
            <a:headEnd/>
            <a:tailEnd/>
          </a:ln>
        </p:spPr>
        <p:txBody>
          <a:bodyPr wrap="none" lIns="130218" tIns="65109" rIns="130218" bIns="65109" anchor="ctr"/>
          <a:lstStyle/>
          <a:p>
            <a:pPr defTabSz="1302869"/>
            <a:r>
              <a:rPr lang="ja-JP" altLang="en-US" sz="3400" dirty="0">
                <a:latin typeface="Times New Roman" pitchFamily="18" charset="0"/>
                <a:ea typeface="ＤＦＧ平成ゴシック体W5" pitchFamily="50" charset="-128"/>
              </a:rPr>
              <a:t>検査結果の監視</a:t>
            </a:r>
          </a:p>
        </p:txBody>
      </p:sp>
      <p:sp>
        <p:nvSpPr>
          <p:cNvPr id="82949" name="Text Box 5"/>
          <p:cNvSpPr txBox="1">
            <a:spLocks noChangeArrowheads="1"/>
          </p:cNvSpPr>
          <p:nvPr/>
        </p:nvSpPr>
        <p:spPr bwMode="auto">
          <a:xfrm>
            <a:off x="357188" y="4679257"/>
            <a:ext cx="3587750" cy="654710"/>
          </a:xfrm>
          <a:prstGeom prst="rect">
            <a:avLst/>
          </a:prstGeom>
          <a:noFill/>
          <a:ln w="9525">
            <a:noFill/>
            <a:miter lim="800000"/>
            <a:headEnd/>
            <a:tailEnd/>
          </a:ln>
        </p:spPr>
        <p:txBody>
          <a:bodyPr lIns="130218" tIns="65109" rIns="130218" bIns="65109">
            <a:spAutoFit/>
          </a:bodyPr>
          <a:lstStyle/>
          <a:p>
            <a:pPr defTabSz="1302869">
              <a:spcBef>
                <a:spcPct val="50000"/>
              </a:spcBef>
            </a:pPr>
            <a:r>
              <a:rPr lang="ja-JP" altLang="en-US" sz="3400" dirty="0">
                <a:solidFill>
                  <a:srgbClr val="595959"/>
                </a:solidFill>
                <a:latin typeface="Times New Roman" pitchFamily="18" charset="0"/>
                <a:ea typeface="ＤＦＧ平成ゴシック体W5" pitchFamily="50" charset="-128"/>
              </a:rPr>
              <a:t>検査終了割込み</a:t>
            </a:r>
          </a:p>
        </p:txBody>
      </p:sp>
      <p:sp>
        <p:nvSpPr>
          <p:cNvPr id="82950" name="AutoShape 6"/>
          <p:cNvSpPr>
            <a:spLocks noChangeArrowheads="1"/>
          </p:cNvSpPr>
          <p:nvPr/>
        </p:nvSpPr>
        <p:spPr bwMode="auto">
          <a:xfrm rot="10800000">
            <a:off x="11637964" y="3141720"/>
            <a:ext cx="925511" cy="1640675"/>
          </a:xfrm>
          <a:prstGeom prst="curvedRightArrow">
            <a:avLst>
              <a:gd name="adj1" fmla="val 35472"/>
              <a:gd name="adj2" fmla="val 70943"/>
              <a:gd name="adj3" fmla="val 33333"/>
            </a:avLst>
          </a:prstGeom>
          <a:solidFill>
            <a:srgbClr val="FFFF00"/>
          </a:solidFill>
          <a:ln w="9525">
            <a:solidFill>
              <a:srgbClr val="000000"/>
            </a:solidFill>
            <a:miter lim="800000"/>
            <a:headEnd/>
            <a:tailEnd/>
          </a:ln>
        </p:spPr>
        <p:txBody>
          <a:bodyPr wrap="none" lIns="91407" tIns="45704" rIns="91407" bIns="45704" anchor="ctr"/>
          <a:lstStyle/>
          <a:p>
            <a:endParaRPr lang="ja-JP" altLang="en-US"/>
          </a:p>
        </p:txBody>
      </p:sp>
      <p:sp>
        <p:nvSpPr>
          <p:cNvPr id="82951" name="AutoShape 7"/>
          <p:cNvSpPr>
            <a:spLocks noChangeArrowheads="1"/>
          </p:cNvSpPr>
          <p:nvPr/>
        </p:nvSpPr>
        <p:spPr bwMode="auto">
          <a:xfrm>
            <a:off x="1892301" y="5398045"/>
            <a:ext cx="1028700" cy="820338"/>
          </a:xfrm>
          <a:prstGeom prst="lightningBolt">
            <a:avLst/>
          </a:prstGeom>
          <a:solidFill>
            <a:srgbClr val="FF0000"/>
          </a:solidFill>
          <a:ln w="9525">
            <a:solidFill>
              <a:srgbClr val="000000"/>
            </a:solidFill>
            <a:miter lim="800000"/>
            <a:headEnd/>
            <a:tailEnd/>
          </a:ln>
        </p:spPr>
        <p:txBody>
          <a:bodyPr wrap="none" lIns="91407" tIns="45704" rIns="91407" bIns="45704" anchor="ctr"/>
          <a:lstStyle/>
          <a:p>
            <a:endParaRPr lang="ja-JP" altLang="en-US"/>
          </a:p>
        </p:txBody>
      </p:sp>
      <p:sp>
        <p:nvSpPr>
          <p:cNvPr id="82952" name="AutoShape 8"/>
          <p:cNvSpPr>
            <a:spLocks noChangeArrowheads="1"/>
          </p:cNvSpPr>
          <p:nvPr/>
        </p:nvSpPr>
        <p:spPr bwMode="auto">
          <a:xfrm>
            <a:off x="8458201" y="7243407"/>
            <a:ext cx="2357438" cy="820337"/>
          </a:xfrm>
          <a:prstGeom prst="flowChartAlternateProcess">
            <a:avLst/>
          </a:prstGeom>
          <a:solidFill>
            <a:srgbClr val="FFFFFF"/>
          </a:solidFill>
          <a:ln w="28575">
            <a:solidFill>
              <a:srgbClr val="000000"/>
            </a:solidFill>
            <a:miter lim="800000"/>
            <a:headEnd/>
            <a:tailEnd/>
          </a:ln>
        </p:spPr>
        <p:txBody>
          <a:bodyPr wrap="none" lIns="130218" tIns="65109" rIns="130218" bIns="65109" anchor="ctr"/>
          <a:lstStyle/>
          <a:p>
            <a:pPr defTabSz="1302869"/>
            <a:r>
              <a:rPr lang="ja-JP" altLang="en-US" sz="3400" dirty="0">
                <a:solidFill>
                  <a:srgbClr val="595959"/>
                </a:solidFill>
                <a:latin typeface="Times New Roman" pitchFamily="18" charset="0"/>
                <a:ea typeface="ＤＦＧ平成ゴシック体W5" pitchFamily="50" charset="-128"/>
              </a:rPr>
              <a:t>検査結果</a:t>
            </a:r>
          </a:p>
        </p:txBody>
      </p:sp>
      <p:sp>
        <p:nvSpPr>
          <p:cNvPr id="82953" name="AutoShape 9"/>
          <p:cNvSpPr>
            <a:spLocks noChangeArrowheads="1"/>
          </p:cNvSpPr>
          <p:nvPr/>
        </p:nvSpPr>
        <p:spPr bwMode="auto">
          <a:xfrm>
            <a:off x="7434264" y="7449681"/>
            <a:ext cx="922337" cy="512513"/>
          </a:xfrm>
          <a:prstGeom prst="rightArrow">
            <a:avLst>
              <a:gd name="adj1" fmla="val 50000"/>
              <a:gd name="adj2" fmla="val 44969"/>
            </a:avLst>
          </a:prstGeom>
          <a:solidFill>
            <a:srgbClr val="CC0000"/>
          </a:solidFill>
          <a:ln w="9525">
            <a:solidFill>
              <a:srgbClr val="CC0000"/>
            </a:solidFill>
            <a:miter lim="800000"/>
            <a:headEnd/>
            <a:tailEnd/>
          </a:ln>
        </p:spPr>
        <p:txBody>
          <a:bodyPr wrap="none" lIns="91407" tIns="45704" rIns="91407" bIns="45704" anchor="ctr"/>
          <a:lstStyle/>
          <a:p>
            <a:endParaRPr lang="ja-JP" altLang="en-US"/>
          </a:p>
        </p:txBody>
      </p:sp>
      <p:sp>
        <p:nvSpPr>
          <p:cNvPr id="82954" name="AutoShape 10"/>
          <p:cNvSpPr>
            <a:spLocks noChangeArrowheads="1"/>
          </p:cNvSpPr>
          <p:nvPr/>
        </p:nvSpPr>
        <p:spPr bwMode="auto">
          <a:xfrm>
            <a:off x="9280526" y="5191770"/>
            <a:ext cx="614363" cy="1848536"/>
          </a:xfrm>
          <a:prstGeom prst="upArrow">
            <a:avLst>
              <a:gd name="adj1" fmla="val 50000"/>
              <a:gd name="adj2" fmla="val 75258"/>
            </a:avLst>
          </a:prstGeom>
          <a:solidFill>
            <a:srgbClr val="CC0000"/>
          </a:solidFill>
          <a:ln w="9525">
            <a:solidFill>
              <a:srgbClr val="CC0000"/>
            </a:solidFill>
            <a:miter lim="800000"/>
            <a:headEnd/>
            <a:tailEnd/>
          </a:ln>
        </p:spPr>
        <p:txBody>
          <a:bodyPr vert="eaVert" wrap="none" lIns="91407" tIns="45704" rIns="91407" bIns="45704" anchor="ctr"/>
          <a:lstStyle/>
          <a:p>
            <a:endParaRPr lang="ja-JP" altLang="en-US"/>
          </a:p>
        </p:txBody>
      </p:sp>
    </p:spTree>
    <p:extLst>
      <p:ext uri="{BB962C8B-B14F-4D97-AF65-F5344CB8AC3E}">
        <p14:creationId xmlns:p14="http://schemas.microsoft.com/office/powerpoint/2010/main" val="1989638343"/>
      </p:ext>
    </p:extLst>
  </p:cSld>
  <p:clrMapOvr>
    <a:masterClrMapping/>
  </p:clrMapOvr>
  <p:transition spd="slow">
    <p:fade/>
  </p:transition>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0"/>
          <p:cNvSpPr>
            <a:spLocks noGrp="1" noChangeArrowheads="1"/>
          </p:cNvSpPr>
          <p:nvPr>
            <p:ph type="title"/>
          </p:nvPr>
        </p:nvSpPr>
        <p:spPr/>
        <p:txBody>
          <a:bodyPr/>
          <a:lstStyle/>
          <a:p>
            <a:r>
              <a:rPr lang="en-US" altLang="ja-JP" smtClean="0"/>
              <a:t>③</a:t>
            </a:r>
            <a:r>
              <a:rPr lang="ja-JP" altLang="en-US" smtClean="0"/>
              <a:t>問題点は？</a:t>
            </a:r>
          </a:p>
        </p:txBody>
      </p:sp>
      <p:sp>
        <p:nvSpPr>
          <p:cNvPr id="83971" name="Rectangle 11"/>
          <p:cNvSpPr>
            <a:spLocks noGrp="1" noChangeArrowheads="1"/>
          </p:cNvSpPr>
          <p:nvPr>
            <p:ph type="body" idx="1"/>
          </p:nvPr>
        </p:nvSpPr>
        <p:spPr/>
        <p:txBody>
          <a:bodyPr/>
          <a:lstStyle/>
          <a:p>
            <a:r>
              <a:rPr lang="ja-JP" altLang="en-US" smtClean="0"/>
              <a:t>計算処理に時間がかかるため、他の割込みを取りこぼす。</a:t>
            </a:r>
          </a:p>
          <a:p>
            <a:r>
              <a:rPr lang="ja-JP" altLang="en-US" smtClean="0"/>
              <a:t>優先度が高いタスクに切替わるタイミングが遅い。</a:t>
            </a:r>
          </a:p>
        </p:txBody>
      </p:sp>
    </p:spTree>
    <p:extLst>
      <p:ext uri="{BB962C8B-B14F-4D97-AF65-F5344CB8AC3E}">
        <p14:creationId xmlns:p14="http://schemas.microsoft.com/office/powerpoint/2010/main" val="3065870294"/>
      </p:ext>
    </p:extLst>
  </p:cSld>
  <p:clrMapOvr>
    <a:masterClrMapping/>
  </p:clrMapOvr>
  <p:transition spd="slow">
    <p:fade/>
  </p:transition>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0"/>
          <p:cNvSpPr>
            <a:spLocks noGrp="1" noChangeArrowheads="1"/>
          </p:cNvSpPr>
          <p:nvPr>
            <p:ph type="title"/>
          </p:nvPr>
        </p:nvSpPr>
        <p:spPr/>
        <p:txBody>
          <a:bodyPr/>
          <a:lstStyle/>
          <a:p>
            <a:r>
              <a:rPr lang="en-US" altLang="ja-JP" smtClean="0"/>
              <a:t>④</a:t>
            </a:r>
            <a:r>
              <a:rPr lang="ja-JP" altLang="en-US" smtClean="0"/>
              <a:t>改善のポイント</a:t>
            </a:r>
          </a:p>
        </p:txBody>
      </p:sp>
      <p:sp>
        <p:nvSpPr>
          <p:cNvPr id="84995" name="Rectangle 11"/>
          <p:cNvSpPr>
            <a:spLocks noGrp="1" noChangeArrowheads="1"/>
          </p:cNvSpPr>
          <p:nvPr>
            <p:ph type="body" idx="1"/>
          </p:nvPr>
        </p:nvSpPr>
        <p:spPr/>
        <p:txBody>
          <a:bodyPr/>
          <a:lstStyle/>
          <a:p>
            <a:r>
              <a:rPr lang="ja-JP" altLang="en-US" smtClean="0"/>
              <a:t>割込み処理では、複雑な計算や操作を行わない。</a:t>
            </a:r>
          </a:p>
          <a:p>
            <a:r>
              <a:rPr lang="ja-JP" altLang="en-US" smtClean="0"/>
              <a:t>時間がかかる計算を行うタスクは、優先度を下げる。</a:t>
            </a:r>
          </a:p>
        </p:txBody>
      </p:sp>
    </p:spTree>
    <p:extLst>
      <p:ext uri="{BB962C8B-B14F-4D97-AF65-F5344CB8AC3E}">
        <p14:creationId xmlns:p14="http://schemas.microsoft.com/office/powerpoint/2010/main" val="961741058"/>
      </p:ext>
    </p:extLst>
  </p:cSld>
  <p:clrMapOvr>
    <a:masterClrMapping/>
  </p:clrMapOvr>
  <p:transition spd="slow">
    <p:fade/>
  </p:transition>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2"/>
          <p:cNvSpPr>
            <a:spLocks noGrp="1" noChangeArrowheads="1"/>
          </p:cNvSpPr>
          <p:nvPr>
            <p:ph type="title"/>
          </p:nvPr>
        </p:nvSpPr>
        <p:spPr/>
        <p:txBody>
          <a:bodyPr/>
          <a:lstStyle/>
          <a:p>
            <a:r>
              <a:rPr lang="en-US" altLang="ja-JP" smtClean="0"/>
              <a:t>⑤Task</a:t>
            </a:r>
            <a:r>
              <a:rPr lang="ja-JP" altLang="en-US" smtClean="0"/>
              <a:t>分割</a:t>
            </a:r>
            <a:r>
              <a:rPr lang="en-US" altLang="ja-JP" smtClean="0"/>
              <a:t>(</a:t>
            </a:r>
            <a:r>
              <a:rPr lang="ja-JP" altLang="en-US" smtClean="0"/>
              <a:t>役割分割</a:t>
            </a:r>
            <a:r>
              <a:rPr lang="en-US" altLang="ja-JP" smtClean="0"/>
              <a:t>)</a:t>
            </a:r>
            <a:r>
              <a:rPr lang="ja-JP" altLang="en-US" smtClean="0"/>
              <a:t>の良い例</a:t>
            </a:r>
          </a:p>
        </p:txBody>
      </p:sp>
      <p:sp>
        <p:nvSpPr>
          <p:cNvPr id="86019" name="Rectangle 13"/>
          <p:cNvSpPr>
            <a:spLocks noGrp="1" noChangeArrowheads="1"/>
          </p:cNvSpPr>
          <p:nvPr>
            <p:ph type="body" idx="1"/>
          </p:nvPr>
        </p:nvSpPr>
        <p:spPr/>
        <p:txBody>
          <a:bodyPr/>
          <a:lstStyle/>
          <a:p>
            <a:r>
              <a:rPr lang="ja-JP" altLang="en-US" smtClean="0"/>
              <a:t>割込み処理は、検査終了をメインタスクに伝えるだけにする。</a:t>
            </a:r>
          </a:p>
          <a:p>
            <a:r>
              <a:rPr lang="ja-JP" altLang="en-US" smtClean="0"/>
              <a:t>判断および計算処理を検査結果処理タスクで行い、優先度を下げる。</a:t>
            </a:r>
          </a:p>
        </p:txBody>
      </p:sp>
    </p:spTree>
    <p:extLst>
      <p:ext uri="{BB962C8B-B14F-4D97-AF65-F5344CB8AC3E}">
        <p14:creationId xmlns:p14="http://schemas.microsoft.com/office/powerpoint/2010/main" val="562631367"/>
      </p:ext>
    </p:extLst>
  </p:cSld>
  <p:clrMapOvr>
    <a:masterClrMapping/>
  </p:clrMapOvr>
  <p:transition spd="slow">
    <p:fade/>
  </p:transition>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7"/>
          <p:cNvSpPr>
            <a:spLocks noGrp="1" noChangeArrowheads="1"/>
          </p:cNvSpPr>
          <p:nvPr>
            <p:ph type="title"/>
          </p:nvPr>
        </p:nvSpPr>
        <p:spPr/>
        <p:txBody>
          <a:bodyPr/>
          <a:lstStyle/>
          <a:p>
            <a:pPr eaLnBrk="1" hangingPunct="1"/>
            <a:r>
              <a:rPr lang="en-US" altLang="ja-JP" smtClean="0"/>
              <a:t>⑤Task</a:t>
            </a:r>
            <a:r>
              <a:rPr lang="ja-JP" altLang="en-US" smtClean="0"/>
              <a:t>分割</a:t>
            </a:r>
            <a:r>
              <a:rPr lang="en-US" altLang="ja-JP" smtClean="0"/>
              <a:t>(</a:t>
            </a:r>
            <a:r>
              <a:rPr lang="ja-JP" altLang="en-US" smtClean="0"/>
              <a:t>役割分割</a:t>
            </a:r>
            <a:r>
              <a:rPr lang="en-US" altLang="ja-JP" smtClean="0"/>
              <a:t>)</a:t>
            </a:r>
            <a:r>
              <a:rPr lang="ja-JP" altLang="en-US" smtClean="0"/>
              <a:t>の良い例</a:t>
            </a:r>
          </a:p>
        </p:txBody>
      </p:sp>
      <p:sp>
        <p:nvSpPr>
          <p:cNvPr id="87043" name="Rectangle 3"/>
          <p:cNvSpPr>
            <a:spLocks noChangeArrowheads="1"/>
          </p:cNvSpPr>
          <p:nvPr/>
        </p:nvSpPr>
        <p:spPr bwMode="auto">
          <a:xfrm>
            <a:off x="9588500" y="4063608"/>
            <a:ext cx="2563814" cy="1439160"/>
          </a:xfrm>
          <a:prstGeom prst="rect">
            <a:avLst/>
          </a:prstGeom>
          <a:solidFill>
            <a:schemeClr val="bg1"/>
          </a:solidFill>
          <a:ln w="28575">
            <a:solidFill>
              <a:srgbClr val="000000"/>
            </a:solidFill>
            <a:miter lim="800000"/>
            <a:headEnd/>
            <a:tailEnd/>
          </a:ln>
        </p:spPr>
        <p:txBody>
          <a:bodyPr wrap="none" lIns="130218" tIns="65109" rIns="130218" bIns="65109" anchor="ctr"/>
          <a:lstStyle/>
          <a:p>
            <a:pPr algn="r" defTabSz="1302869"/>
            <a:endParaRPr lang="ja-JP" altLang="ja-JP" sz="3400" dirty="0">
              <a:solidFill>
                <a:srgbClr val="595959"/>
              </a:solidFill>
              <a:latin typeface="Times New Roman" pitchFamily="18" charset="0"/>
              <a:ea typeface="ＤＦＧ平成ゴシック体W5" pitchFamily="50" charset="-128"/>
            </a:endParaRPr>
          </a:p>
        </p:txBody>
      </p:sp>
      <p:sp>
        <p:nvSpPr>
          <p:cNvPr id="87044" name="Rectangle 4"/>
          <p:cNvSpPr>
            <a:spLocks noChangeArrowheads="1"/>
          </p:cNvSpPr>
          <p:nvPr/>
        </p:nvSpPr>
        <p:spPr bwMode="auto">
          <a:xfrm>
            <a:off x="974726" y="7962194"/>
            <a:ext cx="4408488" cy="923475"/>
          </a:xfrm>
          <a:prstGeom prst="rect">
            <a:avLst/>
          </a:prstGeom>
          <a:solidFill>
            <a:schemeClr val="bg1"/>
          </a:solidFill>
          <a:ln w="28575">
            <a:solidFill>
              <a:srgbClr val="000000"/>
            </a:solidFill>
            <a:prstDash val="dash"/>
            <a:miter lim="800000"/>
            <a:headEnd/>
            <a:tailEnd/>
          </a:ln>
        </p:spPr>
        <p:txBody>
          <a:bodyPr wrap="none" lIns="130218" tIns="65109" rIns="130218" bIns="65109" anchor="ctr"/>
          <a:lstStyle/>
          <a:p>
            <a:pPr algn="r" defTabSz="1302869"/>
            <a:r>
              <a:rPr lang="ja-JP" altLang="en-US" sz="3400" dirty="0">
                <a:latin typeface="Times New Roman" pitchFamily="18" charset="0"/>
                <a:ea typeface="ＤＦＧ平成ゴシック体W5" pitchFamily="50" charset="-128"/>
              </a:rPr>
              <a:t>検査終了割込み処理</a:t>
            </a:r>
          </a:p>
        </p:txBody>
      </p:sp>
      <p:sp>
        <p:nvSpPr>
          <p:cNvPr id="87045" name="Text Box 5"/>
          <p:cNvSpPr txBox="1">
            <a:spLocks noChangeArrowheads="1"/>
          </p:cNvSpPr>
          <p:nvPr/>
        </p:nvSpPr>
        <p:spPr bwMode="auto">
          <a:xfrm>
            <a:off x="665164" y="6834031"/>
            <a:ext cx="3587750" cy="654710"/>
          </a:xfrm>
          <a:prstGeom prst="rect">
            <a:avLst/>
          </a:prstGeom>
          <a:noFill/>
          <a:ln w="9525">
            <a:noFill/>
            <a:miter lim="800000"/>
            <a:headEnd/>
            <a:tailEnd/>
          </a:ln>
        </p:spPr>
        <p:txBody>
          <a:bodyPr lIns="130218" tIns="65109" rIns="130218" bIns="65109">
            <a:spAutoFit/>
          </a:bodyPr>
          <a:lstStyle/>
          <a:p>
            <a:pPr defTabSz="1302869">
              <a:spcBef>
                <a:spcPct val="50000"/>
              </a:spcBef>
            </a:pPr>
            <a:r>
              <a:rPr lang="ja-JP" altLang="en-US" sz="3400" dirty="0">
                <a:solidFill>
                  <a:srgbClr val="595959"/>
                </a:solidFill>
                <a:latin typeface="Times New Roman" pitchFamily="18" charset="0"/>
                <a:ea typeface="ＤＦＧ平成ゴシック体W5" pitchFamily="50" charset="-128"/>
              </a:rPr>
              <a:t>検査終了割込み</a:t>
            </a:r>
          </a:p>
        </p:txBody>
      </p:sp>
      <p:sp>
        <p:nvSpPr>
          <p:cNvPr id="87046" name="AutoShape 6"/>
          <p:cNvSpPr>
            <a:spLocks noChangeArrowheads="1"/>
          </p:cNvSpPr>
          <p:nvPr/>
        </p:nvSpPr>
        <p:spPr bwMode="auto">
          <a:xfrm>
            <a:off x="2200275" y="7449681"/>
            <a:ext cx="1028700" cy="512513"/>
          </a:xfrm>
          <a:prstGeom prst="lightningBolt">
            <a:avLst/>
          </a:prstGeom>
          <a:solidFill>
            <a:srgbClr val="FF0000"/>
          </a:solidFill>
          <a:ln w="9525">
            <a:solidFill>
              <a:srgbClr val="000000"/>
            </a:solidFill>
            <a:miter lim="800000"/>
            <a:headEnd/>
            <a:tailEnd/>
          </a:ln>
        </p:spPr>
        <p:txBody>
          <a:bodyPr wrap="none" lIns="91407" tIns="45704" rIns="91407" bIns="45704" anchor="ctr"/>
          <a:lstStyle/>
          <a:p>
            <a:endParaRPr lang="ja-JP" altLang="en-US"/>
          </a:p>
        </p:txBody>
      </p:sp>
      <p:sp>
        <p:nvSpPr>
          <p:cNvPr id="87047" name="AutoShape 7"/>
          <p:cNvSpPr>
            <a:spLocks noChangeArrowheads="1"/>
          </p:cNvSpPr>
          <p:nvPr/>
        </p:nvSpPr>
        <p:spPr bwMode="auto">
          <a:xfrm>
            <a:off x="6818313" y="6218382"/>
            <a:ext cx="2359025" cy="821924"/>
          </a:xfrm>
          <a:prstGeom prst="flowChartAlternateProcess">
            <a:avLst/>
          </a:prstGeom>
          <a:solidFill>
            <a:srgbClr val="FFFFFF"/>
          </a:solidFill>
          <a:ln w="28575">
            <a:solidFill>
              <a:srgbClr val="000000"/>
            </a:solidFill>
            <a:miter lim="800000"/>
            <a:headEnd/>
            <a:tailEnd/>
          </a:ln>
        </p:spPr>
        <p:txBody>
          <a:bodyPr wrap="none" lIns="130218" tIns="65109" rIns="130218" bIns="65109" anchor="ctr"/>
          <a:lstStyle/>
          <a:p>
            <a:pPr defTabSz="1302869"/>
            <a:r>
              <a:rPr lang="ja-JP" altLang="en-US" sz="3400" dirty="0">
                <a:solidFill>
                  <a:srgbClr val="595959"/>
                </a:solidFill>
                <a:latin typeface="Times New Roman" pitchFamily="18" charset="0"/>
                <a:ea typeface="ＤＦＧ平成ゴシック体W5" pitchFamily="50" charset="-128"/>
              </a:rPr>
              <a:t>検査結果</a:t>
            </a:r>
          </a:p>
        </p:txBody>
      </p:sp>
      <p:sp>
        <p:nvSpPr>
          <p:cNvPr id="87048" name="AutoShape 8"/>
          <p:cNvSpPr>
            <a:spLocks noChangeArrowheads="1"/>
          </p:cNvSpPr>
          <p:nvPr/>
        </p:nvSpPr>
        <p:spPr bwMode="auto">
          <a:xfrm>
            <a:off x="4562476" y="5194944"/>
            <a:ext cx="614363" cy="2664114"/>
          </a:xfrm>
          <a:prstGeom prst="upArrow">
            <a:avLst>
              <a:gd name="adj1" fmla="val 50000"/>
              <a:gd name="adj2" fmla="val 108462"/>
            </a:avLst>
          </a:prstGeom>
          <a:solidFill>
            <a:srgbClr val="CC0000"/>
          </a:solidFill>
          <a:ln w="9525">
            <a:solidFill>
              <a:srgbClr val="CC0000"/>
            </a:solidFill>
            <a:miter lim="800000"/>
            <a:headEnd/>
            <a:tailEnd/>
          </a:ln>
        </p:spPr>
        <p:txBody>
          <a:bodyPr vert="eaVert" wrap="none" lIns="91407" tIns="45704" rIns="91407" bIns="45704" anchor="ctr"/>
          <a:lstStyle/>
          <a:p>
            <a:endParaRPr lang="ja-JP" altLang="en-US"/>
          </a:p>
        </p:txBody>
      </p:sp>
      <p:sp>
        <p:nvSpPr>
          <p:cNvPr id="87049" name="Rectangle 9"/>
          <p:cNvSpPr>
            <a:spLocks noChangeArrowheads="1"/>
          </p:cNvSpPr>
          <p:nvPr/>
        </p:nvSpPr>
        <p:spPr bwMode="auto">
          <a:xfrm>
            <a:off x="4359276" y="3755783"/>
            <a:ext cx="4205288" cy="1439160"/>
          </a:xfrm>
          <a:prstGeom prst="rect">
            <a:avLst/>
          </a:prstGeom>
          <a:solidFill>
            <a:schemeClr val="bg1"/>
          </a:solidFill>
          <a:ln w="28575">
            <a:solidFill>
              <a:srgbClr val="000000"/>
            </a:solidFill>
            <a:miter lim="800000"/>
            <a:headEnd/>
            <a:tailEnd/>
          </a:ln>
        </p:spPr>
        <p:txBody>
          <a:bodyPr wrap="none" lIns="130218" tIns="65109" rIns="130218" bIns="65109" anchor="ctr"/>
          <a:lstStyle/>
          <a:p>
            <a:pPr algn="r" defTabSz="1302869"/>
            <a:r>
              <a:rPr lang="ja-JP" altLang="en-US" sz="3400" dirty="0">
                <a:latin typeface="Times New Roman" pitchFamily="18" charset="0"/>
                <a:ea typeface="ＤＦＧ平成ゴシック体W5" pitchFamily="50" charset="-128"/>
              </a:rPr>
              <a:t>検査結果の計算</a:t>
            </a:r>
          </a:p>
          <a:p>
            <a:pPr algn="r" defTabSz="1302869"/>
            <a:r>
              <a:rPr lang="ja-JP" altLang="en-US" sz="3400" dirty="0">
                <a:latin typeface="Times New Roman" pitchFamily="18" charset="0"/>
                <a:ea typeface="ＤＦＧ平成ゴシック体W5" pitchFamily="50" charset="-128"/>
              </a:rPr>
              <a:t>判断処理</a:t>
            </a:r>
          </a:p>
        </p:txBody>
      </p:sp>
      <p:sp>
        <p:nvSpPr>
          <p:cNvPr id="87050" name="Rectangle 10"/>
          <p:cNvSpPr>
            <a:spLocks noChangeArrowheads="1"/>
          </p:cNvSpPr>
          <p:nvPr/>
        </p:nvSpPr>
        <p:spPr bwMode="auto">
          <a:xfrm>
            <a:off x="4051300" y="3447957"/>
            <a:ext cx="307975" cy="307825"/>
          </a:xfrm>
          <a:prstGeom prst="rect">
            <a:avLst/>
          </a:prstGeom>
          <a:solidFill>
            <a:srgbClr val="FFFFFF"/>
          </a:solidFill>
          <a:ln w="28575">
            <a:solidFill>
              <a:srgbClr val="000000"/>
            </a:solidFill>
            <a:miter lim="800000"/>
            <a:headEnd/>
            <a:tailEnd/>
          </a:ln>
        </p:spPr>
        <p:txBody>
          <a:bodyPr wrap="none" lIns="91407" tIns="45704" rIns="91407" bIns="45704" anchor="ctr"/>
          <a:lstStyle/>
          <a:p>
            <a:endParaRPr lang="ja-JP" altLang="en-US"/>
          </a:p>
        </p:txBody>
      </p:sp>
      <p:sp>
        <p:nvSpPr>
          <p:cNvPr id="87051" name="Text Box 11"/>
          <p:cNvSpPr txBox="1">
            <a:spLocks noChangeArrowheads="1"/>
          </p:cNvSpPr>
          <p:nvPr/>
        </p:nvSpPr>
        <p:spPr bwMode="auto">
          <a:xfrm>
            <a:off x="4460876" y="3040169"/>
            <a:ext cx="3998913" cy="654710"/>
          </a:xfrm>
          <a:prstGeom prst="rect">
            <a:avLst/>
          </a:prstGeom>
          <a:noFill/>
          <a:ln w="9525">
            <a:noFill/>
            <a:miter lim="800000"/>
            <a:headEnd/>
            <a:tailEnd/>
          </a:ln>
        </p:spPr>
        <p:txBody>
          <a:bodyPr lIns="130218" tIns="65109" rIns="130218" bIns="65109">
            <a:spAutoFit/>
          </a:bodyPr>
          <a:lstStyle/>
          <a:p>
            <a:pPr defTabSz="1302869">
              <a:spcBef>
                <a:spcPct val="50000"/>
              </a:spcBef>
            </a:pPr>
            <a:r>
              <a:rPr lang="ja-JP" altLang="en-US" sz="3400" dirty="0">
                <a:latin typeface="Times New Roman" pitchFamily="18" charset="0"/>
                <a:ea typeface="ＤＦＧ平成ゴシック体W5" pitchFamily="50" charset="-128"/>
              </a:rPr>
              <a:t>検査結果処理タスク</a:t>
            </a:r>
          </a:p>
        </p:txBody>
      </p:sp>
      <p:sp>
        <p:nvSpPr>
          <p:cNvPr id="87052" name="Rectangle 12"/>
          <p:cNvSpPr>
            <a:spLocks noChangeArrowheads="1"/>
          </p:cNvSpPr>
          <p:nvPr/>
        </p:nvSpPr>
        <p:spPr bwMode="auto">
          <a:xfrm>
            <a:off x="9280525" y="3755783"/>
            <a:ext cx="2563814" cy="1439160"/>
          </a:xfrm>
          <a:prstGeom prst="rect">
            <a:avLst/>
          </a:prstGeom>
          <a:solidFill>
            <a:schemeClr val="bg1"/>
          </a:solidFill>
          <a:ln w="28575">
            <a:solidFill>
              <a:srgbClr val="000000"/>
            </a:solidFill>
            <a:miter lim="800000"/>
            <a:headEnd/>
            <a:tailEnd/>
          </a:ln>
        </p:spPr>
        <p:txBody>
          <a:bodyPr wrap="none" lIns="130218" tIns="65109" rIns="130218" bIns="65109" anchor="ctr"/>
          <a:lstStyle/>
          <a:p>
            <a:pPr algn="r" defTabSz="1302869"/>
            <a:endParaRPr lang="ja-JP" altLang="ja-JP" sz="3400" dirty="0">
              <a:solidFill>
                <a:srgbClr val="595959"/>
              </a:solidFill>
              <a:latin typeface="Times New Roman" pitchFamily="18" charset="0"/>
              <a:ea typeface="ＤＦＧ平成ゴシック体W5" pitchFamily="50" charset="-128"/>
            </a:endParaRPr>
          </a:p>
        </p:txBody>
      </p:sp>
      <p:sp>
        <p:nvSpPr>
          <p:cNvPr id="87053" name="Rectangle 13"/>
          <p:cNvSpPr>
            <a:spLocks noChangeArrowheads="1"/>
          </p:cNvSpPr>
          <p:nvPr/>
        </p:nvSpPr>
        <p:spPr bwMode="auto">
          <a:xfrm>
            <a:off x="8972551" y="3447957"/>
            <a:ext cx="307975" cy="307825"/>
          </a:xfrm>
          <a:prstGeom prst="rect">
            <a:avLst/>
          </a:prstGeom>
          <a:solidFill>
            <a:srgbClr val="FFFFFF"/>
          </a:solidFill>
          <a:ln w="28575">
            <a:solidFill>
              <a:srgbClr val="000000"/>
            </a:solidFill>
            <a:miter lim="800000"/>
            <a:headEnd/>
            <a:tailEnd/>
          </a:ln>
        </p:spPr>
        <p:txBody>
          <a:bodyPr wrap="none" lIns="91407" tIns="45704" rIns="91407" bIns="45704" anchor="ctr"/>
          <a:lstStyle/>
          <a:p>
            <a:endParaRPr lang="ja-JP" altLang="en-US">
              <a:solidFill>
                <a:srgbClr val="595959"/>
              </a:solidFill>
            </a:endParaRPr>
          </a:p>
        </p:txBody>
      </p:sp>
      <p:sp>
        <p:nvSpPr>
          <p:cNvPr id="87054" name="Text Box 14"/>
          <p:cNvSpPr txBox="1">
            <a:spLocks noChangeArrowheads="1"/>
          </p:cNvSpPr>
          <p:nvPr/>
        </p:nvSpPr>
        <p:spPr bwMode="auto">
          <a:xfrm>
            <a:off x="9280527" y="3040169"/>
            <a:ext cx="3178175" cy="654710"/>
          </a:xfrm>
          <a:prstGeom prst="rect">
            <a:avLst/>
          </a:prstGeom>
          <a:noFill/>
          <a:ln w="9525">
            <a:noFill/>
            <a:miter lim="800000"/>
            <a:headEnd/>
            <a:tailEnd/>
          </a:ln>
        </p:spPr>
        <p:txBody>
          <a:bodyPr lIns="130218" tIns="65109" rIns="130218" bIns="65109">
            <a:spAutoFit/>
          </a:bodyPr>
          <a:lstStyle/>
          <a:p>
            <a:pPr defTabSz="1302869">
              <a:spcBef>
                <a:spcPct val="50000"/>
              </a:spcBef>
            </a:pPr>
            <a:r>
              <a:rPr lang="ja-JP" altLang="en-US" sz="3400" dirty="0">
                <a:solidFill>
                  <a:srgbClr val="595959"/>
                </a:solidFill>
                <a:latin typeface="Times New Roman" pitchFamily="18" charset="0"/>
                <a:ea typeface="ＤＦＧ平成ゴシック体W5" pitchFamily="50" charset="-128"/>
              </a:rPr>
              <a:t>その他のタスク</a:t>
            </a:r>
          </a:p>
        </p:txBody>
      </p:sp>
      <p:sp>
        <p:nvSpPr>
          <p:cNvPr id="87055" name="AutoShape 15"/>
          <p:cNvSpPr>
            <a:spLocks noChangeArrowheads="1"/>
          </p:cNvSpPr>
          <p:nvPr/>
        </p:nvSpPr>
        <p:spPr bwMode="auto">
          <a:xfrm>
            <a:off x="7537450" y="5293320"/>
            <a:ext cx="717550" cy="821924"/>
          </a:xfrm>
          <a:prstGeom prst="downArrow">
            <a:avLst>
              <a:gd name="adj1" fmla="val 50000"/>
              <a:gd name="adj2" fmla="val 28650"/>
            </a:avLst>
          </a:prstGeom>
          <a:solidFill>
            <a:srgbClr val="CC0000"/>
          </a:solidFill>
          <a:ln w="9525">
            <a:solidFill>
              <a:srgbClr val="CC0000"/>
            </a:solidFill>
            <a:miter lim="800000"/>
            <a:headEnd/>
            <a:tailEnd/>
          </a:ln>
        </p:spPr>
        <p:txBody>
          <a:bodyPr vert="eaVert" wrap="none" lIns="91407" tIns="45704" rIns="91407" bIns="45704" anchor="ctr"/>
          <a:lstStyle/>
          <a:p>
            <a:endParaRPr lang="ja-JP" altLang="en-US"/>
          </a:p>
        </p:txBody>
      </p:sp>
      <p:sp>
        <p:nvSpPr>
          <p:cNvPr id="87056" name="Text Box 16"/>
          <p:cNvSpPr txBox="1">
            <a:spLocks noChangeArrowheads="1"/>
          </p:cNvSpPr>
          <p:nvPr/>
        </p:nvSpPr>
        <p:spPr bwMode="auto">
          <a:xfrm>
            <a:off x="2613026" y="5250480"/>
            <a:ext cx="2257425" cy="1177930"/>
          </a:xfrm>
          <a:prstGeom prst="rect">
            <a:avLst/>
          </a:prstGeom>
          <a:noFill/>
          <a:ln w="9525">
            <a:noFill/>
            <a:miter lim="800000"/>
            <a:headEnd/>
            <a:tailEnd/>
          </a:ln>
        </p:spPr>
        <p:txBody>
          <a:bodyPr lIns="130218" tIns="65109" rIns="130218" bIns="65109">
            <a:spAutoFit/>
          </a:bodyPr>
          <a:lstStyle/>
          <a:p>
            <a:pPr defTabSz="1302869">
              <a:spcBef>
                <a:spcPct val="50000"/>
              </a:spcBef>
            </a:pPr>
            <a:r>
              <a:rPr lang="ja-JP" altLang="en-US" sz="3400" dirty="0">
                <a:latin typeface="Times New Roman" pitchFamily="18" charset="0"/>
                <a:ea typeface="ＤＦＧ平成ゴシック体W5" pitchFamily="50" charset="-128"/>
              </a:rPr>
              <a:t>検査終了の通知</a:t>
            </a:r>
          </a:p>
        </p:txBody>
      </p:sp>
    </p:spTree>
    <p:extLst>
      <p:ext uri="{BB962C8B-B14F-4D97-AF65-F5344CB8AC3E}">
        <p14:creationId xmlns:p14="http://schemas.microsoft.com/office/powerpoint/2010/main" val="2129976055"/>
      </p:ext>
    </p:extLst>
  </p:cSld>
  <p:clrMapOvr>
    <a:masterClrMapping/>
  </p:clrMapOvr>
  <p:transition spd="slow">
    <p:fade/>
  </p:transition>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0"/>
          <p:cNvSpPr>
            <a:spLocks noGrp="1" noChangeArrowheads="1"/>
          </p:cNvSpPr>
          <p:nvPr>
            <p:ph type="title"/>
          </p:nvPr>
        </p:nvSpPr>
        <p:spPr/>
        <p:txBody>
          <a:bodyPr/>
          <a:lstStyle/>
          <a:p>
            <a:r>
              <a:rPr lang="en-US" altLang="ja-JP" smtClean="0"/>
              <a:t>⑥</a:t>
            </a:r>
            <a:r>
              <a:rPr lang="ja-JP" altLang="en-US" smtClean="0"/>
              <a:t>まとめ</a:t>
            </a:r>
          </a:p>
        </p:txBody>
      </p:sp>
      <p:sp>
        <p:nvSpPr>
          <p:cNvPr id="88067" name="Rectangle 11"/>
          <p:cNvSpPr>
            <a:spLocks noGrp="1" noChangeArrowheads="1"/>
          </p:cNvSpPr>
          <p:nvPr>
            <p:ph type="body" idx="1"/>
          </p:nvPr>
        </p:nvSpPr>
        <p:spPr/>
        <p:txBody>
          <a:bodyPr/>
          <a:lstStyle/>
          <a:p>
            <a:r>
              <a:rPr lang="ja-JP" altLang="ja-JP" smtClean="0"/>
              <a:t>プログラムを試作しながらプロジェクトを進める場合（プロトタイピング手法）では、試作後のプログラムの扱いを最初から考慮しておく。</a:t>
            </a:r>
            <a:endParaRPr lang="ja-JP" altLang="en-US" smtClean="0"/>
          </a:p>
          <a:p>
            <a:pPr lvl="1"/>
            <a:r>
              <a:rPr lang="ja-JP" altLang="ja-JP" smtClean="0"/>
              <a:t>骨格として使用するのか</a:t>
            </a:r>
            <a:endParaRPr lang="ja-JP" altLang="en-US" smtClean="0"/>
          </a:p>
          <a:p>
            <a:pPr lvl="1"/>
            <a:r>
              <a:rPr lang="ja-JP" altLang="ja-JP" smtClean="0"/>
              <a:t>部分的に採用するのか</a:t>
            </a:r>
            <a:endParaRPr lang="ja-JP" altLang="en-US" smtClean="0"/>
          </a:p>
          <a:p>
            <a:pPr lvl="1"/>
            <a:r>
              <a:rPr lang="ja-JP" altLang="ja-JP" smtClean="0"/>
              <a:t>使い捨てるのか</a:t>
            </a:r>
            <a:endParaRPr lang="ja-JP" altLang="en-US" smtClean="0"/>
          </a:p>
          <a:p>
            <a:r>
              <a:rPr lang="ja-JP" altLang="en-US" smtClean="0"/>
              <a:t>試作プログラムは、最終的な動作環境も考慮する。</a:t>
            </a:r>
          </a:p>
          <a:p>
            <a:pPr lvl="1"/>
            <a:r>
              <a:rPr lang="ja-JP" altLang="en-US" smtClean="0"/>
              <a:t>他に動作するタスクなども考慮する。</a:t>
            </a:r>
          </a:p>
        </p:txBody>
      </p:sp>
    </p:spTree>
    <p:extLst>
      <p:ext uri="{BB962C8B-B14F-4D97-AF65-F5344CB8AC3E}">
        <p14:creationId xmlns:p14="http://schemas.microsoft.com/office/powerpoint/2010/main" val="1140803007"/>
      </p:ext>
    </p:extLst>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
          <p:cNvSpPr>
            <a:spLocks noGrp="1" noChangeArrowheads="1"/>
          </p:cNvSpPr>
          <p:nvPr>
            <p:ph type="title"/>
          </p:nvPr>
        </p:nvSpPr>
        <p:spPr/>
        <p:txBody>
          <a:bodyPr>
            <a:normAutofit/>
          </a:bodyPr>
          <a:lstStyle/>
          <a:p>
            <a:pPr eaLnBrk="1" hangingPunct="1"/>
            <a:r>
              <a:rPr lang="ja-JP" altLang="en-US" dirty="0" smtClean="0"/>
              <a:t>２．組込みリアルタイムシステムの開発手法</a:t>
            </a:r>
          </a:p>
        </p:txBody>
      </p:sp>
      <p:sp>
        <p:nvSpPr>
          <p:cNvPr id="4" name="テキスト プレースホルダ 3"/>
          <p:cNvSpPr>
            <a:spLocks noGrp="1"/>
          </p:cNvSpPr>
          <p:nvPr>
            <p:ph type="body" idx="1"/>
          </p:nvPr>
        </p:nvSpPr>
        <p:spPr/>
        <p:txBody>
          <a:bodyPr>
            <a:normAutofit/>
          </a:bodyPr>
          <a:lstStyle/>
          <a:p>
            <a:r>
              <a:rPr lang="ja-JP" altLang="en-US" dirty="0" smtClean="0"/>
              <a:t>なぜ組込みリアルタイムシステムの「開発手法」が大切か？</a:t>
            </a:r>
            <a:endParaRPr lang="ja-JP" altLang="en-US" dirty="0"/>
          </a:p>
        </p:txBody>
      </p:sp>
      <p:sp>
        <p:nvSpPr>
          <p:cNvPr id="5" name="スライド番号プレースホルダ 4"/>
          <p:cNvSpPr>
            <a:spLocks noGrp="1"/>
          </p:cNvSpPr>
          <p:nvPr>
            <p:ph type="sldNum" sz="quarter" idx="4294967295"/>
          </p:nvPr>
        </p:nvSpPr>
        <p:spPr>
          <a:xfrm>
            <a:off x="11828557" y="345072"/>
            <a:ext cx="789023" cy="520134"/>
          </a:xfrm>
          <a:prstGeom prst="rect">
            <a:avLst/>
          </a:prstGeom>
        </p:spPr>
        <p:txBody>
          <a:bodyPr lIns="91432" tIns="45716" rIns="91432" bIns="45716"/>
          <a:lstStyle/>
          <a:p>
            <a:fld id="{8F65FE05-CAD1-C240-911F-BBD7A5AFB11A}" type="slidenum">
              <a:rPr lang="ja-JP" altLang="en-US" smtClean="0"/>
              <a:pPr/>
              <a:t>9</a:t>
            </a:fld>
            <a:endParaRPr lang="en-US" altLang="ja-JP"/>
          </a:p>
        </p:txBody>
      </p:sp>
    </p:spTree>
    <p:extLst>
      <p:ext uri="{BB962C8B-B14F-4D97-AF65-F5344CB8AC3E}">
        <p14:creationId xmlns:p14="http://schemas.microsoft.com/office/powerpoint/2010/main" val="811367297"/>
      </p:ext>
    </p:extLst>
  </p:cSld>
  <p:clrMapOvr>
    <a:masterClrMapping/>
  </p:clrMapOvr>
  <p:transition spd="slow">
    <p:fade/>
  </p:transition>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4"/>
          <p:cNvSpPr>
            <a:spLocks noGrp="1" noChangeArrowheads="1"/>
          </p:cNvSpPr>
          <p:nvPr>
            <p:ph type="title"/>
          </p:nvPr>
        </p:nvSpPr>
        <p:spPr/>
        <p:txBody>
          <a:bodyPr/>
          <a:lstStyle/>
          <a:p>
            <a:pPr eaLnBrk="1" hangingPunct="1"/>
            <a:r>
              <a:rPr lang="ja-JP" altLang="en-US" dirty="0" smtClean="0"/>
              <a:t>７．コーディング／実装</a:t>
            </a:r>
          </a:p>
        </p:txBody>
      </p:sp>
      <p:sp>
        <p:nvSpPr>
          <p:cNvPr id="6" name="サブタイトル 5"/>
          <p:cNvSpPr>
            <a:spLocks noGrp="1"/>
          </p:cNvSpPr>
          <p:nvPr>
            <p:ph type="body" idx="1"/>
          </p:nvPr>
        </p:nvSpPr>
        <p:spPr/>
        <p:txBody>
          <a:bodyPr/>
          <a:lstStyle/>
          <a:p>
            <a:endParaRPr lang="ja-JP" altLang="en-US" dirty="0"/>
          </a:p>
        </p:txBody>
      </p:sp>
      <p:sp>
        <p:nvSpPr>
          <p:cNvPr id="5" name="スライド番号プレースホルダ 4"/>
          <p:cNvSpPr>
            <a:spLocks noGrp="1"/>
          </p:cNvSpPr>
          <p:nvPr>
            <p:ph type="sldNum" sz="quarter" idx="4294967295"/>
          </p:nvPr>
        </p:nvSpPr>
        <p:spPr>
          <a:xfrm>
            <a:off x="12487275" y="9405939"/>
            <a:ext cx="534988" cy="363538"/>
          </a:xfrm>
          <a:prstGeom prst="rect">
            <a:avLst/>
          </a:prstGeom>
        </p:spPr>
        <p:txBody>
          <a:bodyPr lIns="124313" tIns="62156" rIns="124313" bIns="62156"/>
          <a:lstStyle/>
          <a:p>
            <a:fld id="{8F65FE05-CAD1-C240-911F-BBD7A5AFB11A}" type="slidenum">
              <a:rPr lang="ja-JP" altLang="en-US" smtClean="0"/>
              <a:pPr/>
              <a:t>90</a:t>
            </a:fld>
            <a:endParaRPr lang="en-US" altLang="ja-JP"/>
          </a:p>
        </p:txBody>
      </p:sp>
    </p:spTree>
    <p:extLst>
      <p:ext uri="{BB962C8B-B14F-4D97-AF65-F5344CB8AC3E}">
        <p14:creationId xmlns:p14="http://schemas.microsoft.com/office/powerpoint/2010/main" val="221647158"/>
      </p:ext>
    </p:extLst>
  </p:cSld>
  <p:clrMapOvr>
    <a:masterClrMapping/>
  </p:clrMapOvr>
  <p:transition spd="slow">
    <p:fade/>
  </p:transition>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実装に関連する技術項目</a:t>
            </a:r>
            <a:endParaRPr lang="ja-JP" altLang="en-US" dirty="0"/>
          </a:p>
        </p:txBody>
      </p:sp>
      <p:sp>
        <p:nvSpPr>
          <p:cNvPr id="7" name="コンテンツ プレースホルダ 6"/>
          <p:cNvSpPr>
            <a:spLocks noGrp="1"/>
          </p:cNvSpPr>
          <p:nvPr>
            <p:ph idx="1"/>
          </p:nvPr>
        </p:nvSpPr>
        <p:spPr/>
        <p:txBody>
          <a:bodyPr>
            <a:normAutofit/>
          </a:bodyPr>
          <a:lstStyle/>
          <a:p>
            <a:r>
              <a:rPr lang="ja-JP" altLang="en-US" dirty="0" smtClean="0"/>
              <a:t>様々な資源の扱い</a:t>
            </a:r>
            <a:endParaRPr lang="en-US" altLang="ja-JP" dirty="0" smtClean="0"/>
          </a:p>
          <a:p>
            <a:pPr lvl="1"/>
            <a:r>
              <a:rPr lang="ja-JP" altLang="en-US" dirty="0" smtClean="0"/>
              <a:t>プロセス管理、同期・通信、時間管理、メモリ管理、時間管理、割込処理</a:t>
            </a:r>
            <a:endParaRPr lang="en-US" altLang="ja-JP" dirty="0" smtClean="0"/>
          </a:p>
          <a:p>
            <a:pPr lvl="1"/>
            <a:r>
              <a:rPr lang="ja-JP" altLang="en-US" dirty="0" smtClean="0"/>
              <a:t>大型データストレージ（ファイル、データベース、</a:t>
            </a:r>
            <a:r>
              <a:rPr lang="en-US" altLang="ja-JP" dirty="0" smtClean="0"/>
              <a:t>...</a:t>
            </a:r>
            <a:r>
              <a:rPr lang="ja-JP" altLang="en-US" dirty="0" smtClean="0"/>
              <a:t>）</a:t>
            </a:r>
            <a:endParaRPr lang="en-US" altLang="ja-JP" dirty="0" smtClean="0"/>
          </a:p>
          <a:p>
            <a:pPr lvl="1"/>
            <a:r>
              <a:rPr lang="ja-JP" altLang="en-US" dirty="0" smtClean="0"/>
              <a:t>ネットワーク通信（インターネット、近距離通信、</a:t>
            </a:r>
            <a:r>
              <a:rPr lang="en-US" altLang="ja-JP" dirty="0" smtClean="0"/>
              <a:t>...</a:t>
            </a:r>
            <a:r>
              <a:rPr lang="ja-JP" altLang="en-US" dirty="0" smtClean="0"/>
              <a:t>）</a:t>
            </a:r>
            <a:endParaRPr lang="en-US" altLang="ja-JP" dirty="0" smtClean="0"/>
          </a:p>
          <a:p>
            <a:pPr lvl="1"/>
            <a:r>
              <a:rPr lang="ja-JP" altLang="en-US" dirty="0" smtClean="0"/>
              <a:t>デバイス制御（センサー、アクチュエーター、</a:t>
            </a:r>
            <a:r>
              <a:rPr lang="en-US" altLang="ja-JP" dirty="0" smtClean="0"/>
              <a:t>...</a:t>
            </a:r>
            <a:r>
              <a:rPr lang="ja-JP" altLang="en-US" dirty="0" smtClean="0"/>
              <a:t>）</a:t>
            </a:r>
            <a:endParaRPr lang="en-US" altLang="ja-JP" dirty="0" smtClean="0"/>
          </a:p>
          <a:p>
            <a:r>
              <a:rPr lang="ja-JP" altLang="en-US" dirty="0" smtClean="0"/>
              <a:t>ユーザインタフェース</a:t>
            </a:r>
            <a:endParaRPr lang="en-US" altLang="ja-JP" dirty="0" smtClean="0"/>
          </a:p>
          <a:p>
            <a:pPr lvl="1"/>
            <a:r>
              <a:rPr lang="en-US" altLang="ja-JP" dirty="0" smtClean="0"/>
              <a:t>GUI</a:t>
            </a:r>
            <a:r>
              <a:rPr lang="ja-JP" altLang="en-US" dirty="0" smtClean="0"/>
              <a:t>、音声認識、画像認識、</a:t>
            </a:r>
            <a:r>
              <a:rPr lang="en-US" altLang="ja-JP" dirty="0" smtClean="0"/>
              <a:t>...</a:t>
            </a:r>
          </a:p>
          <a:p>
            <a:r>
              <a:rPr lang="ja-JP" altLang="en-US" dirty="0" smtClean="0"/>
              <a:t>マルチメディア（信号処理）</a:t>
            </a:r>
            <a:endParaRPr lang="en-US" altLang="ja-JP" dirty="0" smtClean="0"/>
          </a:p>
          <a:p>
            <a:pPr lvl="1"/>
            <a:r>
              <a:rPr lang="ja-JP" altLang="en-US" dirty="0" smtClean="0"/>
              <a:t>動画、音声、</a:t>
            </a:r>
            <a:r>
              <a:rPr lang="en-US" altLang="ja-JP" dirty="0" smtClean="0"/>
              <a:t>...</a:t>
            </a:r>
          </a:p>
          <a:p>
            <a:r>
              <a:rPr lang="ja-JP" altLang="en-US" dirty="0" smtClean="0"/>
              <a:t>暗号・認証、セキュリティー</a:t>
            </a:r>
            <a:endParaRPr lang="en-US" altLang="ja-JP" dirty="0" smtClean="0"/>
          </a:p>
          <a:p>
            <a:r>
              <a:rPr lang="ja-JP" altLang="en-US" dirty="0" smtClean="0"/>
              <a:t>省電力</a:t>
            </a:r>
            <a:endParaRPr lang="en-US" altLang="ja-JP" dirty="0" smtClean="0"/>
          </a:p>
          <a:p>
            <a:r>
              <a:rPr lang="ja-JP" altLang="en-US" dirty="0" smtClean="0"/>
              <a:t>信頼性</a:t>
            </a:r>
            <a:endParaRPr lang="en-US" altLang="ja-JP" dirty="0" smtClean="0"/>
          </a:p>
        </p:txBody>
      </p:sp>
      <p:sp>
        <p:nvSpPr>
          <p:cNvPr id="4" name="スライド番号プレースホルダ 3"/>
          <p:cNvSpPr>
            <a:spLocks noGrp="1"/>
          </p:cNvSpPr>
          <p:nvPr>
            <p:ph type="sldNum" sz="quarter" idx="10"/>
          </p:nvPr>
        </p:nvSpPr>
        <p:spPr/>
        <p:txBody>
          <a:bodyPr/>
          <a:lstStyle/>
          <a:p>
            <a:fld id="{32A7F7E3-2EA5-4E0E-99DF-9D27F789031C}" type="slidenum">
              <a:rPr lang="ja-JP" altLang="en-US" smtClean="0"/>
              <a:pPr/>
              <a:t>91</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604879644"/>
      </p:ext>
    </p:extLst>
  </p:cSld>
  <p:clrMapOvr>
    <a:masterClrMapping/>
  </p:clrMapOvr>
  <p:transition spd="slow">
    <p:fade/>
  </p:transition>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タイトル 4"/>
          <p:cNvSpPr>
            <a:spLocks noGrp="1"/>
          </p:cNvSpPr>
          <p:nvPr>
            <p:ph type="title"/>
          </p:nvPr>
        </p:nvSpPr>
        <p:spPr/>
        <p:txBody>
          <a:bodyPr/>
          <a:lstStyle/>
          <a:p>
            <a:r>
              <a:rPr lang="ja-JP" altLang="en-US" dirty="0" smtClean="0"/>
              <a:t>実装に関連するツール</a:t>
            </a:r>
            <a:endParaRPr lang="ja-JP" altLang="en-US" dirty="0"/>
          </a:p>
        </p:txBody>
      </p:sp>
      <p:sp>
        <p:nvSpPr>
          <p:cNvPr id="6" name="コンテンツ プレースホルダ 5"/>
          <p:cNvSpPr>
            <a:spLocks noGrp="1"/>
          </p:cNvSpPr>
          <p:nvPr>
            <p:ph idx="1"/>
          </p:nvPr>
        </p:nvSpPr>
        <p:spPr/>
        <p:txBody>
          <a:bodyPr>
            <a:normAutofit/>
          </a:bodyPr>
          <a:lstStyle/>
          <a:p>
            <a:r>
              <a:rPr lang="ja-JP" altLang="en-US" dirty="0" smtClean="0"/>
              <a:t>プログラミング言語</a:t>
            </a:r>
            <a:endParaRPr lang="en-US" altLang="ja-JP" dirty="0" smtClean="0"/>
          </a:p>
          <a:p>
            <a:r>
              <a:rPr lang="ja-JP" altLang="en-US" dirty="0" smtClean="0"/>
              <a:t>開発環境</a:t>
            </a:r>
            <a:endParaRPr lang="en-US" altLang="ja-JP" dirty="0" smtClean="0"/>
          </a:p>
          <a:p>
            <a:r>
              <a:rPr lang="ja-JP" altLang="en-US" dirty="0" smtClean="0"/>
              <a:t>組込みリアルタイム</a:t>
            </a:r>
            <a:r>
              <a:rPr lang="en-US" altLang="ja-JP" dirty="0" smtClean="0"/>
              <a:t>OS</a:t>
            </a:r>
          </a:p>
          <a:p>
            <a:r>
              <a:rPr lang="ja-JP" altLang="en-US" dirty="0" smtClean="0"/>
              <a:t>ミドルウエア</a:t>
            </a:r>
            <a:endParaRPr lang="en-US" altLang="ja-JP" dirty="0" smtClean="0"/>
          </a:p>
          <a:p>
            <a:r>
              <a:rPr lang="ja-JP" altLang="en-US" dirty="0" smtClean="0"/>
              <a:t>ネットワーク外部サービス</a:t>
            </a:r>
            <a:endParaRPr lang="en-US" altLang="ja-JP" dirty="0" smtClean="0"/>
          </a:p>
          <a:p>
            <a:r>
              <a:rPr lang="ja-JP" altLang="en-US" dirty="0" smtClean="0"/>
              <a:t>デバイス（インタフェース）</a:t>
            </a:r>
            <a:endParaRPr lang="ja-JP" altLang="en-US" dirty="0"/>
          </a:p>
        </p:txBody>
      </p:sp>
      <p:sp>
        <p:nvSpPr>
          <p:cNvPr id="4" name="スライド番号プレースホルダ 3"/>
          <p:cNvSpPr>
            <a:spLocks noGrp="1"/>
          </p:cNvSpPr>
          <p:nvPr>
            <p:ph type="sldNum" sz="quarter" idx="10"/>
          </p:nvPr>
        </p:nvSpPr>
        <p:spPr/>
        <p:txBody>
          <a:bodyPr/>
          <a:lstStyle/>
          <a:p>
            <a:fld id="{32A7F7E3-2EA5-4E0E-99DF-9D27F789031C}" type="slidenum">
              <a:rPr lang="ja-JP" altLang="en-US" smtClean="0"/>
              <a:pPr/>
              <a:t>92</a:t>
            </a:fld>
            <a:endParaRPr lang="en-US" altLang="ja-JP"/>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Tree>
    <p:extLst>
      <p:ext uri="{BB962C8B-B14F-4D97-AF65-F5344CB8AC3E}">
        <p14:creationId xmlns:p14="http://schemas.microsoft.com/office/powerpoint/2010/main" val="3477974120"/>
      </p:ext>
    </p:extLst>
  </p:cSld>
  <p:clrMapOvr>
    <a:masterClrMapping/>
  </p:clrMapOvr>
  <p:transition spd="slow">
    <p:fade/>
  </p:transition>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2"/>
          <p:cNvSpPr>
            <a:spLocks noGrp="1" noChangeArrowheads="1"/>
          </p:cNvSpPr>
          <p:nvPr>
            <p:ph type="title"/>
          </p:nvPr>
        </p:nvSpPr>
        <p:spPr/>
        <p:txBody>
          <a:bodyPr/>
          <a:lstStyle/>
          <a:p>
            <a:r>
              <a:rPr lang="en-US" altLang="ja-JP" dirty="0" smtClean="0"/>
              <a:t>7-1. </a:t>
            </a:r>
            <a:r>
              <a:rPr lang="ja-JP" altLang="en-US" dirty="0" smtClean="0"/>
              <a:t>リアルタイム</a:t>
            </a:r>
            <a:r>
              <a:rPr lang="en-US" altLang="ja-JP" dirty="0" smtClean="0"/>
              <a:t>OS</a:t>
            </a:r>
            <a:r>
              <a:rPr lang="ja-JP" altLang="en-US" dirty="0" smtClean="0"/>
              <a:t>を</a:t>
            </a:r>
            <a:r>
              <a:rPr lang="en-US" altLang="ja-JP" dirty="0" smtClean="0"/>
              <a:t/>
            </a:r>
            <a:br>
              <a:rPr lang="en-US" altLang="ja-JP" dirty="0" smtClean="0"/>
            </a:br>
            <a:r>
              <a:rPr lang="ja-JP" altLang="en-US" dirty="0" smtClean="0"/>
              <a:t>　　　用いた開発</a:t>
            </a:r>
            <a:endParaRPr lang="en-US" altLang="ja-JP" dirty="0"/>
          </a:p>
        </p:txBody>
      </p:sp>
      <p:sp>
        <p:nvSpPr>
          <p:cNvPr id="2" name="テキスト プレースホルダー 1"/>
          <p:cNvSpPr>
            <a:spLocks noGrp="1"/>
          </p:cNvSpPr>
          <p:nvPr>
            <p:ph type="body" idx="1"/>
          </p:nvPr>
        </p:nvSpPr>
        <p:spPr/>
        <p:txBody>
          <a:bodyPr/>
          <a:lstStyle/>
          <a:p>
            <a:endParaRPr kumimoji="1" lang="ja-JP" altLang="en-US"/>
          </a:p>
        </p:txBody>
      </p:sp>
    </p:spTree>
    <p:extLst>
      <p:ext uri="{BB962C8B-B14F-4D97-AF65-F5344CB8AC3E}">
        <p14:creationId xmlns:p14="http://schemas.microsoft.com/office/powerpoint/2010/main" val="460394290"/>
      </p:ext>
    </p:extLst>
  </p:cSld>
  <p:clrMapOvr>
    <a:masterClrMapping/>
  </p:clrMapOvr>
  <p:transition spd="slow">
    <p:fade/>
  </p:transition>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2"/>
          <p:cNvSpPr>
            <a:spLocks noGrp="1" noChangeArrowheads="1"/>
          </p:cNvSpPr>
          <p:nvPr>
            <p:ph type="title"/>
          </p:nvPr>
        </p:nvSpPr>
        <p:spPr/>
        <p:txBody>
          <a:bodyPr/>
          <a:lstStyle/>
          <a:p>
            <a:r>
              <a:rPr lang="ja-JP" altLang="en-US" smtClean="0"/>
              <a:t>リアルタイムシステムは複雑</a:t>
            </a:r>
            <a:endParaRPr lang="ja-JP" altLang="en-US"/>
          </a:p>
        </p:txBody>
      </p:sp>
      <p:sp>
        <p:nvSpPr>
          <p:cNvPr id="225283" name="Rectangle 3"/>
          <p:cNvSpPr>
            <a:spLocks noGrp="1" noChangeArrowheads="1"/>
          </p:cNvSpPr>
          <p:nvPr>
            <p:ph type="body" idx="1"/>
          </p:nvPr>
        </p:nvSpPr>
        <p:spPr/>
        <p:txBody>
          <a:bodyPr/>
          <a:lstStyle/>
          <a:p>
            <a:r>
              <a:rPr lang="ja-JP" altLang="en-US" dirty="0" smtClean="0"/>
              <a:t>実世界とのかかわり</a:t>
            </a:r>
          </a:p>
          <a:p>
            <a:pPr lvl="1"/>
            <a:r>
              <a:rPr lang="ja-JP" altLang="en-US" dirty="0" smtClean="0"/>
              <a:t>ランダムに起きる事象への対応</a:t>
            </a:r>
          </a:p>
          <a:p>
            <a:pPr lvl="1"/>
            <a:r>
              <a:rPr lang="ja-JP" altLang="en-US" dirty="0" smtClean="0"/>
              <a:t>実時間を扱う必要性</a:t>
            </a:r>
          </a:p>
          <a:p>
            <a:pPr lvl="1"/>
            <a:endParaRPr lang="ja-JP" altLang="en-US" dirty="0" smtClean="0"/>
          </a:p>
          <a:p>
            <a:r>
              <a:rPr lang="ja-JP" altLang="en-US" dirty="0" smtClean="0"/>
              <a:t>複雑な処理が要求される。</a:t>
            </a:r>
            <a:endParaRPr lang="en-US" altLang="ja-JP" dirty="0" smtClean="0"/>
          </a:p>
          <a:p>
            <a:endParaRPr lang="ja-JP" altLang="en-US" dirty="0" smtClean="0"/>
          </a:p>
          <a:p>
            <a:r>
              <a:rPr lang="ja-JP" altLang="en-US" dirty="0" smtClean="0"/>
              <a:t>そのための技術</a:t>
            </a:r>
          </a:p>
          <a:p>
            <a:pPr lvl="1"/>
            <a:r>
              <a:rPr lang="ja-JP" altLang="en-US" dirty="0" smtClean="0"/>
              <a:t>並行処理（タスク、スケジューリング）</a:t>
            </a:r>
          </a:p>
          <a:p>
            <a:pPr lvl="1"/>
            <a:r>
              <a:rPr lang="ja-JP" altLang="en-US" dirty="0" smtClean="0"/>
              <a:t>同期・通信</a:t>
            </a:r>
          </a:p>
          <a:p>
            <a:pPr lvl="1"/>
            <a:r>
              <a:rPr lang="ja-JP" altLang="en-US" dirty="0" smtClean="0"/>
              <a:t>実時間処理</a:t>
            </a:r>
          </a:p>
          <a:p>
            <a:pPr lvl="1"/>
            <a:r>
              <a:rPr lang="ja-JP" altLang="en-US" dirty="0" smtClean="0"/>
              <a:t>記憶管理</a:t>
            </a:r>
          </a:p>
          <a:p>
            <a:endParaRPr lang="en-US" altLang="ja-JP" dirty="0"/>
          </a:p>
        </p:txBody>
      </p:sp>
      <p:sp>
        <p:nvSpPr>
          <p:cNvPr id="225284" name="AutoShape 4"/>
          <p:cNvSpPr>
            <a:spLocks noChangeArrowheads="1"/>
          </p:cNvSpPr>
          <p:nvPr/>
        </p:nvSpPr>
        <p:spPr bwMode="auto">
          <a:xfrm>
            <a:off x="1502569" y="3635332"/>
            <a:ext cx="1675063" cy="529325"/>
          </a:xfrm>
          <a:prstGeom prst="downArrow">
            <a:avLst>
              <a:gd name="adj1" fmla="val 45046"/>
              <a:gd name="adj2" fmla="val 54579"/>
            </a:avLst>
          </a:prstGeom>
          <a:solidFill>
            <a:srgbClr val="C0504D"/>
          </a:solidFill>
          <a:ln w="28575" cap="sq">
            <a:solidFill>
              <a:srgbClr val="C0504D"/>
            </a:solidFill>
            <a:miter lim="800000"/>
            <a:headEnd type="none" w="sm" len="sm"/>
            <a:tailEnd type="none" w="sm" len="sm"/>
          </a:ln>
        </p:spPr>
        <p:txBody>
          <a:bodyPr wrap="none" lIns="91464" tIns="45732" rIns="91464" bIns="45732" anchor="ctr">
            <a:prstTxWarp prst="textNoShape">
              <a:avLst/>
            </a:prstTxWarp>
          </a:bodyPr>
          <a:lstStyle/>
          <a:p>
            <a:pPr defTabSz="913849"/>
            <a:endParaRPr lang="ja-JP" altLang="en-US" dirty="0"/>
          </a:p>
        </p:txBody>
      </p:sp>
      <p:sp>
        <p:nvSpPr>
          <p:cNvPr id="9" name="AutoShape 4"/>
          <p:cNvSpPr>
            <a:spLocks noChangeArrowheads="1"/>
          </p:cNvSpPr>
          <p:nvPr/>
        </p:nvSpPr>
        <p:spPr bwMode="auto">
          <a:xfrm>
            <a:off x="1502569" y="4559089"/>
            <a:ext cx="1675063" cy="529325"/>
          </a:xfrm>
          <a:prstGeom prst="downArrow">
            <a:avLst>
              <a:gd name="adj1" fmla="val 45046"/>
              <a:gd name="adj2" fmla="val 54579"/>
            </a:avLst>
          </a:prstGeom>
          <a:solidFill>
            <a:srgbClr val="C0504D"/>
          </a:solidFill>
          <a:ln w="28575" cap="sq">
            <a:solidFill>
              <a:srgbClr val="C0504D"/>
            </a:solidFill>
            <a:miter lim="800000"/>
            <a:headEnd type="none" w="sm" len="sm"/>
            <a:tailEnd type="none" w="sm" len="sm"/>
          </a:ln>
        </p:spPr>
        <p:txBody>
          <a:bodyPr wrap="none" lIns="91464" tIns="45732" rIns="91464" bIns="45732" anchor="ctr">
            <a:prstTxWarp prst="textNoShape">
              <a:avLst/>
            </a:prstTxWarp>
          </a:bodyPr>
          <a:lstStyle/>
          <a:p>
            <a:pPr defTabSz="913849"/>
            <a:endParaRPr lang="ja-JP" altLang="en-US"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94</a:t>
            </a:fld>
            <a:endParaRPr lang="en-US" altLang="ja-JP"/>
          </a:p>
        </p:txBody>
      </p:sp>
    </p:spTree>
    <p:extLst>
      <p:ext uri="{BB962C8B-B14F-4D97-AF65-F5344CB8AC3E}">
        <p14:creationId xmlns:p14="http://schemas.microsoft.com/office/powerpoint/2010/main" val="116804855"/>
      </p:ext>
    </p:extLst>
  </p:cSld>
  <p:clrMapOvr>
    <a:masterClrMapping/>
  </p:clrMapOvr>
  <p:transition spd="slow">
    <p:fade/>
  </p:transition>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2"/>
          <p:cNvSpPr>
            <a:spLocks noGrp="1" noChangeArrowheads="1"/>
          </p:cNvSpPr>
          <p:nvPr>
            <p:ph type="title"/>
          </p:nvPr>
        </p:nvSpPr>
        <p:spPr/>
        <p:txBody>
          <a:bodyPr/>
          <a:lstStyle/>
          <a:p>
            <a:r>
              <a:rPr lang="ja-JP" altLang="en-US" dirty="0" smtClean="0"/>
              <a:t>なぜ</a:t>
            </a:r>
            <a:r>
              <a:rPr lang="en-US" altLang="ja-JP" dirty="0" smtClean="0"/>
              <a:t>RTOS</a:t>
            </a:r>
            <a:r>
              <a:rPr lang="ja-JP" altLang="en-US" dirty="0" smtClean="0"/>
              <a:t>が必要か？</a:t>
            </a:r>
            <a:endParaRPr lang="ja-JP" altLang="en-US" dirty="0"/>
          </a:p>
        </p:txBody>
      </p:sp>
      <p:sp>
        <p:nvSpPr>
          <p:cNvPr id="227331" name="Rectangle 3"/>
          <p:cNvSpPr>
            <a:spLocks noGrp="1" noChangeArrowheads="1"/>
          </p:cNvSpPr>
          <p:nvPr>
            <p:ph type="body" idx="1"/>
          </p:nvPr>
        </p:nvSpPr>
        <p:spPr/>
        <p:txBody>
          <a:bodyPr/>
          <a:lstStyle/>
          <a:p>
            <a:r>
              <a:rPr lang="ja-JP" altLang="en-US" dirty="0" smtClean="0"/>
              <a:t>これをすべてユーザプログラムで実現できるか？</a:t>
            </a:r>
          </a:p>
          <a:p>
            <a:pPr lvl="1"/>
            <a:r>
              <a:rPr lang="ja-JP" altLang="en-US" dirty="0" smtClean="0"/>
              <a:t>実現できても、共通機能として常駐システム化したほうが楽なものも多い。</a:t>
            </a:r>
          </a:p>
          <a:p>
            <a:pPr lvl="1"/>
            <a:r>
              <a:rPr lang="ja-JP" altLang="en-US" dirty="0" smtClean="0"/>
              <a:t>実現できないものもある。</a:t>
            </a:r>
          </a:p>
          <a:p>
            <a:pPr lvl="1"/>
            <a:endParaRPr lang="ja-JP" altLang="en-US" dirty="0" smtClean="0"/>
          </a:p>
          <a:p>
            <a:r>
              <a:rPr lang="ja-JP" altLang="en-US" dirty="0" smtClean="0"/>
              <a:t>何らかの汎用的なシステムでサポート</a:t>
            </a:r>
            <a:br>
              <a:rPr lang="ja-JP" altLang="en-US" dirty="0" smtClean="0"/>
            </a:br>
            <a:r>
              <a:rPr lang="ja-JP" altLang="en-US" dirty="0" smtClean="0">
                <a:sym typeface="Wingdings" charset="2"/>
              </a:rPr>
              <a:t> </a:t>
            </a:r>
            <a:r>
              <a:rPr lang="ja-JP" altLang="en-US" dirty="0" smtClean="0"/>
              <a:t>リアルタイムＯＳ（</a:t>
            </a:r>
            <a:r>
              <a:rPr lang="en-US" altLang="ja-JP" dirty="0" smtClean="0"/>
              <a:t>Real-time OS: RTOS</a:t>
            </a:r>
            <a:r>
              <a:rPr lang="ja-JP" altLang="en-US" dirty="0" smtClean="0"/>
              <a:t>）</a:t>
            </a:r>
            <a:endParaRPr lang="ja-JP" altLang="en-US"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95</a:t>
            </a:fld>
            <a:endParaRPr lang="en-US" altLang="ja-JP"/>
          </a:p>
        </p:txBody>
      </p:sp>
    </p:spTree>
    <p:extLst>
      <p:ext uri="{BB962C8B-B14F-4D97-AF65-F5344CB8AC3E}">
        <p14:creationId xmlns:p14="http://schemas.microsoft.com/office/powerpoint/2010/main" val="2664656779"/>
      </p:ext>
    </p:extLst>
  </p:cSld>
  <p:clrMapOvr>
    <a:masterClrMapping/>
  </p:clrMapOvr>
  <p:transition spd="slow">
    <p:fade/>
  </p:transition>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2"/>
          <p:cNvSpPr>
            <a:spLocks noGrp="1" noChangeArrowheads="1"/>
          </p:cNvSpPr>
          <p:nvPr>
            <p:ph type="title"/>
          </p:nvPr>
        </p:nvSpPr>
        <p:spPr/>
        <p:txBody>
          <a:bodyPr/>
          <a:lstStyle/>
          <a:p>
            <a:r>
              <a:rPr lang="en-US" altLang="ja-JP" smtClean="0"/>
              <a:t>RTOS</a:t>
            </a:r>
            <a:r>
              <a:rPr lang="ja-JP" altLang="en-US" smtClean="0"/>
              <a:t>とは何か？</a:t>
            </a:r>
          </a:p>
        </p:txBody>
      </p:sp>
      <p:sp>
        <p:nvSpPr>
          <p:cNvPr id="239619" name="Rectangle 3"/>
          <p:cNvSpPr>
            <a:spLocks noGrp="1" noChangeArrowheads="1"/>
          </p:cNvSpPr>
          <p:nvPr>
            <p:ph type="body" idx="1"/>
          </p:nvPr>
        </p:nvSpPr>
        <p:spPr/>
        <p:txBody>
          <a:bodyPr/>
          <a:lstStyle/>
          <a:p>
            <a:r>
              <a:rPr lang="ja-JP" altLang="en-US" smtClean="0">
                <a:latin typeface="Arial" charset="0"/>
              </a:rPr>
              <a:t>リアルタイム・組込みシステム開発において、</a:t>
            </a:r>
            <a:br>
              <a:rPr lang="ja-JP" altLang="en-US" smtClean="0">
                <a:latin typeface="Arial" charset="0"/>
              </a:rPr>
            </a:br>
            <a:r>
              <a:rPr lang="ja-JP" altLang="en-US" smtClean="0">
                <a:latin typeface="Arial" charset="0"/>
              </a:rPr>
              <a:t>共通に使用される管理プログラム</a:t>
            </a:r>
          </a:p>
          <a:p>
            <a:r>
              <a:rPr lang="ja-JP" altLang="en-US" smtClean="0">
                <a:latin typeface="Arial" charset="0"/>
              </a:rPr>
              <a:t>リアルタイムシステム向きの機能を持つ</a:t>
            </a:r>
            <a:br>
              <a:rPr lang="ja-JP" altLang="en-US" smtClean="0">
                <a:latin typeface="Arial" charset="0"/>
              </a:rPr>
            </a:br>
            <a:r>
              <a:rPr lang="ja-JP" altLang="en-US" smtClean="0">
                <a:latin typeface="Arial" charset="0"/>
              </a:rPr>
              <a:t>（各イベントに対して高速に応答できる）</a:t>
            </a:r>
          </a:p>
          <a:p>
            <a:r>
              <a:rPr lang="ja-JP" altLang="en-US" smtClean="0">
                <a:latin typeface="Arial" charset="0"/>
              </a:rPr>
              <a:t>タスク切換時間、各サービスコール時間があらかじめ予測できる</a:t>
            </a:r>
          </a:p>
          <a:p>
            <a:r>
              <a:rPr lang="ja-JP" altLang="en-US" smtClean="0">
                <a:latin typeface="Arial" charset="0"/>
              </a:rPr>
              <a:t>コンピュータの持つ資源を仮想化し、効率利用できる（再利用性）　　</a:t>
            </a:r>
          </a:p>
          <a:p>
            <a:endParaRPr lang="en-US" altLang="ja-JP" smtClean="0">
              <a:latin typeface="Arial" charset="0"/>
            </a:endParaRP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96</a:t>
            </a:fld>
            <a:endParaRPr lang="en-US" altLang="ja-JP"/>
          </a:p>
        </p:txBody>
      </p:sp>
    </p:spTree>
    <p:extLst>
      <p:ext uri="{BB962C8B-B14F-4D97-AF65-F5344CB8AC3E}">
        <p14:creationId xmlns:p14="http://schemas.microsoft.com/office/powerpoint/2010/main" val="2066743322"/>
      </p:ext>
    </p:extLst>
  </p:cSld>
  <p:clrMapOvr>
    <a:masterClrMapping/>
  </p:clrMapOvr>
  <p:transition spd="slow">
    <p:fade/>
  </p:transition>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2"/>
          <p:cNvSpPr>
            <a:spLocks noGrp="1" noChangeArrowheads="1"/>
          </p:cNvSpPr>
          <p:nvPr>
            <p:ph type="title"/>
          </p:nvPr>
        </p:nvSpPr>
        <p:spPr/>
        <p:txBody>
          <a:bodyPr/>
          <a:lstStyle/>
          <a:p>
            <a:pPr eaLnBrk="1" hangingPunct="1"/>
            <a:r>
              <a:rPr lang="en-US" altLang="ja-JP" smtClean="0"/>
              <a:t>RTOS</a:t>
            </a:r>
            <a:r>
              <a:rPr lang="ja-JP" altLang="en-US" smtClean="0"/>
              <a:t>が提供する機能</a:t>
            </a:r>
          </a:p>
        </p:txBody>
      </p:sp>
      <p:sp>
        <p:nvSpPr>
          <p:cNvPr id="241667" name="Rectangle 3"/>
          <p:cNvSpPr>
            <a:spLocks noGrp="1" noChangeArrowheads="1"/>
          </p:cNvSpPr>
          <p:nvPr>
            <p:ph type="body" idx="1"/>
          </p:nvPr>
        </p:nvSpPr>
        <p:spPr/>
        <p:txBody>
          <a:bodyPr/>
          <a:lstStyle/>
          <a:p>
            <a:pPr marL="839151" indent="-839151" defTabSz="1137941" eaLnBrk="1" hangingPunct="1">
              <a:buFont typeface="ＤＦ平成ゴシック体W7" pitchFamily="49" charset="-128"/>
              <a:buAutoNum type="arabicPeriod"/>
            </a:pPr>
            <a:r>
              <a:rPr lang="ja-JP" altLang="en-US" dirty="0">
                <a:latin typeface="Arial" charset="0"/>
              </a:rPr>
              <a:t>タスク管理機能</a:t>
            </a:r>
          </a:p>
          <a:p>
            <a:pPr marL="839151" indent="-839151" defTabSz="1137941" eaLnBrk="1" hangingPunct="1">
              <a:buFont typeface="ＤＦ平成ゴシック体W7" pitchFamily="49" charset="-128"/>
              <a:buAutoNum type="arabicPeriod"/>
            </a:pPr>
            <a:r>
              <a:rPr lang="ja-JP" altLang="en-US" dirty="0">
                <a:latin typeface="Arial" charset="0"/>
              </a:rPr>
              <a:t>タスク同期管理機能</a:t>
            </a:r>
          </a:p>
          <a:p>
            <a:pPr marL="839151" indent="-839151" defTabSz="1137941" eaLnBrk="1" hangingPunct="1">
              <a:buFont typeface="ＤＦ平成ゴシック体W7" pitchFamily="49" charset="-128"/>
              <a:buAutoNum type="arabicPeriod"/>
            </a:pPr>
            <a:r>
              <a:rPr lang="ja-JP" altLang="en-US" dirty="0">
                <a:latin typeface="Arial" charset="0"/>
              </a:rPr>
              <a:t>同期通信機能</a:t>
            </a:r>
          </a:p>
          <a:p>
            <a:pPr marL="839151" indent="-839151" defTabSz="1137941" eaLnBrk="1" hangingPunct="1">
              <a:buFont typeface="ＤＦ平成ゴシック体W7" pitchFamily="49" charset="-128"/>
              <a:buAutoNum type="arabicPeriod"/>
            </a:pPr>
            <a:r>
              <a:rPr lang="ja-JP" altLang="en-US" dirty="0">
                <a:latin typeface="Arial" charset="0"/>
              </a:rPr>
              <a:t>メモリ管理機能</a:t>
            </a:r>
          </a:p>
          <a:p>
            <a:pPr marL="839151" indent="-839151" defTabSz="1137941" eaLnBrk="1" hangingPunct="1">
              <a:buFont typeface="ＤＦ平成ゴシック体W7" pitchFamily="49" charset="-128"/>
              <a:buAutoNum type="arabicPeriod"/>
            </a:pPr>
            <a:r>
              <a:rPr lang="ja-JP" altLang="en-US" dirty="0">
                <a:latin typeface="Arial" charset="0"/>
              </a:rPr>
              <a:t>時間管理機能</a:t>
            </a:r>
          </a:p>
          <a:p>
            <a:pPr marL="839151" indent="-839151" defTabSz="1137941" eaLnBrk="1" hangingPunct="1">
              <a:buFont typeface="ＤＦ平成ゴシック体W7" pitchFamily="49" charset="-128"/>
              <a:buAutoNum type="arabicPeriod"/>
            </a:pPr>
            <a:r>
              <a:rPr lang="ja-JP" altLang="en-US" dirty="0">
                <a:latin typeface="Arial" charset="0"/>
              </a:rPr>
              <a:t>割込み管理機能</a:t>
            </a:r>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97</a:t>
            </a:fld>
            <a:endParaRPr lang="en-US" altLang="ja-JP"/>
          </a:p>
        </p:txBody>
      </p:sp>
    </p:spTree>
    <p:extLst>
      <p:ext uri="{BB962C8B-B14F-4D97-AF65-F5344CB8AC3E}">
        <p14:creationId xmlns:p14="http://schemas.microsoft.com/office/powerpoint/2010/main" val="1896113467"/>
      </p:ext>
    </p:extLst>
  </p:cSld>
  <p:clrMapOvr>
    <a:masterClrMapping/>
  </p:clrMapOvr>
  <p:transition spd="slow">
    <p:fade/>
  </p:transition>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2"/>
          <p:cNvSpPr>
            <a:spLocks noGrp="1" noChangeArrowheads="1"/>
          </p:cNvSpPr>
          <p:nvPr>
            <p:ph type="title"/>
          </p:nvPr>
        </p:nvSpPr>
        <p:spPr/>
        <p:txBody>
          <a:bodyPr/>
          <a:lstStyle/>
          <a:p>
            <a:r>
              <a:rPr lang="en-US" altLang="ja-JP" smtClean="0"/>
              <a:t>RTOS</a:t>
            </a:r>
            <a:r>
              <a:rPr lang="ja-JP" altLang="en-US" smtClean="0"/>
              <a:t>導入のメリット</a:t>
            </a:r>
            <a:endParaRPr lang="ja-JP" altLang="en-US"/>
          </a:p>
        </p:txBody>
      </p:sp>
      <p:sp>
        <p:nvSpPr>
          <p:cNvPr id="229379" name="Rectangle 3"/>
          <p:cNvSpPr>
            <a:spLocks noGrp="1" noChangeArrowheads="1"/>
          </p:cNvSpPr>
          <p:nvPr>
            <p:ph type="body" idx="1"/>
          </p:nvPr>
        </p:nvSpPr>
        <p:spPr/>
        <p:txBody>
          <a:bodyPr/>
          <a:lstStyle/>
          <a:p>
            <a:r>
              <a:rPr lang="ja-JP" altLang="en-US" smtClean="0"/>
              <a:t>プログラム作成が容易に←リアルタイム処理の基本処理を扱ってくれる</a:t>
            </a:r>
          </a:p>
          <a:p>
            <a:pPr lvl="1"/>
            <a:r>
              <a:rPr lang="ja-JP" altLang="en-US" smtClean="0"/>
              <a:t>並行処理・スケジューリングのサポート</a:t>
            </a:r>
            <a:br>
              <a:rPr lang="ja-JP" altLang="en-US" smtClean="0"/>
            </a:br>
            <a:r>
              <a:rPr lang="ja-JP" altLang="en-US" smtClean="0">
                <a:sym typeface="Wingdings" charset="2"/>
              </a:rPr>
              <a:t></a:t>
            </a:r>
            <a:r>
              <a:rPr lang="ja-JP" altLang="en-US" smtClean="0"/>
              <a:t> タスク分割設計が容易に、効率的な</a:t>
            </a:r>
            <a:r>
              <a:rPr lang="en-US" altLang="ja-JP" smtClean="0"/>
              <a:t>I/O</a:t>
            </a:r>
            <a:r>
              <a:rPr lang="ja-JP" altLang="en-US" smtClean="0"/>
              <a:t>も簡単に実現</a:t>
            </a:r>
          </a:p>
          <a:p>
            <a:pPr lvl="1"/>
            <a:r>
              <a:rPr lang="ja-JP" altLang="en-US" smtClean="0"/>
              <a:t>同期処理のサポート</a:t>
            </a:r>
            <a:br>
              <a:rPr lang="ja-JP" altLang="en-US" smtClean="0"/>
            </a:br>
            <a:r>
              <a:rPr lang="ja-JP" altLang="en-US" smtClean="0">
                <a:sym typeface="Wingdings" charset="2"/>
              </a:rPr>
              <a:t></a:t>
            </a:r>
            <a:r>
              <a:rPr lang="ja-JP" altLang="en-US" smtClean="0"/>
              <a:t> タスク間の通信・同期の実現が容易に</a:t>
            </a:r>
          </a:p>
          <a:p>
            <a:pPr lvl="1"/>
            <a:r>
              <a:rPr lang="ja-JP" altLang="en-US" smtClean="0"/>
              <a:t>記憶管理のサポート</a:t>
            </a:r>
            <a:br>
              <a:rPr lang="ja-JP" altLang="en-US" smtClean="0"/>
            </a:br>
            <a:r>
              <a:rPr lang="ja-JP" altLang="en-US" smtClean="0">
                <a:sym typeface="Wingdings" charset="2"/>
              </a:rPr>
              <a:t></a:t>
            </a:r>
            <a:r>
              <a:rPr lang="ja-JP" altLang="en-US" smtClean="0"/>
              <a:t> 記憶管理の細部に関らないでもすむ。</a:t>
            </a:r>
          </a:p>
          <a:p>
            <a:r>
              <a:rPr lang="ja-JP" altLang="en-US" smtClean="0"/>
              <a:t>プログラムの再利用性の向上</a:t>
            </a:r>
          </a:p>
          <a:p>
            <a:r>
              <a:rPr lang="ja-JP" altLang="en-US" smtClean="0"/>
              <a:t>保守性・拡張性の向上</a:t>
            </a:r>
            <a:endParaRPr lang="ja-JP" altLang="en-US"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98</a:t>
            </a:fld>
            <a:endParaRPr lang="en-US" altLang="ja-JP"/>
          </a:p>
        </p:txBody>
      </p:sp>
    </p:spTree>
    <p:extLst>
      <p:ext uri="{BB962C8B-B14F-4D97-AF65-F5344CB8AC3E}">
        <p14:creationId xmlns:p14="http://schemas.microsoft.com/office/powerpoint/2010/main" val="4146953749"/>
      </p:ext>
    </p:extLst>
  </p:cSld>
  <p:clrMapOvr>
    <a:masterClrMapping/>
  </p:clrMapOvr>
  <p:transition spd="slow">
    <p:fade/>
  </p:transition>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2"/>
          <p:cNvSpPr>
            <a:spLocks noGrp="1" noChangeArrowheads="1"/>
          </p:cNvSpPr>
          <p:nvPr>
            <p:ph type="title"/>
          </p:nvPr>
        </p:nvSpPr>
        <p:spPr/>
        <p:txBody>
          <a:bodyPr/>
          <a:lstStyle/>
          <a:p>
            <a:pPr eaLnBrk="1" hangingPunct="1"/>
            <a:r>
              <a:rPr lang="en-US" altLang="ja-JP" smtClean="0"/>
              <a:t>RTOS</a:t>
            </a:r>
            <a:r>
              <a:rPr lang="ja-JP" altLang="en-US" smtClean="0"/>
              <a:t>が提供しない機能</a:t>
            </a:r>
          </a:p>
        </p:txBody>
      </p:sp>
      <p:sp>
        <p:nvSpPr>
          <p:cNvPr id="243715" name="Rectangle 3"/>
          <p:cNvSpPr>
            <a:spLocks noGrp="1" noChangeArrowheads="1"/>
          </p:cNvSpPr>
          <p:nvPr>
            <p:ph type="body" idx="1"/>
          </p:nvPr>
        </p:nvSpPr>
        <p:spPr/>
        <p:txBody>
          <a:bodyPr/>
          <a:lstStyle/>
          <a:p>
            <a:pPr eaLnBrk="1" hangingPunct="1">
              <a:lnSpc>
                <a:spcPct val="90000"/>
              </a:lnSpc>
            </a:pPr>
            <a:r>
              <a:rPr lang="ja-JP" altLang="en-US" dirty="0">
                <a:latin typeface="Arial" charset="0"/>
              </a:rPr>
              <a:t>入出力管理機能</a:t>
            </a:r>
          </a:p>
          <a:p>
            <a:pPr eaLnBrk="1" hangingPunct="1">
              <a:lnSpc>
                <a:spcPct val="90000"/>
              </a:lnSpc>
            </a:pPr>
            <a:r>
              <a:rPr lang="ja-JP" altLang="en-US" dirty="0">
                <a:latin typeface="Arial" charset="0"/>
              </a:rPr>
              <a:t>通信・ネットワーク機能</a:t>
            </a:r>
          </a:p>
          <a:p>
            <a:pPr eaLnBrk="1" hangingPunct="1">
              <a:lnSpc>
                <a:spcPct val="90000"/>
              </a:lnSpc>
            </a:pPr>
            <a:r>
              <a:rPr lang="ja-JP" altLang="en-US" dirty="0">
                <a:latin typeface="Arial" charset="0"/>
              </a:rPr>
              <a:t>ファイル管理機能</a:t>
            </a:r>
          </a:p>
          <a:p>
            <a:pPr eaLnBrk="1" hangingPunct="1">
              <a:lnSpc>
                <a:spcPct val="90000"/>
              </a:lnSpc>
            </a:pPr>
            <a:r>
              <a:rPr lang="ja-JP" altLang="en-US" dirty="0">
                <a:latin typeface="Arial" charset="0"/>
              </a:rPr>
              <a:t>ユーザインターフェース機能（</a:t>
            </a:r>
            <a:r>
              <a:rPr lang="en-US" altLang="ja-JP" dirty="0">
                <a:latin typeface="Arial" charset="0"/>
              </a:rPr>
              <a:t>GUI)</a:t>
            </a:r>
          </a:p>
          <a:p>
            <a:pPr eaLnBrk="1" hangingPunct="1">
              <a:lnSpc>
                <a:spcPct val="90000"/>
              </a:lnSpc>
            </a:pPr>
            <a:r>
              <a:rPr lang="ja-JP" altLang="en-US" dirty="0">
                <a:latin typeface="Arial" charset="0"/>
              </a:rPr>
              <a:t>音声認識、音声合成</a:t>
            </a:r>
          </a:p>
          <a:p>
            <a:pPr eaLnBrk="1" hangingPunct="1">
              <a:lnSpc>
                <a:spcPct val="90000"/>
              </a:lnSpc>
            </a:pPr>
            <a:r>
              <a:rPr lang="ja-JP" altLang="en-US" dirty="0">
                <a:latin typeface="Arial" charset="0"/>
              </a:rPr>
              <a:t>画像圧縮伸張</a:t>
            </a:r>
          </a:p>
          <a:p>
            <a:pPr eaLnBrk="1" hangingPunct="1">
              <a:lnSpc>
                <a:spcPct val="90000"/>
              </a:lnSpc>
              <a:buFont typeface="ＤＦ平成ゴシック体W7" pitchFamily="49" charset="-128"/>
              <a:buNone/>
            </a:pPr>
            <a:r>
              <a:rPr lang="ja-JP" altLang="en-US" dirty="0">
                <a:latin typeface="Arial" charset="0"/>
              </a:rPr>
              <a:t>	など</a:t>
            </a:r>
            <a:endParaRPr lang="ja-JP" altLang="en-US" dirty="0" smtClean="0">
              <a:latin typeface="Arial" charset="0"/>
            </a:endParaRPr>
          </a:p>
          <a:p>
            <a:pPr eaLnBrk="1" hangingPunct="1">
              <a:lnSpc>
                <a:spcPct val="90000"/>
              </a:lnSpc>
              <a:buFont typeface="ＤＦ平成ゴシック体W7" pitchFamily="49" charset="-128"/>
              <a:buNone/>
            </a:pPr>
            <a:endParaRPr lang="en-US" altLang="ja-JP" dirty="0" smtClean="0">
              <a:latin typeface="Arial" charset="0"/>
            </a:endParaRPr>
          </a:p>
          <a:p>
            <a:pPr eaLnBrk="1" hangingPunct="1">
              <a:lnSpc>
                <a:spcPct val="90000"/>
              </a:lnSpc>
              <a:buFont typeface="ＤＦ平成ゴシック体W7" pitchFamily="49" charset="-128"/>
              <a:buNone/>
            </a:pPr>
            <a:endParaRPr lang="ja-JP" altLang="en-US" dirty="0" smtClean="0">
              <a:latin typeface="Arial" charset="0"/>
            </a:endParaRPr>
          </a:p>
          <a:p>
            <a:pPr eaLnBrk="1" hangingPunct="1">
              <a:lnSpc>
                <a:spcPct val="90000"/>
              </a:lnSpc>
            </a:pPr>
            <a:r>
              <a:rPr lang="ja-JP" altLang="en-US" dirty="0" smtClean="0">
                <a:latin typeface="Arial" charset="0"/>
              </a:rPr>
              <a:t>上位</a:t>
            </a:r>
            <a:r>
              <a:rPr lang="ja-JP" altLang="en-US" dirty="0">
                <a:latin typeface="Arial" charset="0"/>
              </a:rPr>
              <a:t>の</a:t>
            </a:r>
            <a:r>
              <a:rPr lang="ja-JP" altLang="en-US" dirty="0" smtClean="0">
                <a:latin typeface="Arial" charset="0"/>
              </a:rPr>
              <a:t>ミドルウェア／デバイスインタフェースで</a:t>
            </a:r>
            <a:r>
              <a:rPr lang="ja-JP" altLang="en-US" dirty="0">
                <a:latin typeface="Arial" charset="0"/>
              </a:rPr>
              <a:t>サポート</a:t>
            </a:r>
          </a:p>
        </p:txBody>
      </p:sp>
      <p:sp>
        <p:nvSpPr>
          <p:cNvPr id="243716" name="AutoShape 4"/>
          <p:cNvSpPr>
            <a:spLocks noChangeArrowheads="1"/>
          </p:cNvSpPr>
          <p:nvPr/>
        </p:nvSpPr>
        <p:spPr bwMode="auto">
          <a:xfrm>
            <a:off x="1614587" y="5676825"/>
            <a:ext cx="1139633" cy="672034"/>
          </a:xfrm>
          <a:prstGeom prst="downArrow">
            <a:avLst>
              <a:gd name="adj1" fmla="val 45046"/>
              <a:gd name="adj2" fmla="val 54579"/>
            </a:avLst>
          </a:prstGeom>
          <a:ln>
            <a:headEnd type="none" w="sm" len="sm"/>
            <a:tailEnd type="none" w="sm" len="sm"/>
          </a:ln>
        </p:spPr>
        <p:style>
          <a:lnRef idx="0">
            <a:schemeClr val="accent2"/>
          </a:lnRef>
          <a:fillRef idx="3">
            <a:schemeClr val="accent2"/>
          </a:fillRef>
          <a:effectRef idx="3">
            <a:schemeClr val="accent2"/>
          </a:effectRef>
          <a:fontRef idx="minor">
            <a:schemeClr val="lt1"/>
          </a:fontRef>
        </p:style>
        <p:txBody>
          <a:bodyPr wrap="none" lIns="91464" tIns="45732" rIns="91464" bIns="45732" anchor="ctr">
            <a:prstTxWarp prst="textNoShape">
              <a:avLst/>
            </a:prstTxWarp>
          </a:bodyPr>
          <a:lstStyle/>
          <a:p>
            <a:pPr defTabSz="913849"/>
            <a:endParaRPr lang="ja-JP" altLang="en-US" dirty="0"/>
          </a:p>
        </p:txBody>
      </p:sp>
      <p:sp>
        <p:nvSpPr>
          <p:cNvPr id="2" name="フッター プレースホルダー 1"/>
          <p:cNvSpPr>
            <a:spLocks noGrp="1"/>
          </p:cNvSpPr>
          <p:nvPr>
            <p:ph type="ftr" sz="quarter" idx="11"/>
          </p:nvPr>
        </p:nvSpPr>
        <p:spPr/>
        <p:txBody>
          <a:bodyPr/>
          <a:lstStyle/>
          <a:p>
            <a:pPr>
              <a:defRPr/>
            </a:pPr>
            <a:r>
              <a:rPr lang="en-US" altLang="ja-JP" smtClean="0"/>
              <a:t>(C) 2015 YRP UNL and TRON Forum, All Rights Reserved.</a:t>
            </a:r>
            <a:endParaRPr lang="ja-JP" altLang="en-US"/>
          </a:p>
        </p:txBody>
      </p:sp>
      <p:sp>
        <p:nvSpPr>
          <p:cNvPr id="3" name="スライド番号プレースホルダー 2"/>
          <p:cNvSpPr>
            <a:spLocks noGrp="1"/>
          </p:cNvSpPr>
          <p:nvPr>
            <p:ph type="sldNum" sz="quarter" idx="10"/>
          </p:nvPr>
        </p:nvSpPr>
        <p:spPr/>
        <p:txBody>
          <a:bodyPr/>
          <a:lstStyle/>
          <a:p>
            <a:pPr>
              <a:defRPr/>
            </a:pPr>
            <a:fld id="{E9AB7569-FD11-2040-804D-F71B1CED6577}" type="slidenum">
              <a:rPr lang="ja-JP" altLang="en-US" smtClean="0"/>
              <a:pPr>
                <a:defRPr/>
              </a:pPr>
              <a:t>99</a:t>
            </a:fld>
            <a:endParaRPr lang="en-US" altLang="ja-JP"/>
          </a:p>
        </p:txBody>
      </p:sp>
    </p:spTree>
    <p:extLst>
      <p:ext uri="{BB962C8B-B14F-4D97-AF65-F5344CB8AC3E}">
        <p14:creationId xmlns:p14="http://schemas.microsoft.com/office/powerpoint/2010/main" val="3161289940"/>
      </p:ext>
    </p:extLst>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アドバンテージ">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アドバンテージ">
      <a:majorFont>
        <a:latin typeface="Rockwell"/>
        <a:ea typeface=""/>
        <a:cs typeface=""/>
        <a:font script="Jpan" typeface="ＭＳ ゴシック"/>
      </a:majorFont>
      <a:minorFont>
        <a:latin typeface="Rockwell"/>
        <a:ea typeface=""/>
        <a:cs typeface=""/>
        <a:font script="Jpan" typeface="ＭＳ ゴシック"/>
      </a:minorFont>
    </a:fontScheme>
    <a:fmtScheme name="アドバンテージ">
      <a:fillStyleLst>
        <a:solidFill>
          <a:schemeClr val="phClr"/>
        </a:solidFill>
        <a:gradFill rotWithShape="1">
          <a:gsLst>
            <a:gs pos="0">
              <a:schemeClr val="phClr">
                <a:tint val="100000"/>
                <a:shade val="40000"/>
                <a:alpha val="100000"/>
                <a:satMod val="150000"/>
                <a:lumMod val="100000"/>
              </a:schemeClr>
            </a:gs>
            <a:gs pos="100000">
              <a:schemeClr val="phClr">
                <a:tint val="70000"/>
                <a:shade val="100000"/>
                <a:alpha val="100000"/>
                <a:satMod val="200000"/>
                <a:lumMod val="100000"/>
              </a:schemeClr>
            </a:gs>
          </a:gsLst>
          <a:lin ang="6000000" scaled="1"/>
        </a:gradFill>
        <a:gradFill rotWithShape="1">
          <a:gsLst>
            <a:gs pos="0">
              <a:schemeClr val="phClr">
                <a:shade val="40000"/>
                <a:alpha val="100000"/>
                <a:satMod val="150000"/>
                <a:lumMod val="100000"/>
              </a:schemeClr>
            </a:gs>
            <a:gs pos="100000">
              <a:schemeClr val="phClr">
                <a:tint val="70000"/>
                <a:shade val="100000"/>
                <a:alpha val="100000"/>
                <a:satMod val="200000"/>
                <a:lumMod val="100000"/>
              </a:schemeClr>
            </a:gs>
          </a:gsLst>
          <a:lin ang="5400000" scaled="1"/>
        </a:gradFill>
      </a:fillStyleLst>
      <a:lnStyleLst>
        <a:ln w="12700"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innerShdw blurRad="50800" dist="25400" dir="13500000">
              <a:srgbClr val="FFFFFF">
                <a:alpha val="75000"/>
              </a:srgbClr>
            </a:innerShdw>
            <a:outerShdw blurRad="63500" dist="25400" dir="5400000" rotWithShape="0">
              <a:srgbClr val="808080">
                <a:alpha val="75000"/>
              </a:srgbClr>
            </a:outerShdw>
          </a:effectLst>
        </a:effectStyle>
        <a:effectStyle>
          <a:effectLst/>
          <a:scene3d>
            <a:camera prst="orthographicFront">
              <a:rot lat="0" lon="0" rev="0"/>
            </a:camera>
            <a:lightRig rig="twoPt" dir="tl">
              <a:rot lat="0" lon="0" rev="4500000"/>
            </a:lightRig>
          </a:scene3d>
          <a:sp3d>
            <a:bevelT w="63500" h="50800"/>
          </a:sp3d>
        </a:effectStyle>
      </a:effectStyleLst>
      <a:bgFillStyleLst>
        <a:solidFill>
          <a:schemeClr val="phClr"/>
        </a:solidFill>
        <a:gradFill rotWithShape="1">
          <a:gsLst>
            <a:gs pos="0">
              <a:schemeClr val="phClr">
                <a:tint val="40000"/>
                <a:satMod val="1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rtlCol="0" anchor="ctr"/>
      <a:lstStyle>
        <a:defPPr algn="l">
          <a:defRPr kumimoji="1" dirty="0" err="1" smtClean="0"/>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txDef>
      <a:spPr bwMode="auto">
        <a:noFill/>
        <a:ln w="9525">
          <a:noFill/>
          <a:miter lim="800000"/>
          <a:headEnd/>
          <a:tailEnd/>
        </a:ln>
        <a:effectLst/>
      </a:spPr>
      <a:bodyPr lIns="108000" tIns="66606" rIns="108000" bIns="66606">
        <a:prstTxWarp prst="textNoShape">
          <a:avLst/>
        </a:prstTxWarp>
        <a:spAutoFit/>
      </a:bodyPr>
      <a:lstStyle>
        <a:defPPr algn="l" latinLnBrk="0">
          <a:lnSpc>
            <a:spcPct val="90000"/>
          </a:lnSpc>
          <a:spcBef>
            <a:spcPct val="50000"/>
          </a:spcBef>
          <a:defRPr kumimoji="1" sz="1800" dirty="0" smtClean="0">
            <a:solidFill>
              <a:schemeClr val="tx1">
                <a:lumMod val="75000"/>
                <a:lumOff val="25000"/>
              </a:schemeClr>
            </a:solidFill>
            <a:latin typeface="Calibri"/>
            <a:ea typeface="ＤＦＰ平成ゴシック体W7" charset="-128"/>
            <a:cs typeface="Calibri"/>
          </a:defRPr>
        </a:defPPr>
      </a:lstStyle>
    </a:txDef>
  </a:objectDefaults>
  <a:extraClrSchemeLst/>
</a:theme>
</file>

<file path=ppt/theme/theme2.xml><?xml version="1.0" encoding="utf-8"?>
<a:theme xmlns:a="http://schemas.openxmlformats.org/drawingml/2006/main" name="ﾌﾟﾛｼﾞｪｸﾄの概要 (標準)">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ﾌﾟﾛｼﾞｪｸﾄの概要 (標準)">
      <a:majorFont>
        <a:latin typeface="Verdana"/>
        <a:ea typeface="ＤＦＧ平成ゴシック体W7"/>
        <a:cs typeface="ＤＦＧ平成ゴシック体W7"/>
      </a:majorFont>
      <a:minorFont>
        <a:latin typeface="ＤＦＧ平成ゴシック体W7"/>
        <a:ea typeface="ＤＦＧ平成ゴシック体W7"/>
        <a:cs typeface="ＤＦＧ平成ゴシック体W7"/>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spDef>
    <a:lnDef>
      <a:spPr bwMode="auto">
        <a:xfrm>
          <a:off x="0" y="0"/>
          <a:ext cx="1" cy="1"/>
        </a:xfrm>
        <a:custGeom>
          <a:avLst/>
          <a:gdLst/>
          <a:ahLst/>
          <a:cxnLst/>
          <a:rect l="0" t="0" r="0" b="0"/>
          <a:pathLst/>
        </a:custGeom>
        <a:solidFill>
          <a:schemeClr val="accent1"/>
        </a:solidFill>
        <a:ln w="12700" cap="sq" cmpd="sng" algn="ctr">
          <a:solidFill>
            <a:schemeClr val="tx1"/>
          </a:solidFill>
          <a:prstDash val="solid"/>
          <a:round/>
          <a:headEnd type="none" w="sm" len="sm"/>
          <a:tailEnd type="none" w="sm" len="sm"/>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1" lang="ja-JP" altLang="en-US" sz="9600" b="0" i="0" u="none" strike="noStrike" cap="none" normalizeH="0" baseline="0">
            <a:ln>
              <a:noFill/>
            </a:ln>
            <a:solidFill>
              <a:schemeClr val="tx1"/>
            </a:solidFill>
            <a:effectLst/>
            <a:latin typeface="Times" charset="0"/>
            <a:ea typeface="Osaka" charset="-128"/>
            <a:cs typeface="Osaka" charset="-128"/>
          </a:defRPr>
        </a:defPPr>
      </a:lstStyle>
    </a:lnDef>
  </a:objectDefaults>
  <a:extraClrSchemeLst>
    <a:extraClrScheme>
      <a:clrScheme name="ﾌﾟﾛｼﾞｪｸﾄの概要 (標準) 1">
        <a:dk1>
          <a:srgbClr val="000000"/>
        </a:dk1>
        <a:lt1>
          <a:srgbClr val="FFFFFF"/>
        </a:lt1>
        <a:dk2>
          <a:srgbClr val="0066CC"/>
        </a:dk2>
        <a:lt2>
          <a:srgbClr val="CBCBCB"/>
        </a:lt2>
        <a:accent1>
          <a:srgbClr val="00CCFF"/>
        </a:accent1>
        <a:accent2>
          <a:srgbClr val="00FFCC"/>
        </a:accent2>
        <a:accent3>
          <a:srgbClr val="AAB8E2"/>
        </a:accent3>
        <a:accent4>
          <a:srgbClr val="DADADA"/>
        </a:accent4>
        <a:accent5>
          <a:srgbClr val="AAE2FF"/>
        </a:accent5>
        <a:accent6>
          <a:srgbClr val="00E7B9"/>
        </a:accent6>
        <a:hlink>
          <a:srgbClr val="FF3300"/>
        </a:hlink>
        <a:folHlink>
          <a:srgbClr val="FF7C80"/>
        </a:folHlink>
      </a:clrScheme>
      <a:clrMap bg1="dk2" tx1="lt1" bg2="dk1" tx2="lt2" accent1="accent1" accent2="accent2" accent3="accent3" accent4="accent4" accent5="accent5" accent6="accent6" hlink="hlink" folHlink="folHlink"/>
    </a:extraClrScheme>
    <a:extraClrScheme>
      <a:clrScheme name="ﾌﾟﾛｼﾞｪｸﾄの概要 (標準) 2">
        <a:dk1>
          <a:srgbClr val="000000"/>
        </a:dk1>
        <a:lt1>
          <a:srgbClr val="FFFFFF"/>
        </a:lt1>
        <a:dk2>
          <a:srgbClr val="000000"/>
        </a:dk2>
        <a:lt2>
          <a:srgbClr val="868686"/>
        </a:lt2>
        <a:accent1>
          <a:srgbClr val="3366FF"/>
        </a:accent1>
        <a:accent2>
          <a:srgbClr val="009900"/>
        </a:accent2>
        <a:accent3>
          <a:srgbClr val="FFFFFF"/>
        </a:accent3>
        <a:accent4>
          <a:srgbClr val="000000"/>
        </a:accent4>
        <a:accent5>
          <a:srgbClr val="ADB8FF"/>
        </a:accent5>
        <a:accent6>
          <a:srgbClr val="008A00"/>
        </a:accent6>
        <a:hlink>
          <a:srgbClr val="FF0033"/>
        </a:hlink>
        <a:folHlink>
          <a:srgbClr val="CCCCCC"/>
        </a:folHlink>
      </a:clrScheme>
      <a:clrMap bg1="lt1" tx1="dk1" bg2="lt2" tx2="dk2" accent1="accent1" accent2="accent2" accent3="accent3" accent4="accent4" accent5="accent5" accent6="accent6" hlink="hlink" folHlink="folHlink"/>
    </a:extraClrScheme>
    <a:extraClrScheme>
      <a:clrScheme name="ﾌﾟﾛｼﾞｪｸﾄの概要 (標準) 3">
        <a:dk1>
          <a:srgbClr val="000000"/>
        </a:dk1>
        <a:lt1>
          <a:srgbClr val="FFFFFF"/>
        </a:lt1>
        <a:dk2>
          <a:srgbClr val="000000"/>
        </a:dk2>
        <a:lt2>
          <a:srgbClr val="868686"/>
        </a:lt2>
        <a:accent1>
          <a:srgbClr val="EAEAEA"/>
        </a:accent1>
        <a:accent2>
          <a:srgbClr val="5F5F5F"/>
        </a:accent2>
        <a:accent3>
          <a:srgbClr val="FFFFFF"/>
        </a:accent3>
        <a:accent4>
          <a:srgbClr val="000000"/>
        </a:accent4>
        <a:accent5>
          <a:srgbClr val="F3F3F3"/>
        </a:accent5>
        <a:accent6>
          <a:srgbClr val="555555"/>
        </a:accent6>
        <a:hlink>
          <a:srgbClr val="969696"/>
        </a:hlink>
        <a:folHlink>
          <a:srgbClr val="CBCBCB"/>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10761</Words>
  <Application>Microsoft Office PowerPoint</Application>
  <PresentationFormat>ユーザー設定</PresentationFormat>
  <Paragraphs>1566</Paragraphs>
  <Slides>149</Slides>
  <Notes>149</Notes>
  <HiddenSlides>0</HiddenSlides>
  <MMClips>0</MMClips>
  <ScaleCrop>false</ScaleCrop>
  <HeadingPairs>
    <vt:vector size="4" baseType="variant">
      <vt:variant>
        <vt:lpstr>テーマ</vt:lpstr>
      </vt:variant>
      <vt:variant>
        <vt:i4>2</vt:i4>
      </vt:variant>
      <vt:variant>
        <vt:lpstr>スライド タイトル</vt:lpstr>
      </vt:variant>
      <vt:variant>
        <vt:i4>149</vt:i4>
      </vt:variant>
    </vt:vector>
  </HeadingPairs>
  <TitlesOfParts>
    <vt:vector size="151" baseType="lpstr">
      <vt:lpstr>アドバンテージ</vt:lpstr>
      <vt:lpstr>ﾌﾟﾛｼﾞｪｸﾄの概要 (標準)</vt:lpstr>
      <vt:lpstr>ITRON入門（中級編） 中級者向けのRTOSを使った リアルタイムシステム 開発手法入門 2016年度</vt:lpstr>
      <vt:lpstr>目次</vt:lpstr>
      <vt:lpstr>１．「組込みリアルタイム」システムとは？</vt:lpstr>
      <vt:lpstr>組込みシステムの定義</vt:lpstr>
      <vt:lpstr>組込みシステムの要件（従来からの要件）</vt:lpstr>
      <vt:lpstr>組込みシステムの要件（新しい要件①）</vt:lpstr>
      <vt:lpstr>組込みシステムの要件（新しい要件②）</vt:lpstr>
      <vt:lpstr>組込み型コンピュータで特に重要な実時間性</vt:lpstr>
      <vt:lpstr>２．組込みリアルタイムシステムの開発手法</vt:lpstr>
      <vt:lpstr>GMの自動車の制御ソフトウェア規模の増大</vt:lpstr>
      <vt:lpstr>宇宙船のソフトウェアコードサイズの増大</vt:lpstr>
      <vt:lpstr>宇宙船のソフトウェアコードサイズの増大（リアルスケール）</vt:lpstr>
      <vt:lpstr>なぜ、組込みソフトウェア開発か？</vt:lpstr>
      <vt:lpstr>“No silver bullet!” by Fred Brooks 1986</vt:lpstr>
      <vt:lpstr>“No silver bullet!”</vt:lpstr>
      <vt:lpstr>３．組込みソフトウェアの 　　開発プロセス</vt:lpstr>
      <vt:lpstr>3-1. ソフトウェア 　　　ライフサイクル</vt:lpstr>
      <vt:lpstr>Software Life Cycle（ソフトウェアライフサイクル）</vt:lpstr>
      <vt:lpstr>ソフトウェアライフサイクルの工程</vt:lpstr>
      <vt:lpstr>ソフトウェア開発全体の流れが重要</vt:lpstr>
      <vt:lpstr>3-2. 組込み開発の特徴</vt:lpstr>
      <vt:lpstr>組込みシステム開発の特徴</vt:lpstr>
      <vt:lpstr>ソフトウェアとハードウェアのCo-design</vt:lpstr>
      <vt:lpstr>開発環境の概要</vt:lpstr>
      <vt:lpstr>実行マシン例：Spansion FM3 USBボード</vt:lpstr>
      <vt:lpstr>ICE: In Circuit Emulator</vt:lpstr>
      <vt:lpstr>GUI統合開発環境の例</vt:lpstr>
      <vt:lpstr>４．開発全体の流れ</vt:lpstr>
      <vt:lpstr>ソフトウェアにもいろいろある</vt:lpstr>
      <vt:lpstr>4-1. Waterfall Model</vt:lpstr>
      <vt:lpstr>Waterfall Model [W. W. Royce, 1970]</vt:lpstr>
      <vt:lpstr>ウォーターフォールモデルは管理者好み</vt:lpstr>
      <vt:lpstr>Waterfall Modelの問題点</vt:lpstr>
      <vt:lpstr>「コーヒーブレイク」</vt:lpstr>
      <vt:lpstr>4-2. Spiral Model</vt:lpstr>
      <vt:lpstr>Spiral Model　[B. W. Boehm, 1988]</vt:lpstr>
      <vt:lpstr>Spiral Model</vt:lpstr>
      <vt:lpstr>Original Spiral Model（全体プロセス）</vt:lpstr>
      <vt:lpstr>Spiral Modelの利点・欠点</vt:lpstr>
      <vt:lpstr>4-3. Unified Process</vt:lpstr>
      <vt:lpstr>UP: Unified Process</vt:lpstr>
      <vt:lpstr>UPのマクロプロセス</vt:lpstr>
      <vt:lpstr>Unified Process</vt:lpstr>
      <vt:lpstr>4-4. Agile Software Development</vt:lpstr>
      <vt:lpstr>Agile Software Development／アジャイル型ソフトウェア開発</vt:lpstr>
      <vt:lpstr>Agile Software Development適用が難しいケース</vt:lpstr>
      <vt:lpstr>4-5. まとめ</vt:lpstr>
      <vt:lpstr>計画重視か、適応重視か？</vt:lpstr>
      <vt:lpstr>５．要求分析</vt:lpstr>
      <vt:lpstr>Structured Analysis（構造化分析）</vt:lpstr>
      <vt:lpstr>データフロー図（Data Flow Diagram）</vt:lpstr>
      <vt:lpstr>データフロー図（Data Flow Diagram）</vt:lpstr>
      <vt:lpstr>データフロー図（例１）</vt:lpstr>
      <vt:lpstr>データフロー図（例2）</vt:lpstr>
      <vt:lpstr>コンテキストダイヤグラム（Context Diagram）</vt:lpstr>
      <vt:lpstr>コンテキストダイヤグラムの例</vt:lpstr>
      <vt:lpstr>データ辞書（Data Dictionary）</vt:lpstr>
      <vt:lpstr>データ辞書（正規表現した例）</vt:lpstr>
      <vt:lpstr>データ辞書（図形表現した例）</vt:lpstr>
      <vt:lpstr>６．設計</vt:lpstr>
      <vt:lpstr>設計手法の内容</vt:lpstr>
      <vt:lpstr>組込み設計手法 モジュール分割／タスク分割</vt:lpstr>
      <vt:lpstr>モジュール分割</vt:lpstr>
      <vt:lpstr>モジュール分割の尺度</vt:lpstr>
      <vt:lpstr>モジュール化の原則（上ほど、結合強度が強い）</vt:lpstr>
      <vt:lpstr>モジュール分割手法</vt:lpstr>
      <vt:lpstr>タスク分割ガイドライン</vt:lpstr>
      <vt:lpstr>タスク分割の考え方</vt:lpstr>
      <vt:lpstr>タスク分割は役割分割</vt:lpstr>
      <vt:lpstr>並行動作に着目</vt:lpstr>
      <vt:lpstr>(1) 並行動作するタスクに分割</vt:lpstr>
      <vt:lpstr>優先機能に着目</vt:lpstr>
      <vt:lpstr>(2) 優先度の観点からタスク分割する</vt:lpstr>
      <vt:lpstr>タスク間の情報伝達に着目</vt:lpstr>
      <vt:lpstr>(3) 強く結合しているタスクを合併する</vt:lpstr>
      <vt:lpstr>優先度の設定はあとで</vt:lpstr>
      <vt:lpstr>(4) 優先度を与える</vt:lpstr>
      <vt:lpstr>考え方についての注意</vt:lpstr>
      <vt:lpstr>適度な大きさと量に注意</vt:lpstr>
      <vt:lpstr>タスクはイベントドリブンで</vt:lpstr>
      <vt:lpstr>ケーススタディ</vt:lpstr>
      <vt:lpstr>①処理の目的と内容</vt:lpstr>
      <vt:lpstr>②Task分割（役割分割）の悪い例</vt:lpstr>
      <vt:lpstr>②Task分割（役割分割）の悪い例</vt:lpstr>
      <vt:lpstr>③問題点は？</vt:lpstr>
      <vt:lpstr>④改善のポイント</vt:lpstr>
      <vt:lpstr>⑤Task分割(役割分割)の良い例</vt:lpstr>
      <vt:lpstr>⑤Task分割(役割分割)の良い例</vt:lpstr>
      <vt:lpstr>⑥まとめ</vt:lpstr>
      <vt:lpstr>７．コーディング／実装</vt:lpstr>
      <vt:lpstr>実装に関連する技術項目</vt:lpstr>
      <vt:lpstr>実装に関連するツール</vt:lpstr>
      <vt:lpstr>7-1. リアルタイムOSを 　　　用いた開発</vt:lpstr>
      <vt:lpstr>リアルタイムシステムは複雑</vt:lpstr>
      <vt:lpstr>なぜRTOSが必要か？</vt:lpstr>
      <vt:lpstr>RTOSとは何か？</vt:lpstr>
      <vt:lpstr>RTOSが提供する機能</vt:lpstr>
      <vt:lpstr>RTOS導入のメリット</vt:lpstr>
      <vt:lpstr>RTOSが提供しない機能</vt:lpstr>
      <vt:lpstr>7-2. 組込みリアルタイムシステムの機能</vt:lpstr>
      <vt:lpstr>リアルタイムシステムは複雑</vt:lpstr>
      <vt:lpstr>なぜRTOSが必要か？</vt:lpstr>
      <vt:lpstr>RTOSとは何か？</vt:lpstr>
      <vt:lpstr>RTOS導入のメリット</vt:lpstr>
      <vt:lpstr>リアルタイムシステムの必要な機能とRTOS</vt:lpstr>
      <vt:lpstr>組込みリアルタイムOSの機能</vt:lpstr>
      <vt:lpstr>7-3. リアルタイム? Real-time ?</vt:lpstr>
      <vt:lpstr>リアルタイムシステムとは？</vt:lpstr>
      <vt:lpstr>リアルタイムシステムを考える…</vt:lpstr>
      <vt:lpstr>リアルタイムシステムの定義</vt:lpstr>
      <vt:lpstr>ソフトリアルタイムとハードリアルタイム</vt:lpstr>
      <vt:lpstr>時間制約を守るための方法</vt:lpstr>
      <vt:lpstr>優先度ベーススケジューリングと ラウンドロビンスケジューリングの違い</vt:lpstr>
      <vt:lpstr>7-4. コーディング 　　　ガイドライン</vt:lpstr>
      <vt:lpstr>コーディングルール</vt:lpstr>
      <vt:lpstr>MISRA-C</vt:lpstr>
      <vt:lpstr>MISRA-Cのルールの例</vt:lpstr>
      <vt:lpstr>元コード</vt:lpstr>
      <vt:lpstr>コメントアウト例（ルール違反）</vt:lpstr>
      <vt:lpstr>回避策</vt:lpstr>
      <vt:lpstr>MISRA-Cのルールの例</vt:lpstr>
      <vt:lpstr>MISRA-Cのルールの例</vt:lpstr>
      <vt:lpstr>MISRA-Cのルールの例</vt:lpstr>
      <vt:lpstr>例1：</vt:lpstr>
      <vt:lpstr>例2：</vt:lpstr>
      <vt:lpstr>MISRA-Cのルールの例</vt:lpstr>
      <vt:lpstr>ESCR</vt:lpstr>
      <vt:lpstr>８．レビュー／テスト</vt:lpstr>
      <vt:lpstr>8-1. コードレビュー手法</vt:lpstr>
      <vt:lpstr>レビューの意義</vt:lpstr>
      <vt:lpstr>レビューの分類</vt:lpstr>
      <vt:lpstr>ピアレビューの種類と概要</vt:lpstr>
      <vt:lpstr>レビューとテストの違い</vt:lpstr>
      <vt:lpstr>8-2. テスト手法</vt:lpstr>
      <vt:lpstr>テスト手法</vt:lpstr>
      <vt:lpstr>ホワイトボックステスト（制御フローテスト）</vt:lpstr>
      <vt:lpstr>ブラックボックステスト</vt:lpstr>
      <vt:lpstr>様々なテスト手法</vt:lpstr>
      <vt:lpstr>テスト手法</vt:lpstr>
      <vt:lpstr>９．信頼性</vt:lpstr>
      <vt:lpstr>プラント事故</vt:lpstr>
      <vt:lpstr>社会の安心・安全を脅かす事故例 及び製品安全問題</vt:lpstr>
      <vt:lpstr>企業を取り巻く社会的潮流：CSR</vt:lpstr>
      <vt:lpstr>「組込みシステムも、 信頼性・安全性は 極めて重要なテーマ」</vt:lpstr>
      <vt:lpstr>ISO 9126：ソフトウェアの品質特性</vt:lpstr>
      <vt:lpstr>参考文献</vt:lpstr>
      <vt:lpstr>参考文献</vt:lpstr>
      <vt:lpstr>PowerPoint プレゼンテーション</vt:lpstr>
      <vt:lpstr>PowerPoint プレゼンテーション</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
  <cp:lastModifiedBy/>
  <cp:revision>1</cp:revision>
  <dcterms:created xsi:type="dcterms:W3CDTF">2016-10-27T02:04:09Z</dcterms:created>
  <dcterms:modified xsi:type="dcterms:W3CDTF">2016-10-27T04:46:49Z</dcterms:modified>
</cp:coreProperties>
</file>