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79" r:id="rId1"/>
    <p:sldMasterId id="2147484177" r:id="rId2"/>
  </p:sldMasterIdLst>
  <p:notesMasterIdLst>
    <p:notesMasterId r:id="rId105"/>
  </p:notesMasterIdLst>
  <p:handoutMasterIdLst>
    <p:handoutMasterId r:id="rId106"/>
  </p:handoutMasterIdLst>
  <p:sldIdLst>
    <p:sldId id="256" r:id="rId3"/>
    <p:sldId id="663" r:id="rId4"/>
    <p:sldId id="664" r:id="rId5"/>
    <p:sldId id="389" r:id="rId6"/>
    <p:sldId id="511" r:id="rId7"/>
    <p:sldId id="391" r:id="rId8"/>
    <p:sldId id="392" r:id="rId9"/>
    <p:sldId id="512" r:id="rId10"/>
    <p:sldId id="657" r:id="rId11"/>
    <p:sldId id="658" r:id="rId12"/>
    <p:sldId id="394" r:id="rId13"/>
    <p:sldId id="570" r:id="rId14"/>
    <p:sldId id="571" r:id="rId15"/>
    <p:sldId id="572" r:id="rId16"/>
    <p:sldId id="573" r:id="rId17"/>
    <p:sldId id="574" r:id="rId18"/>
    <p:sldId id="575" r:id="rId19"/>
    <p:sldId id="576" r:id="rId20"/>
    <p:sldId id="577" r:id="rId21"/>
    <p:sldId id="578" r:id="rId22"/>
    <p:sldId id="655" r:id="rId23"/>
    <p:sldId id="656" r:id="rId24"/>
    <p:sldId id="579" r:id="rId25"/>
    <p:sldId id="580" r:id="rId26"/>
    <p:sldId id="581" r:id="rId27"/>
    <p:sldId id="582" r:id="rId28"/>
    <p:sldId id="583" r:id="rId29"/>
    <p:sldId id="584" r:id="rId30"/>
    <p:sldId id="585" r:id="rId31"/>
    <p:sldId id="586" r:id="rId32"/>
    <p:sldId id="587" r:id="rId33"/>
    <p:sldId id="654" r:id="rId34"/>
    <p:sldId id="588" r:id="rId35"/>
    <p:sldId id="589" r:id="rId36"/>
    <p:sldId id="590" r:id="rId37"/>
    <p:sldId id="591" r:id="rId38"/>
    <p:sldId id="592" r:id="rId39"/>
    <p:sldId id="593" r:id="rId40"/>
    <p:sldId id="594" r:id="rId41"/>
    <p:sldId id="595" r:id="rId42"/>
    <p:sldId id="661" r:id="rId43"/>
    <p:sldId id="596" r:id="rId44"/>
    <p:sldId id="597" r:id="rId45"/>
    <p:sldId id="662" r:id="rId46"/>
    <p:sldId id="598" r:id="rId47"/>
    <p:sldId id="599" r:id="rId48"/>
    <p:sldId id="600" r:id="rId49"/>
    <p:sldId id="601" r:id="rId50"/>
    <p:sldId id="602" r:id="rId51"/>
    <p:sldId id="603" r:id="rId52"/>
    <p:sldId id="604" r:id="rId53"/>
    <p:sldId id="605" r:id="rId54"/>
    <p:sldId id="606" r:id="rId55"/>
    <p:sldId id="607" r:id="rId56"/>
    <p:sldId id="608" r:id="rId57"/>
    <p:sldId id="609" r:id="rId58"/>
    <p:sldId id="610" r:id="rId59"/>
    <p:sldId id="611" r:id="rId60"/>
    <p:sldId id="612" r:id="rId61"/>
    <p:sldId id="613" r:id="rId62"/>
    <p:sldId id="614" r:id="rId63"/>
    <p:sldId id="615" r:id="rId64"/>
    <p:sldId id="616" r:id="rId65"/>
    <p:sldId id="617" r:id="rId66"/>
    <p:sldId id="618" r:id="rId67"/>
    <p:sldId id="619" r:id="rId68"/>
    <p:sldId id="620" r:id="rId69"/>
    <p:sldId id="621" r:id="rId70"/>
    <p:sldId id="622" r:id="rId71"/>
    <p:sldId id="623" r:id="rId72"/>
    <p:sldId id="624" r:id="rId73"/>
    <p:sldId id="625" r:id="rId74"/>
    <p:sldId id="626" r:id="rId75"/>
    <p:sldId id="627" r:id="rId76"/>
    <p:sldId id="628" r:id="rId77"/>
    <p:sldId id="629" r:id="rId78"/>
    <p:sldId id="630" r:id="rId79"/>
    <p:sldId id="631" r:id="rId80"/>
    <p:sldId id="632" r:id="rId81"/>
    <p:sldId id="633" r:id="rId82"/>
    <p:sldId id="634" r:id="rId83"/>
    <p:sldId id="635" r:id="rId84"/>
    <p:sldId id="636" r:id="rId85"/>
    <p:sldId id="637" r:id="rId86"/>
    <p:sldId id="638" r:id="rId87"/>
    <p:sldId id="639" r:id="rId88"/>
    <p:sldId id="640" r:id="rId89"/>
    <p:sldId id="641" r:id="rId90"/>
    <p:sldId id="642" r:id="rId91"/>
    <p:sldId id="643" r:id="rId92"/>
    <p:sldId id="644" r:id="rId93"/>
    <p:sldId id="645" r:id="rId94"/>
    <p:sldId id="646" r:id="rId95"/>
    <p:sldId id="647" r:id="rId96"/>
    <p:sldId id="648" r:id="rId97"/>
    <p:sldId id="649" r:id="rId98"/>
    <p:sldId id="650" r:id="rId99"/>
    <p:sldId id="651" r:id="rId100"/>
    <p:sldId id="652" r:id="rId101"/>
    <p:sldId id="653" r:id="rId102"/>
    <p:sldId id="387" r:id="rId103"/>
    <p:sldId id="665" r:id="rId104"/>
  </p:sldIdLst>
  <p:sldSz cx="13022263" cy="9769475"/>
  <p:notesSz cx="6735763" cy="9866313"/>
  <p:defaultTextStyle>
    <a:defPPr>
      <a:defRPr lang="ko-KR"/>
    </a:defPPr>
    <a:lvl1pPr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1pPr>
    <a:lvl2pPr marL="4556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2pPr>
    <a:lvl3pPr marL="9128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3pPr>
    <a:lvl4pPr marL="13700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4pPr>
    <a:lvl5pPr marL="18272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5pPr>
    <a:lvl6pPr marL="22860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6pPr>
    <a:lvl7pPr marL="27432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7pPr>
    <a:lvl8pPr marL="32004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8pPr>
    <a:lvl9pPr marL="36576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2D9B6"/>
    <a:srgbClr val="EAEAEA"/>
    <a:srgbClr val="FFFFFF"/>
    <a:srgbClr val="000000"/>
    <a:srgbClr val="C61818"/>
    <a:srgbClr val="D91B1B"/>
    <a:srgbClr val="F30B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84" autoAdjust="0"/>
  </p:normalViewPr>
  <p:slideViewPr>
    <p:cSldViewPr showGuides="1">
      <p:cViewPr>
        <p:scale>
          <a:sx n="80" d="100"/>
          <a:sy n="80" d="100"/>
        </p:scale>
        <p:origin x="270" y="-78"/>
      </p:cViewPr>
      <p:guideLst>
        <p:guide orient="horz" pos="4639"/>
        <p:guide pos="7730"/>
      </p:guideLst>
    </p:cSldViewPr>
  </p:slideViewPr>
  <p:outlineViewPr>
    <p:cViewPr>
      <p:scale>
        <a:sx n="33" d="100"/>
        <a:sy n="33" d="100"/>
      </p:scale>
      <p:origin x="0" y="26532"/>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3728"/>
    </p:cViewPr>
  </p:sorterViewPr>
  <p:notesViewPr>
    <p:cSldViewPr showGuides="1">
      <p:cViewPr>
        <p:scale>
          <a:sx n="100" d="100"/>
          <a:sy n="100" d="100"/>
        </p:scale>
        <p:origin x="-1254" y="1824"/>
      </p:cViewPr>
      <p:guideLst>
        <p:guide orient="horz" pos="3108"/>
        <p:guide pos="212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37.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6238" cy="493713"/>
          </a:xfrm>
          <a:prstGeom prst="rect">
            <a:avLst/>
          </a:prstGeom>
          <a:noFill/>
          <a:ln w="9525">
            <a:noFill/>
            <a:miter lim="800000"/>
            <a:headEnd/>
            <a:tailEnd/>
          </a:ln>
          <a:effectLst/>
        </p:spPr>
        <p:txBody>
          <a:bodyPr vert="horz" wrap="square" lIns="94787" tIns="47395" rIns="94787" bIns="47395" numCol="1" anchor="t" anchorCtr="0" compatLnSpc="1">
            <a:prstTxWarp prst="textNoShape">
              <a:avLst/>
            </a:prstTxWarp>
          </a:bodyPr>
          <a:lstStyle>
            <a:lvl1pPr algn="l" defTabSz="947361" latinLnBrk="1">
              <a:defRPr kumimoji="1" sz="1200">
                <a:latin typeface="ＭＳ Ｐゴシック" pitchFamily="50" charset="-128"/>
                <a:ea typeface="ＭＳ Ｐゴシック" pitchFamily="50" charset="-128"/>
                <a:cs typeface="+mn-cs"/>
              </a:defRPr>
            </a:lvl1pPr>
          </a:lstStyle>
          <a:p>
            <a:pPr>
              <a:defRPr/>
            </a:pPr>
            <a:endParaRPr lang="en-US" altLang="ko-KR"/>
          </a:p>
        </p:txBody>
      </p:sp>
      <p:sp>
        <p:nvSpPr>
          <p:cNvPr id="9219" name="Rectangle 3"/>
          <p:cNvSpPr>
            <a:spLocks noGrp="1" noChangeArrowheads="1"/>
          </p:cNvSpPr>
          <p:nvPr>
            <p:ph type="dt" sz="quarter" idx="1"/>
          </p:nvPr>
        </p:nvSpPr>
        <p:spPr bwMode="auto">
          <a:xfrm>
            <a:off x="3819525" y="0"/>
            <a:ext cx="2916238" cy="493713"/>
          </a:xfrm>
          <a:prstGeom prst="rect">
            <a:avLst/>
          </a:prstGeom>
          <a:noFill/>
          <a:ln w="9525">
            <a:noFill/>
            <a:miter lim="800000"/>
            <a:headEnd/>
            <a:tailEnd/>
          </a:ln>
          <a:effectLst/>
        </p:spPr>
        <p:txBody>
          <a:bodyPr vert="horz" wrap="square" lIns="94787" tIns="47395" rIns="94787" bIns="47395" numCol="1" anchor="t" anchorCtr="0" compatLnSpc="1">
            <a:prstTxWarp prst="textNoShape">
              <a:avLst/>
            </a:prstTxWarp>
          </a:bodyPr>
          <a:lstStyle>
            <a:lvl1pPr algn="r" defTabSz="947361" latinLnBrk="1">
              <a:defRPr kumimoji="1" sz="1200">
                <a:latin typeface="ＭＳ Ｐゴシック" pitchFamily="50" charset="-128"/>
                <a:ea typeface="ＭＳ Ｐゴシック" pitchFamily="50" charset="-128"/>
                <a:cs typeface="+mn-cs"/>
              </a:defRPr>
            </a:lvl1pPr>
          </a:lstStyle>
          <a:p>
            <a:pPr>
              <a:defRPr/>
            </a:pPr>
            <a:endParaRPr lang="en-US" altLang="ko-KR"/>
          </a:p>
        </p:txBody>
      </p:sp>
      <p:sp>
        <p:nvSpPr>
          <p:cNvPr id="9221" name="Rectangle 5"/>
          <p:cNvSpPr>
            <a:spLocks noGrp="1" noChangeArrowheads="1"/>
          </p:cNvSpPr>
          <p:nvPr>
            <p:ph type="sldNum" sz="quarter" idx="3"/>
          </p:nvPr>
        </p:nvSpPr>
        <p:spPr bwMode="auto">
          <a:xfrm>
            <a:off x="3819525" y="9372600"/>
            <a:ext cx="2916238" cy="493713"/>
          </a:xfrm>
          <a:prstGeom prst="rect">
            <a:avLst/>
          </a:prstGeom>
          <a:noFill/>
          <a:ln w="9525">
            <a:noFill/>
            <a:miter lim="800000"/>
            <a:headEnd/>
            <a:tailEnd/>
          </a:ln>
          <a:effectLst/>
        </p:spPr>
        <p:txBody>
          <a:bodyPr vert="horz" wrap="square" lIns="94787" tIns="47395" rIns="94787" bIns="47395" numCol="1" anchor="b" anchorCtr="0" compatLnSpc="1">
            <a:prstTxWarp prst="textNoShape">
              <a:avLst/>
            </a:prstTxWarp>
          </a:bodyPr>
          <a:lstStyle>
            <a:lvl1pPr algn="r" defTabSz="946150" latinLnBrk="1">
              <a:defRPr sz="1200" smtClean="0">
                <a:latin typeface="ＭＳ Ｐゴシック" charset="0"/>
                <a:ea typeface="ＭＳ Ｐゴシック" charset="0"/>
                <a:cs typeface="ＭＳ Ｐゴシック" charset="0"/>
              </a:defRPr>
            </a:lvl1pPr>
          </a:lstStyle>
          <a:p>
            <a:pPr>
              <a:defRPr/>
            </a:pPr>
            <a:fld id="{3403E8B8-D6CE-EC41-A7D9-308ADC84046D}" type="slidenum">
              <a:rPr lang="en-US" altLang="ko-KR"/>
              <a:pPr>
                <a:defRPr/>
              </a:pPr>
              <a:t>‹#›</a:t>
            </a:fld>
            <a:endParaRPr lang="ko-KR" altLang="en-US"/>
          </a:p>
        </p:txBody>
      </p:sp>
    </p:spTree>
    <p:extLst>
      <p:ext uri="{BB962C8B-B14F-4D97-AF65-F5344CB8AC3E}">
        <p14:creationId xmlns:p14="http://schemas.microsoft.com/office/powerpoint/2010/main" val="39490823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ctr" anchorCtr="0" compatLnSpc="1">
            <a:prstTxWarp prst="textNoShape">
              <a:avLst/>
            </a:prstTxWarp>
          </a:bodyPr>
          <a:lstStyle>
            <a:lvl1pPr algn="l" defTabSz="947361" latinLnBrk="1">
              <a:defRPr kumimoji="1" sz="1200">
                <a:latin typeface="+mn-lt"/>
                <a:ea typeface="ＭＳ Ｐ明朝" pitchFamily="18" charset="-128"/>
                <a:cs typeface="+mn-cs"/>
              </a:defRPr>
            </a:lvl1pPr>
          </a:lstStyle>
          <a:p>
            <a:pPr>
              <a:defRPr/>
            </a:pPr>
            <a:endParaRPr lang="ja-JP" altLang="en-US"/>
          </a:p>
        </p:txBody>
      </p:sp>
      <p:sp>
        <p:nvSpPr>
          <p:cNvPr id="58371" name="Rectangle 3"/>
          <p:cNvSpPr>
            <a:spLocks noGrp="1" noChangeArrowheads="1"/>
          </p:cNvSpPr>
          <p:nvPr>
            <p:ph type="dt" idx="1"/>
          </p:nvPr>
        </p:nvSpPr>
        <p:spPr bwMode="auto">
          <a:xfrm>
            <a:off x="3819525" y="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ctr" anchorCtr="0" compatLnSpc="1">
            <a:prstTxWarp prst="textNoShape">
              <a:avLst/>
            </a:prstTxWarp>
          </a:bodyPr>
          <a:lstStyle>
            <a:lvl1pPr algn="r" defTabSz="947361" latinLnBrk="1">
              <a:defRPr kumimoji="1" sz="1200">
                <a:latin typeface="+mn-ea"/>
                <a:ea typeface="+mn-ea"/>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898525" y="736600"/>
            <a:ext cx="4938713"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3" name="Rectangle 5"/>
          <p:cNvSpPr>
            <a:spLocks noGrp="1" noChangeArrowheads="1"/>
          </p:cNvSpPr>
          <p:nvPr>
            <p:ph type="body" sz="quarter" idx="3"/>
          </p:nvPr>
        </p:nvSpPr>
        <p:spPr bwMode="auto">
          <a:xfrm>
            <a:off x="898525" y="4686300"/>
            <a:ext cx="4938713" cy="4443413"/>
          </a:xfrm>
          <a:prstGeom prst="rect">
            <a:avLst/>
          </a:prstGeom>
          <a:noFill/>
          <a:ln w="12700" cap="sq">
            <a:noFill/>
            <a:miter lim="800000"/>
            <a:headEnd type="none" w="sm" len="sm"/>
            <a:tailEnd type="none" w="sm" len="sm"/>
          </a:ln>
          <a:effectLst/>
        </p:spPr>
        <p:txBody>
          <a:bodyPr vert="horz" wrap="square" lIns="94787" tIns="47395" rIns="94787" bIns="47395"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8374" name="Rectangle 6"/>
          <p:cNvSpPr>
            <a:spLocks noGrp="1" noChangeArrowheads="1"/>
          </p:cNvSpPr>
          <p:nvPr>
            <p:ph type="ftr" sz="quarter" idx="4"/>
          </p:nvPr>
        </p:nvSpPr>
        <p:spPr bwMode="auto">
          <a:xfrm>
            <a:off x="0" y="937260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b" anchorCtr="0" compatLnSpc="1">
            <a:prstTxWarp prst="textNoShape">
              <a:avLst/>
            </a:prstTxWarp>
          </a:bodyPr>
          <a:lstStyle>
            <a:lvl1pPr algn="l" defTabSz="947361" latinLnBrk="1">
              <a:defRPr kumimoji="1" sz="1200">
                <a:latin typeface="+mn-lt"/>
                <a:ea typeface="ＭＳ Ｐ明朝" pitchFamily="18" charset="-128"/>
                <a:cs typeface="+mn-cs"/>
              </a:defRPr>
            </a:lvl1pPr>
          </a:lstStyle>
          <a:p>
            <a:pPr>
              <a:defRPr/>
            </a:pPr>
            <a:endParaRPr lang="ja-JP" altLang="en-US"/>
          </a:p>
        </p:txBody>
      </p:sp>
      <p:sp>
        <p:nvSpPr>
          <p:cNvPr id="58375" name="Rectangle 7"/>
          <p:cNvSpPr>
            <a:spLocks noGrp="1" noChangeArrowheads="1"/>
          </p:cNvSpPr>
          <p:nvPr>
            <p:ph type="sldNum" sz="quarter" idx="5"/>
          </p:nvPr>
        </p:nvSpPr>
        <p:spPr bwMode="auto">
          <a:xfrm>
            <a:off x="3819525" y="937260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b" anchorCtr="0" compatLnSpc="1">
            <a:prstTxWarp prst="textNoShape">
              <a:avLst/>
            </a:prstTxWarp>
          </a:bodyPr>
          <a:lstStyle>
            <a:lvl1pPr algn="r" defTabSz="946150" latinLnBrk="1">
              <a:defRPr sz="1200" smtClean="0">
                <a:latin typeface="Calibri" charset="0"/>
                <a:ea typeface="ＭＳ Ｐ明朝" charset="0"/>
                <a:cs typeface="ＭＳ Ｐ明朝" charset="0"/>
              </a:defRPr>
            </a:lvl1pPr>
          </a:lstStyle>
          <a:p>
            <a:pPr>
              <a:defRPr/>
            </a:pPr>
            <a:fld id="{CC92F242-D4F1-B445-9D97-3B064EB71225}" type="slidenum">
              <a:rPr lang="en-US" altLang="ja-JP"/>
              <a:pPr>
                <a:defRPr/>
              </a:pPr>
              <a:t>‹#›</a:t>
            </a:fld>
            <a:endParaRPr lang="en-US" altLang="ja-JP"/>
          </a:p>
        </p:txBody>
      </p:sp>
    </p:spTree>
    <p:extLst>
      <p:ext uri="{BB962C8B-B14F-4D97-AF65-F5344CB8AC3E}">
        <p14:creationId xmlns:p14="http://schemas.microsoft.com/office/powerpoint/2010/main" val="1415100043"/>
      </p:ext>
    </p:extLst>
  </p:cSld>
  <p:clrMap bg1="lt1" tx1="dk1" bg2="lt2" tx2="dk2" accent1="accent1" accent2="accent2" accent3="accent3" accent4="accent4" accent5="accent5" accent6="accent6" hlink="hlink" folHlink="folHlink"/>
  <p:hf hdr="0" dt="0"/>
  <p:notesStyle>
    <a:lvl1pPr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1pPr>
    <a:lvl2pPr marL="4556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2pPr>
    <a:lvl3pPr marL="9128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3pPr>
    <a:lvl4pPr marL="13700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4pPr>
    <a:lvl5pPr marL="18272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5pPr>
    <a:lvl6pPr marL="2285677" algn="l" defTabSz="914271" rtl="0" eaLnBrk="1" latinLnBrk="0" hangingPunct="1">
      <a:defRPr kumimoji="1" sz="1100" kern="1200">
        <a:solidFill>
          <a:schemeClr val="tx1"/>
        </a:solidFill>
        <a:latin typeface="+mn-lt"/>
        <a:ea typeface="+mn-ea"/>
        <a:cs typeface="+mn-cs"/>
      </a:defRPr>
    </a:lvl6pPr>
    <a:lvl7pPr marL="2742812" algn="l" defTabSz="914271" rtl="0" eaLnBrk="1" latinLnBrk="0" hangingPunct="1">
      <a:defRPr kumimoji="1" sz="1100" kern="1200">
        <a:solidFill>
          <a:schemeClr val="tx1"/>
        </a:solidFill>
        <a:latin typeface="+mn-lt"/>
        <a:ea typeface="+mn-ea"/>
        <a:cs typeface="+mn-cs"/>
      </a:defRPr>
    </a:lvl7pPr>
    <a:lvl8pPr marL="3199948" algn="l" defTabSz="914271" rtl="0" eaLnBrk="1" latinLnBrk="0" hangingPunct="1">
      <a:defRPr kumimoji="1" sz="1100" kern="1200">
        <a:solidFill>
          <a:schemeClr val="tx1"/>
        </a:solidFill>
        <a:latin typeface="+mn-lt"/>
        <a:ea typeface="+mn-ea"/>
        <a:cs typeface="+mn-cs"/>
      </a:defRPr>
    </a:lvl8pPr>
    <a:lvl9pPr marL="3657083" algn="l" defTabSz="914271"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ゴシック" charset="0"/>
              <a:ea typeface="ＭＳ Ｐゴシック" charset="0"/>
              <a:cs typeface="ＭＳ Ｐゴシック" charset="0"/>
            </a:endParaRPr>
          </a:p>
        </p:txBody>
      </p:sp>
      <p:sp>
        <p:nvSpPr>
          <p:cNvPr id="6" name="フッター プレースホルダ 5"/>
          <p:cNvSpPr>
            <a:spLocks noGrp="1"/>
          </p:cNvSpPr>
          <p:nvPr>
            <p:ph type="ftr" sz="quarter" idx="4"/>
          </p:nvPr>
        </p:nvSpPr>
        <p:spPr/>
        <p:txBody>
          <a:bodyPr/>
          <a:lstStyle/>
          <a:p>
            <a:pPr>
              <a:defRPr/>
            </a:pPr>
            <a:endParaRPr lang="ja-JP" altLang="en-US"/>
          </a:p>
        </p:txBody>
      </p:sp>
      <p:sp>
        <p:nvSpPr>
          <p:cNvPr id="16388" name="スライド番号プレースホルダ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0B1A6C6F-25DB-494D-806D-69C161E91389}" type="slidenum">
              <a:rPr lang="en-US" altLang="ja-JP" sz="1200">
                <a:latin typeface="Calibri" charset="0"/>
                <a:ea typeface="ＭＳ Ｐ明朝" charset="0"/>
                <a:cs typeface="ＭＳ Ｐ明朝" charset="0"/>
              </a:rPr>
              <a:pPr/>
              <a:t>1</a:t>
            </a:fld>
            <a:endParaRPr lang="en-US" altLang="ja-JP" sz="1200">
              <a:latin typeface="Calibri" charset="0"/>
              <a:ea typeface="ＭＳ Ｐ明朝" charset="0"/>
              <a:cs typeface="ＭＳ Ｐ明朝"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037B41C-B957-C649-AAF8-CC0FC6D01FAF}" type="slidenum">
              <a:rPr lang="en-US" altLang="ja-JP" sz="1200">
                <a:latin typeface="Calibri" charset="0"/>
                <a:ea typeface="ＭＳ Ｐ明朝" charset="0"/>
                <a:cs typeface="ＭＳ Ｐ明朝" charset="0"/>
              </a:rPr>
              <a:pPr/>
              <a:t>17</a:t>
            </a:fld>
            <a:endParaRPr lang="en-US" altLang="ja-JP" sz="1200">
              <a:latin typeface="Calibri" charset="0"/>
              <a:ea typeface="ＭＳ Ｐ明朝" charset="0"/>
              <a:cs typeface="ＭＳ Ｐ明朝" charset="0"/>
            </a:endParaRPr>
          </a:p>
        </p:txBody>
      </p:sp>
      <p:sp>
        <p:nvSpPr>
          <p:cNvPr id="52226" name="Rectangle 2"/>
          <p:cNvSpPr>
            <a:spLocks noGrp="1" noRot="1" noChangeAspect="1" noChangeArrowheads="1" noTextEdit="1"/>
          </p:cNvSpPr>
          <p:nvPr>
            <p:ph type="sldImg"/>
          </p:nvPr>
        </p:nvSpPr>
        <p:spPr>
          <a:xfrm>
            <a:off x="903288" y="739775"/>
            <a:ext cx="4929187" cy="3698875"/>
          </a:xfrm>
          <a:ln/>
        </p:spPr>
      </p:sp>
      <p:sp>
        <p:nvSpPr>
          <p:cNvPr id="52227"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1E53B4F-63DF-E84E-B8AF-E7AD71D268A6}" type="slidenum">
              <a:rPr lang="en-US" altLang="ja-JP" sz="1200">
                <a:latin typeface="Calibri" charset="0"/>
                <a:ea typeface="ＭＳ Ｐ明朝" charset="0"/>
                <a:cs typeface="ＭＳ Ｐ明朝" charset="0"/>
              </a:rPr>
              <a:pPr/>
              <a:t>18</a:t>
            </a:fld>
            <a:endParaRPr lang="en-US" altLang="ja-JP" sz="1200">
              <a:latin typeface="Calibri" charset="0"/>
              <a:ea typeface="ＭＳ Ｐ明朝" charset="0"/>
              <a:cs typeface="ＭＳ Ｐ明朝" charset="0"/>
            </a:endParaRPr>
          </a:p>
        </p:txBody>
      </p:sp>
      <p:sp>
        <p:nvSpPr>
          <p:cNvPr id="54274" name="Rectangle 2"/>
          <p:cNvSpPr>
            <a:spLocks noGrp="1" noRot="1" noChangeAspect="1" noChangeArrowheads="1" noTextEdit="1"/>
          </p:cNvSpPr>
          <p:nvPr>
            <p:ph type="sldImg"/>
          </p:nvPr>
        </p:nvSpPr>
        <p:spPr>
          <a:xfrm>
            <a:off x="903288" y="739775"/>
            <a:ext cx="4929187" cy="3698875"/>
          </a:xfrm>
          <a:ln/>
        </p:spPr>
      </p:sp>
      <p:sp>
        <p:nvSpPr>
          <p:cNvPr id="54275"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75BD002-03DD-E347-A470-A89D654BDB88}" type="slidenum">
              <a:rPr lang="en-US" altLang="ja-JP" sz="1200">
                <a:latin typeface="Calibri" charset="0"/>
                <a:ea typeface="ＭＳ Ｐ明朝" charset="0"/>
                <a:cs typeface="ＭＳ Ｐ明朝" charset="0"/>
              </a:rPr>
              <a:pPr/>
              <a:t>19</a:t>
            </a:fld>
            <a:endParaRPr lang="en-US" altLang="ja-JP" sz="1200">
              <a:latin typeface="Calibri" charset="0"/>
              <a:ea typeface="ＭＳ Ｐ明朝" charset="0"/>
              <a:cs typeface="ＭＳ Ｐ明朝" charset="0"/>
            </a:endParaRPr>
          </a:p>
        </p:txBody>
      </p:sp>
      <p:sp>
        <p:nvSpPr>
          <p:cNvPr id="56322" name="Rectangle 2"/>
          <p:cNvSpPr>
            <a:spLocks noGrp="1" noRot="1" noChangeAspect="1" noChangeArrowheads="1" noTextEdit="1"/>
          </p:cNvSpPr>
          <p:nvPr>
            <p:ph type="sldImg"/>
          </p:nvPr>
        </p:nvSpPr>
        <p:spPr>
          <a:xfrm>
            <a:off x="904875" y="739775"/>
            <a:ext cx="4929188" cy="3698875"/>
          </a:xfrm>
          <a:ln/>
        </p:spPr>
      </p:sp>
      <p:sp>
        <p:nvSpPr>
          <p:cNvPr id="56323"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noTextEdit="1"/>
          </p:cNvSpPr>
          <p:nvPr>
            <p:ph type="sldImg"/>
          </p:nvPr>
        </p:nvSpPr>
        <p:spPr>
          <a:ln/>
        </p:spPr>
      </p:sp>
      <p:sp>
        <p:nvSpPr>
          <p:cNvPr id="61442"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ゴシック" charset="0"/>
              <a:ea typeface="ＭＳ Ｐゴシック" charset="0"/>
              <a:cs typeface="ＭＳ Ｐゴシック" charset="0"/>
            </a:endParaRPr>
          </a:p>
        </p:txBody>
      </p:sp>
      <p:sp>
        <p:nvSpPr>
          <p:cNvPr id="61443" name="フッター プレースホルダ 5"/>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200">
                <a:latin typeface="Calibri" charset="0"/>
                <a:ea typeface="ＭＳ Ｐ明朝" charset="0"/>
                <a:cs typeface="ＭＳ Ｐ明朝" charset="0"/>
              </a:rPr>
              <a:t>(C) 2011 T-Engine Forum, All Rights Reserved.</a:t>
            </a:r>
            <a:endParaRPr lang="ja-JP" altLang="en-US" sz="1200">
              <a:latin typeface="Calibri" charset="0"/>
              <a:ea typeface="ＭＳ Ｐ明朝" charset="0"/>
              <a:cs typeface="ＭＳ Ｐ明朝" charset="0"/>
            </a:endParaRPr>
          </a:p>
        </p:txBody>
      </p:sp>
      <p:sp>
        <p:nvSpPr>
          <p:cNvPr id="61444" name="スライド番号プレースホルダ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4CB7498-B83D-2C4B-9A31-4DFAF4D84CF9}" type="slidenum">
              <a:rPr lang="en-US" altLang="ja-JP" sz="1200">
                <a:latin typeface="Calibri" charset="0"/>
                <a:ea typeface="ＭＳ Ｐ明朝" charset="0"/>
                <a:cs typeface="ＭＳ Ｐ明朝" charset="0"/>
              </a:rPr>
              <a:pPr/>
              <a:t>23</a:t>
            </a:fld>
            <a:endParaRPr lang="en-US" altLang="ja-JP" sz="1200">
              <a:latin typeface="Calibri" charset="0"/>
              <a:ea typeface="ＭＳ Ｐ明朝" charset="0"/>
              <a:cs typeface="ＭＳ Ｐ明朝"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DF26BB0-A80C-8346-ABAB-53EC56D5BE46}" type="slidenum">
              <a:rPr lang="en-US" altLang="ja-JP" sz="1200">
                <a:latin typeface="Calibri" charset="0"/>
                <a:ea typeface="ＭＳ Ｐ明朝" charset="0"/>
                <a:cs typeface="ＭＳ Ｐ明朝" charset="0"/>
              </a:rPr>
              <a:pPr/>
              <a:t>28</a:t>
            </a:fld>
            <a:endParaRPr lang="en-US" altLang="ja-JP" sz="1200">
              <a:latin typeface="Calibri" charset="0"/>
              <a:ea typeface="ＭＳ Ｐ明朝" charset="0"/>
              <a:cs typeface="ＭＳ Ｐ明朝" charset="0"/>
            </a:endParaRPr>
          </a:p>
        </p:txBody>
      </p:sp>
      <p:sp>
        <p:nvSpPr>
          <p:cNvPr id="71682" name="Rectangle 2"/>
          <p:cNvSpPr>
            <a:spLocks noGrp="1" noRot="1" noChangeAspect="1" noChangeArrowheads="1" noTextEdit="1"/>
          </p:cNvSpPr>
          <p:nvPr>
            <p:ph type="sldImg"/>
          </p:nvPr>
        </p:nvSpPr>
        <p:spPr>
          <a:xfrm>
            <a:off x="904875" y="739775"/>
            <a:ext cx="4929188" cy="3698875"/>
          </a:xfrm>
          <a:ln/>
        </p:spPr>
      </p:sp>
      <p:sp>
        <p:nvSpPr>
          <p:cNvPr id="71683"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201BBC5-054C-C24E-8B6D-A1D27605FC20}" type="slidenum">
              <a:rPr lang="en-US" altLang="ja-JP" sz="1200">
                <a:latin typeface="Calibri" charset="0"/>
                <a:ea typeface="ＭＳ Ｐ明朝" charset="0"/>
                <a:cs typeface="ＭＳ Ｐ明朝" charset="0"/>
              </a:rPr>
              <a:pPr/>
              <a:t>29</a:t>
            </a:fld>
            <a:endParaRPr lang="en-US" altLang="ja-JP" sz="1200">
              <a:latin typeface="Calibri" charset="0"/>
              <a:ea typeface="ＭＳ Ｐ明朝" charset="0"/>
              <a:cs typeface="ＭＳ Ｐ明朝" charset="0"/>
            </a:endParaRPr>
          </a:p>
        </p:txBody>
      </p:sp>
      <p:sp>
        <p:nvSpPr>
          <p:cNvPr id="73730" name="Rectangle 2"/>
          <p:cNvSpPr>
            <a:spLocks noGrp="1" noRot="1" noChangeAspect="1" noChangeArrowheads="1" noTextEdit="1"/>
          </p:cNvSpPr>
          <p:nvPr>
            <p:ph type="sldImg"/>
          </p:nvPr>
        </p:nvSpPr>
        <p:spPr>
          <a:xfrm>
            <a:off x="927100" y="774700"/>
            <a:ext cx="4881563" cy="3662363"/>
          </a:xfrm>
          <a:ln/>
        </p:spPr>
      </p:sp>
      <p:sp>
        <p:nvSpPr>
          <p:cNvPr id="73731"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86A3957-A225-9D48-B09A-2D21F0544D0D}" type="slidenum">
              <a:rPr lang="en-US" altLang="ja-JP" sz="1200">
                <a:latin typeface="Calibri" charset="0"/>
                <a:ea typeface="ＭＳ Ｐ明朝" charset="0"/>
                <a:cs typeface="ＭＳ Ｐ明朝" charset="0"/>
              </a:rPr>
              <a:pPr/>
              <a:t>36</a:t>
            </a:fld>
            <a:endParaRPr lang="en-US" altLang="ja-JP" sz="1200">
              <a:latin typeface="Calibri" charset="0"/>
              <a:ea typeface="ＭＳ Ｐ明朝" charset="0"/>
              <a:cs typeface="ＭＳ Ｐ明朝" charset="0"/>
            </a:endParaRPr>
          </a:p>
        </p:txBody>
      </p:sp>
      <p:sp>
        <p:nvSpPr>
          <p:cNvPr id="89090" name="Rectangle 2"/>
          <p:cNvSpPr>
            <a:spLocks noGrp="1" noRot="1" noChangeAspect="1" noChangeArrowheads="1" noTextEdit="1"/>
          </p:cNvSpPr>
          <p:nvPr>
            <p:ph type="sldImg"/>
          </p:nvPr>
        </p:nvSpPr>
        <p:spPr>
          <a:xfrm>
            <a:off x="906463" y="742950"/>
            <a:ext cx="4924425" cy="3695700"/>
          </a:xfrm>
          <a:ln/>
        </p:spPr>
      </p:sp>
      <p:sp>
        <p:nvSpPr>
          <p:cNvPr id="8909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200">
                <a:latin typeface="Calibri" charset="0"/>
                <a:ea typeface="ＭＳ Ｐ明朝" charset="0"/>
                <a:cs typeface="ＭＳ Ｐ明朝" charset="0"/>
              </a:rPr>
              <a:t>1-</a:t>
            </a:r>
            <a:fld id="{024F231D-C794-124A-ABA0-518E89D4F13A}" type="slidenum">
              <a:rPr lang="en-US" altLang="ja-JP" sz="1200">
                <a:latin typeface="Calibri" charset="0"/>
                <a:ea typeface="ＭＳ Ｐ明朝" charset="0"/>
                <a:cs typeface="ＭＳ Ｐ明朝" charset="0"/>
              </a:rPr>
              <a:pPr/>
              <a:t>37</a:t>
            </a:fld>
            <a:endParaRPr lang="en-US" altLang="ja-JP" sz="1200">
              <a:latin typeface="Calibri" charset="0"/>
              <a:ea typeface="ＭＳ Ｐ明朝" charset="0"/>
              <a:cs typeface="ＭＳ Ｐ明朝"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C5064D8-1B4E-CC4C-B9F3-EA7770B04800}" type="slidenum">
              <a:rPr lang="en-US" altLang="ja-JP" sz="1200">
                <a:latin typeface="Calibri" charset="0"/>
                <a:ea typeface="ＭＳ Ｐ明朝" charset="0"/>
                <a:cs typeface="ＭＳ Ｐ明朝" charset="0"/>
              </a:rPr>
              <a:pPr/>
              <a:t>39</a:t>
            </a:fld>
            <a:endParaRPr lang="en-US" altLang="ja-JP" sz="1200">
              <a:latin typeface="Calibri" charset="0"/>
              <a:ea typeface="ＭＳ Ｐ明朝" charset="0"/>
              <a:cs typeface="ＭＳ Ｐ明朝" charset="0"/>
            </a:endParaRPr>
          </a:p>
        </p:txBody>
      </p:sp>
      <p:sp>
        <p:nvSpPr>
          <p:cNvPr id="94210" name="Rectangle 2"/>
          <p:cNvSpPr>
            <a:spLocks noGrp="1" noRot="1" noChangeAspect="1" noChangeArrowheads="1" noTextEdit="1"/>
          </p:cNvSpPr>
          <p:nvPr>
            <p:ph type="sldImg"/>
          </p:nvPr>
        </p:nvSpPr>
        <p:spPr>
          <a:xfrm>
            <a:off x="906463" y="742950"/>
            <a:ext cx="4924425" cy="3695700"/>
          </a:xfrm>
          <a:ln/>
        </p:spPr>
      </p:sp>
      <p:sp>
        <p:nvSpPr>
          <p:cNvPr id="9421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17488" indent="-217488" eaLnBrk="1" hangingPunct="1"/>
            <a:r>
              <a:rPr lang="ja-JP" altLang="en-US">
                <a:latin typeface="ＭＳ Ｐゴシック" charset="0"/>
                <a:ea typeface="ＭＳ Ｐゴシック" charset="0"/>
                <a:cs typeface="ＭＳ Ｐゴシック" charset="0"/>
              </a:rPr>
              <a:t>ここでは、リアルタイムシステムで重要な５つの機能をより詳しく学習します。</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並行処理</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同期</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通信</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実時間処理</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記憶管理</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668F6F8-2CEC-BE49-9C7C-CD685367A852}" type="slidenum">
              <a:rPr lang="en-US" altLang="ja-JP" sz="1200">
                <a:latin typeface="Calibri" charset="0"/>
                <a:ea typeface="ＭＳ Ｐ明朝" charset="0"/>
                <a:cs typeface="ＭＳ Ｐ明朝" charset="0"/>
              </a:rPr>
              <a:pPr/>
              <a:t>40</a:t>
            </a:fld>
            <a:endParaRPr lang="en-US" altLang="ja-JP" sz="1200">
              <a:latin typeface="Calibri" charset="0"/>
              <a:ea typeface="ＭＳ Ｐ明朝" charset="0"/>
              <a:cs typeface="ＭＳ Ｐ明朝" charset="0"/>
            </a:endParaRPr>
          </a:p>
        </p:txBody>
      </p:sp>
      <p:sp>
        <p:nvSpPr>
          <p:cNvPr id="96258" name="Rectangle 2"/>
          <p:cNvSpPr>
            <a:spLocks noGrp="1" noRot="1" noChangeAspect="1" noChangeArrowheads="1" noTextEdit="1"/>
          </p:cNvSpPr>
          <p:nvPr>
            <p:ph type="sldImg"/>
          </p:nvPr>
        </p:nvSpPr>
        <p:spPr>
          <a:xfrm>
            <a:off x="906463" y="742950"/>
            <a:ext cx="4924425" cy="3695700"/>
          </a:xfrm>
          <a:ln/>
        </p:spPr>
      </p:sp>
      <p:sp>
        <p:nvSpPr>
          <p:cNvPr id="9625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8CAE3AD-A633-D145-A6D0-8423F3209EDA}" type="slidenum">
              <a:rPr lang="en-US" altLang="ja-JP" sz="1200">
                <a:latin typeface="Calibri" charset="0"/>
                <a:ea typeface="ＭＳ Ｐ明朝" charset="0"/>
                <a:cs typeface="ＭＳ Ｐ明朝" charset="0"/>
              </a:rPr>
              <a:pPr/>
              <a:t>5</a:t>
            </a:fld>
            <a:endParaRPr lang="en-US" altLang="ja-JP" sz="1200">
              <a:latin typeface="Calibri" charset="0"/>
              <a:ea typeface="ＭＳ Ｐ明朝" charset="0"/>
              <a:cs typeface="ＭＳ Ｐ明朝" charset="0"/>
            </a:endParaRPr>
          </a:p>
        </p:txBody>
      </p:sp>
      <p:sp>
        <p:nvSpPr>
          <p:cNvPr id="19458" name="Rectangle 2"/>
          <p:cNvSpPr>
            <a:spLocks noGrp="1" noRot="1" noChangeAspect="1" noChangeArrowheads="1" noTextEdit="1"/>
          </p:cNvSpPr>
          <p:nvPr>
            <p:ph type="sldImg"/>
          </p:nvPr>
        </p:nvSpPr>
        <p:spPr>
          <a:xfrm>
            <a:off x="903288" y="739775"/>
            <a:ext cx="4929187" cy="3698875"/>
          </a:xfrm>
          <a:ln/>
        </p:spPr>
      </p:sp>
      <p:sp>
        <p:nvSpPr>
          <p:cNvPr id="19459"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200">
                <a:latin typeface="Calibri" charset="0"/>
                <a:ea typeface="ＭＳ Ｐ明朝" charset="0"/>
                <a:cs typeface="ＭＳ Ｐ明朝" charset="0"/>
              </a:rPr>
              <a:t>1-</a:t>
            </a:r>
            <a:fld id="{C0354547-1687-8B4E-BF2B-5533745882E8}" type="slidenum">
              <a:rPr lang="en-US" altLang="ja-JP" sz="1200">
                <a:latin typeface="Calibri" charset="0"/>
                <a:ea typeface="ＭＳ Ｐ明朝" charset="0"/>
                <a:cs typeface="ＭＳ Ｐ明朝" charset="0"/>
              </a:rPr>
              <a:pPr/>
              <a:t>42</a:t>
            </a:fld>
            <a:endParaRPr lang="en-US" altLang="ja-JP" sz="1200">
              <a:latin typeface="Calibri" charset="0"/>
              <a:ea typeface="ＭＳ Ｐ明朝" charset="0"/>
              <a:cs typeface="ＭＳ Ｐ明朝"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7361">
              <a:defRPr kumimoji="1" sz="2400">
                <a:solidFill>
                  <a:schemeClr val="tx1"/>
                </a:solidFill>
                <a:latin typeface="ＤＦＰ超極太明朝体" charset="0"/>
                <a:ea typeface="ＤＦＰ超極太明朝体" charset="0"/>
                <a:cs typeface="ＤＦＰ超極太明朝体" charset="0"/>
              </a:defRPr>
            </a:lvl1pPr>
            <a:lvl2pPr marL="736486" indent="-283264" defTabSz="947361">
              <a:defRPr kumimoji="1" sz="2400">
                <a:solidFill>
                  <a:schemeClr val="tx1"/>
                </a:solidFill>
                <a:latin typeface="ＤＦＰ超極太明朝体" charset="0"/>
                <a:ea typeface="ＤＦＰ超極太明朝体" charset="0"/>
                <a:cs typeface="ＤＦＰ超極太明朝体" charset="0"/>
              </a:defRPr>
            </a:lvl2pPr>
            <a:lvl3pPr marL="1133056" indent="-226611" defTabSz="947361">
              <a:defRPr kumimoji="1" sz="2400">
                <a:solidFill>
                  <a:schemeClr val="tx1"/>
                </a:solidFill>
                <a:latin typeface="ＤＦＰ超極太明朝体" charset="0"/>
                <a:ea typeface="ＤＦＰ超極太明朝体" charset="0"/>
                <a:cs typeface="ＤＦＰ超極太明朝体" charset="0"/>
              </a:defRPr>
            </a:lvl3pPr>
            <a:lvl4pPr marL="1586278" indent="-226611" defTabSz="947361">
              <a:defRPr kumimoji="1" sz="2400">
                <a:solidFill>
                  <a:schemeClr val="tx1"/>
                </a:solidFill>
                <a:latin typeface="ＤＦＰ超極太明朝体" charset="0"/>
                <a:ea typeface="ＤＦＰ超極太明朝体" charset="0"/>
                <a:cs typeface="ＤＦＰ超極太明朝体" charset="0"/>
              </a:defRPr>
            </a:lvl4pPr>
            <a:lvl5pPr marL="2039501" indent="-226611" defTabSz="947361">
              <a:defRPr kumimoji="1" sz="2400">
                <a:solidFill>
                  <a:schemeClr val="tx1"/>
                </a:solidFill>
                <a:latin typeface="ＤＦＰ超極太明朝体" charset="0"/>
                <a:ea typeface="ＤＦＰ超極太明朝体" charset="0"/>
                <a:cs typeface="ＤＦＰ超極太明朝体" charset="0"/>
              </a:defRPr>
            </a:lvl5pPr>
            <a:lvl6pPr marL="2492723"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45945"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399168"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52390"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2CA0B7B-5787-1241-B7D5-F62E50FF2D80}" type="slidenum">
              <a:rPr lang="en-US" altLang="ja-JP" sz="1200">
                <a:latin typeface="Calibri" charset="0"/>
                <a:ea typeface="ＭＳ Ｐ明朝" charset="0"/>
                <a:cs typeface="ＭＳ Ｐ明朝" charset="0"/>
              </a:rPr>
              <a:pPr/>
              <a:t>43</a:t>
            </a:fld>
            <a:endParaRPr lang="en-US" altLang="ja-JP" sz="1200">
              <a:latin typeface="Calibri" charset="0"/>
              <a:ea typeface="ＭＳ Ｐ明朝" charset="0"/>
              <a:cs typeface="ＭＳ Ｐ明朝"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898521" y="4688114"/>
            <a:ext cx="4938722" cy="443755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0982" tIns="45493" rIns="90982" bIns="45493"/>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7361">
              <a:defRPr kumimoji="1" sz="2400">
                <a:solidFill>
                  <a:schemeClr val="tx1"/>
                </a:solidFill>
                <a:latin typeface="ＤＦＰ超極太明朝体" charset="0"/>
                <a:ea typeface="ＤＦＰ超極太明朝体" charset="0"/>
                <a:cs typeface="ＤＦＰ超極太明朝体" charset="0"/>
              </a:defRPr>
            </a:lvl1pPr>
            <a:lvl2pPr marL="736486" indent="-283264" defTabSz="947361">
              <a:defRPr kumimoji="1" sz="2400">
                <a:solidFill>
                  <a:schemeClr val="tx1"/>
                </a:solidFill>
                <a:latin typeface="ＤＦＰ超極太明朝体" charset="0"/>
                <a:ea typeface="ＤＦＰ超極太明朝体" charset="0"/>
                <a:cs typeface="ＤＦＰ超極太明朝体" charset="0"/>
              </a:defRPr>
            </a:lvl2pPr>
            <a:lvl3pPr marL="1133056" indent="-226611" defTabSz="947361">
              <a:defRPr kumimoji="1" sz="2400">
                <a:solidFill>
                  <a:schemeClr val="tx1"/>
                </a:solidFill>
                <a:latin typeface="ＤＦＰ超極太明朝体" charset="0"/>
                <a:ea typeface="ＤＦＰ超極太明朝体" charset="0"/>
                <a:cs typeface="ＤＦＰ超極太明朝体" charset="0"/>
              </a:defRPr>
            </a:lvl3pPr>
            <a:lvl4pPr marL="1586278" indent="-226611" defTabSz="947361">
              <a:defRPr kumimoji="1" sz="2400">
                <a:solidFill>
                  <a:schemeClr val="tx1"/>
                </a:solidFill>
                <a:latin typeface="ＤＦＰ超極太明朝体" charset="0"/>
                <a:ea typeface="ＤＦＰ超極太明朝体" charset="0"/>
                <a:cs typeface="ＤＦＰ超極太明朝体" charset="0"/>
              </a:defRPr>
            </a:lvl4pPr>
            <a:lvl5pPr marL="2039501" indent="-226611" defTabSz="947361">
              <a:defRPr kumimoji="1" sz="2400">
                <a:solidFill>
                  <a:schemeClr val="tx1"/>
                </a:solidFill>
                <a:latin typeface="ＤＦＰ超極太明朝体" charset="0"/>
                <a:ea typeface="ＤＦＰ超極太明朝体" charset="0"/>
                <a:cs typeface="ＤＦＰ超極太明朝体" charset="0"/>
              </a:defRPr>
            </a:lvl5pPr>
            <a:lvl6pPr marL="2492723"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45945"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399168"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52390"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323356C-1A0B-874B-A8D1-F0DACBBA406C}" type="slidenum">
              <a:rPr lang="en-US" altLang="ja-JP" sz="1200">
                <a:latin typeface="Calibri" charset="0"/>
                <a:ea typeface="ＭＳ Ｐ明朝" charset="0"/>
                <a:cs typeface="ＭＳ Ｐ明朝" charset="0"/>
              </a:rPr>
              <a:pPr/>
              <a:t>45</a:t>
            </a:fld>
            <a:endParaRPr lang="en-US" altLang="ja-JP" sz="1200">
              <a:latin typeface="Calibri" charset="0"/>
              <a:ea typeface="ＭＳ Ｐ明朝" charset="0"/>
              <a:cs typeface="ＭＳ Ｐ明朝"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898521" y="4688114"/>
            <a:ext cx="4938722" cy="443755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0982" tIns="45493" rIns="90982" bIns="45493"/>
          <a:lstStyle/>
          <a:p>
            <a:pPr lvl="1"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5041998-E1F6-4C45-90B7-B44E0BF8D1ED}" type="slidenum">
              <a:rPr lang="en-US" altLang="ja-JP" sz="1200">
                <a:latin typeface="Calibri" charset="0"/>
                <a:ea typeface="ＭＳ Ｐ明朝" charset="0"/>
                <a:cs typeface="ＭＳ Ｐ明朝" charset="0"/>
              </a:rPr>
              <a:pPr/>
              <a:t>47</a:t>
            </a:fld>
            <a:endParaRPr lang="en-US" altLang="ja-JP" sz="1200">
              <a:latin typeface="Calibri" charset="0"/>
              <a:ea typeface="ＭＳ Ｐ明朝" charset="0"/>
              <a:cs typeface="ＭＳ Ｐ明朝" charset="0"/>
            </a:endParaRPr>
          </a:p>
        </p:txBody>
      </p:sp>
      <p:sp>
        <p:nvSpPr>
          <p:cNvPr id="107522" name="Rectangle 2"/>
          <p:cNvSpPr>
            <a:spLocks noGrp="1" noRot="1" noChangeAspect="1" noChangeArrowheads="1" noTextEdit="1"/>
          </p:cNvSpPr>
          <p:nvPr>
            <p:ph type="sldImg"/>
          </p:nvPr>
        </p:nvSpPr>
        <p:spPr>
          <a:xfrm>
            <a:off x="927100" y="774700"/>
            <a:ext cx="4881563" cy="3662363"/>
          </a:xfrm>
          <a:ln/>
        </p:spPr>
      </p:sp>
      <p:sp>
        <p:nvSpPr>
          <p:cNvPr id="107523"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F08CBB0-37A6-3942-B357-7AD36927DC1C}" type="slidenum">
              <a:rPr lang="en-US" altLang="ja-JP" sz="1200">
                <a:latin typeface="Calibri" charset="0"/>
                <a:ea typeface="ＭＳ Ｐ明朝" charset="0"/>
                <a:cs typeface="ＭＳ Ｐ明朝" charset="0"/>
              </a:rPr>
              <a:pPr/>
              <a:t>48</a:t>
            </a:fld>
            <a:endParaRPr lang="en-US" altLang="ja-JP" sz="1200">
              <a:latin typeface="Calibri" charset="0"/>
              <a:ea typeface="ＭＳ Ｐ明朝" charset="0"/>
              <a:cs typeface="ＭＳ Ｐ明朝" charset="0"/>
            </a:endParaRPr>
          </a:p>
        </p:txBody>
      </p:sp>
      <p:sp>
        <p:nvSpPr>
          <p:cNvPr id="109570" name="Rectangle 2"/>
          <p:cNvSpPr>
            <a:spLocks noGrp="1" noRot="1" noChangeAspect="1" noChangeArrowheads="1" noTextEdit="1"/>
          </p:cNvSpPr>
          <p:nvPr>
            <p:ph type="sldImg"/>
          </p:nvPr>
        </p:nvSpPr>
        <p:spPr>
          <a:xfrm>
            <a:off x="906463" y="742950"/>
            <a:ext cx="4924425" cy="3695700"/>
          </a:xfrm>
          <a:ln/>
        </p:spPr>
      </p:sp>
      <p:sp>
        <p:nvSpPr>
          <p:cNvPr id="10957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2CB2558-EB1E-DF4B-9425-6C8D904AB9F0}" type="slidenum">
              <a:rPr lang="en-US" altLang="ja-JP" sz="1200">
                <a:latin typeface="Calibri" charset="0"/>
                <a:ea typeface="ＭＳ Ｐ明朝" charset="0"/>
                <a:cs typeface="ＭＳ Ｐ明朝" charset="0"/>
              </a:rPr>
              <a:pPr/>
              <a:t>49</a:t>
            </a:fld>
            <a:endParaRPr lang="en-US" altLang="ja-JP" sz="1200">
              <a:latin typeface="Calibri" charset="0"/>
              <a:ea typeface="ＭＳ Ｐ明朝" charset="0"/>
              <a:cs typeface="ＭＳ Ｐ明朝" charset="0"/>
            </a:endParaRPr>
          </a:p>
        </p:txBody>
      </p:sp>
      <p:sp>
        <p:nvSpPr>
          <p:cNvPr id="111618" name="Rectangle 2"/>
          <p:cNvSpPr>
            <a:spLocks noGrp="1" noRot="1" noChangeAspect="1" noChangeArrowheads="1" noTextEdit="1"/>
          </p:cNvSpPr>
          <p:nvPr>
            <p:ph type="sldImg"/>
          </p:nvPr>
        </p:nvSpPr>
        <p:spPr>
          <a:xfrm>
            <a:off x="906463" y="742950"/>
            <a:ext cx="4924425" cy="3695700"/>
          </a:xfrm>
          <a:ln/>
        </p:spPr>
      </p:sp>
      <p:sp>
        <p:nvSpPr>
          <p:cNvPr id="11161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AB08199-A825-944D-B20F-9C95F1F1D168}" type="slidenum">
              <a:rPr lang="en-US" altLang="ja-JP" sz="1200">
                <a:latin typeface="Calibri" charset="0"/>
                <a:ea typeface="ＭＳ Ｐ明朝" charset="0"/>
                <a:cs typeface="ＭＳ Ｐ明朝" charset="0"/>
              </a:rPr>
              <a:pPr/>
              <a:t>50</a:t>
            </a:fld>
            <a:endParaRPr lang="en-US" altLang="ja-JP" sz="1200">
              <a:latin typeface="Calibri" charset="0"/>
              <a:ea typeface="ＭＳ Ｐ明朝" charset="0"/>
              <a:cs typeface="ＭＳ Ｐ明朝" charset="0"/>
            </a:endParaRPr>
          </a:p>
        </p:txBody>
      </p:sp>
      <p:sp>
        <p:nvSpPr>
          <p:cNvPr id="113666" name="Rectangle 2"/>
          <p:cNvSpPr>
            <a:spLocks noGrp="1" noRot="1" noChangeAspect="1" noChangeArrowheads="1" noTextEdit="1"/>
          </p:cNvSpPr>
          <p:nvPr>
            <p:ph type="sldImg"/>
          </p:nvPr>
        </p:nvSpPr>
        <p:spPr>
          <a:xfrm>
            <a:off x="906463" y="742950"/>
            <a:ext cx="4924425" cy="3695700"/>
          </a:xfrm>
          <a:ln/>
        </p:spPr>
      </p:sp>
      <p:sp>
        <p:nvSpPr>
          <p:cNvPr id="11366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4555FD7-9824-C240-8624-8EC7729127BD}" type="slidenum">
              <a:rPr lang="en-US" altLang="ja-JP" sz="1200">
                <a:latin typeface="Calibri" charset="0"/>
                <a:ea typeface="ＭＳ Ｐ明朝" charset="0"/>
                <a:cs typeface="ＭＳ Ｐ明朝" charset="0"/>
              </a:rPr>
              <a:pPr/>
              <a:t>51</a:t>
            </a:fld>
            <a:endParaRPr lang="en-US" altLang="ja-JP" sz="1200">
              <a:latin typeface="Calibri" charset="0"/>
              <a:ea typeface="ＭＳ Ｐ明朝" charset="0"/>
              <a:cs typeface="ＭＳ Ｐ明朝" charset="0"/>
            </a:endParaRPr>
          </a:p>
        </p:txBody>
      </p:sp>
      <p:sp>
        <p:nvSpPr>
          <p:cNvPr id="115714" name="Rectangle 2"/>
          <p:cNvSpPr>
            <a:spLocks noGrp="1" noRot="1" noChangeAspect="1" noChangeArrowheads="1" noTextEdit="1"/>
          </p:cNvSpPr>
          <p:nvPr>
            <p:ph type="sldImg"/>
          </p:nvPr>
        </p:nvSpPr>
        <p:spPr>
          <a:xfrm>
            <a:off x="906463" y="742950"/>
            <a:ext cx="4924425" cy="3695700"/>
          </a:xfrm>
          <a:ln/>
        </p:spPr>
      </p:sp>
      <p:sp>
        <p:nvSpPr>
          <p:cNvPr id="11571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602BC6C-56F0-0C49-B546-FC84BB18EB35}" type="slidenum">
              <a:rPr lang="en-US" altLang="ja-JP" sz="1200">
                <a:latin typeface="Calibri" charset="0"/>
                <a:ea typeface="ＭＳ Ｐ明朝" charset="0"/>
                <a:cs typeface="ＭＳ Ｐ明朝" charset="0"/>
              </a:rPr>
              <a:pPr/>
              <a:t>54</a:t>
            </a:fld>
            <a:endParaRPr lang="en-US" altLang="ja-JP" sz="1200">
              <a:latin typeface="Calibri" charset="0"/>
              <a:ea typeface="ＭＳ Ｐ明朝" charset="0"/>
              <a:cs typeface="ＭＳ Ｐ明朝" charset="0"/>
            </a:endParaRPr>
          </a:p>
        </p:txBody>
      </p:sp>
      <p:sp>
        <p:nvSpPr>
          <p:cNvPr id="119810" name="Rectangle 2"/>
          <p:cNvSpPr>
            <a:spLocks noGrp="1" noRot="1" noChangeAspect="1" noChangeArrowheads="1" noTextEdit="1"/>
          </p:cNvSpPr>
          <p:nvPr>
            <p:ph type="sldImg"/>
          </p:nvPr>
        </p:nvSpPr>
        <p:spPr>
          <a:xfrm>
            <a:off x="906463" y="742950"/>
            <a:ext cx="4924425" cy="3695700"/>
          </a:xfrm>
          <a:ln/>
        </p:spPr>
      </p:sp>
      <p:sp>
        <p:nvSpPr>
          <p:cNvPr id="11981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479388B-B3F3-2040-B75D-793BA55E9CEF}" type="slidenum">
              <a:rPr lang="en-US" altLang="ja-JP" sz="1200">
                <a:latin typeface="Calibri" charset="0"/>
                <a:ea typeface="ＭＳ Ｐ明朝" charset="0"/>
                <a:cs typeface="ＭＳ Ｐ明朝" charset="0"/>
              </a:rPr>
              <a:pPr/>
              <a:t>55</a:t>
            </a:fld>
            <a:endParaRPr lang="en-US" altLang="ja-JP" sz="1200">
              <a:latin typeface="Calibri" charset="0"/>
              <a:ea typeface="ＭＳ Ｐ明朝" charset="0"/>
              <a:cs typeface="ＭＳ Ｐ明朝" charset="0"/>
            </a:endParaRPr>
          </a:p>
        </p:txBody>
      </p:sp>
      <p:sp>
        <p:nvSpPr>
          <p:cNvPr id="121858" name="Rectangle 2"/>
          <p:cNvSpPr>
            <a:spLocks noGrp="1" noRot="1" noChangeAspect="1" noChangeArrowheads="1" noTextEdit="1"/>
          </p:cNvSpPr>
          <p:nvPr>
            <p:ph type="sldImg"/>
          </p:nvPr>
        </p:nvSpPr>
        <p:spPr>
          <a:xfrm>
            <a:off x="906463" y="742950"/>
            <a:ext cx="4924425" cy="3695700"/>
          </a:xfrm>
          <a:ln/>
        </p:spPr>
      </p:sp>
      <p:sp>
        <p:nvSpPr>
          <p:cNvPr id="12185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AFE1642-880C-234F-9117-3AECE70332E4}" type="slidenum">
              <a:rPr lang="en-US" altLang="ja-JP" sz="1200">
                <a:latin typeface="Calibri" charset="0"/>
                <a:ea typeface="ＭＳ Ｐ明朝" charset="0"/>
                <a:cs typeface="ＭＳ Ｐ明朝" charset="0"/>
              </a:rPr>
              <a:pPr/>
              <a:t>6</a:t>
            </a:fld>
            <a:endParaRPr lang="en-US" altLang="ja-JP" sz="1200">
              <a:latin typeface="Calibri" charset="0"/>
              <a:ea typeface="ＭＳ Ｐ明朝" charset="0"/>
              <a:cs typeface="ＭＳ Ｐ明朝" charset="0"/>
            </a:endParaRPr>
          </a:p>
        </p:txBody>
      </p:sp>
      <p:sp>
        <p:nvSpPr>
          <p:cNvPr id="21506" name="Rectangle 2"/>
          <p:cNvSpPr>
            <a:spLocks noGrp="1" noRot="1" noChangeAspect="1" noChangeArrowheads="1" noTextEdit="1"/>
          </p:cNvSpPr>
          <p:nvPr>
            <p:ph type="sldImg"/>
          </p:nvPr>
        </p:nvSpPr>
        <p:spPr>
          <a:xfrm>
            <a:off x="927100" y="774700"/>
            <a:ext cx="4881563" cy="3662363"/>
          </a:xfrm>
          <a:ln/>
        </p:spPr>
      </p:sp>
      <p:sp>
        <p:nvSpPr>
          <p:cNvPr id="21507"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F91DB38-4FFC-6A44-BF68-D4D40EFC54FD}" type="slidenum">
              <a:rPr lang="en-US" altLang="ja-JP" sz="1200">
                <a:latin typeface="Calibri" charset="0"/>
                <a:ea typeface="ＭＳ Ｐ明朝" charset="0"/>
                <a:cs typeface="ＭＳ Ｐ明朝" charset="0"/>
              </a:rPr>
              <a:pPr/>
              <a:t>62</a:t>
            </a:fld>
            <a:endParaRPr lang="en-US" altLang="ja-JP" sz="1200">
              <a:latin typeface="Calibri" charset="0"/>
              <a:ea typeface="ＭＳ Ｐ明朝" charset="0"/>
              <a:cs typeface="ＭＳ Ｐ明朝" charset="0"/>
            </a:endParaRPr>
          </a:p>
        </p:txBody>
      </p:sp>
      <p:sp>
        <p:nvSpPr>
          <p:cNvPr id="130050" name="Rectangle 2"/>
          <p:cNvSpPr>
            <a:spLocks noGrp="1" noRot="1" noChangeAspect="1" noChangeArrowheads="1" noTextEdit="1"/>
          </p:cNvSpPr>
          <p:nvPr>
            <p:ph type="sldImg"/>
          </p:nvPr>
        </p:nvSpPr>
        <p:spPr>
          <a:xfrm>
            <a:off x="906463" y="742950"/>
            <a:ext cx="4924425" cy="3695700"/>
          </a:xfrm>
          <a:ln/>
        </p:spPr>
      </p:sp>
      <p:sp>
        <p:nvSpPr>
          <p:cNvPr id="13005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A8D4CC4-3D7F-C043-BB9F-A6004B566C73}" type="slidenum">
              <a:rPr lang="en-US" altLang="ja-JP" sz="1200">
                <a:latin typeface="Calibri" charset="0"/>
                <a:ea typeface="ＭＳ Ｐ明朝" charset="0"/>
                <a:cs typeface="ＭＳ Ｐ明朝" charset="0"/>
              </a:rPr>
              <a:pPr/>
              <a:t>63</a:t>
            </a:fld>
            <a:endParaRPr lang="en-US" altLang="ja-JP" sz="1200">
              <a:latin typeface="Calibri" charset="0"/>
              <a:ea typeface="ＭＳ Ｐ明朝" charset="0"/>
              <a:cs typeface="ＭＳ Ｐ明朝" charset="0"/>
            </a:endParaRPr>
          </a:p>
        </p:txBody>
      </p:sp>
      <p:sp>
        <p:nvSpPr>
          <p:cNvPr id="132098" name="Rectangle 2"/>
          <p:cNvSpPr>
            <a:spLocks noGrp="1" noRot="1" noChangeAspect="1" noChangeArrowheads="1" noTextEdit="1"/>
          </p:cNvSpPr>
          <p:nvPr>
            <p:ph type="sldImg"/>
          </p:nvPr>
        </p:nvSpPr>
        <p:spPr>
          <a:xfrm>
            <a:off x="906463" y="742950"/>
            <a:ext cx="4924425" cy="3695700"/>
          </a:xfrm>
          <a:ln/>
        </p:spPr>
      </p:sp>
      <p:sp>
        <p:nvSpPr>
          <p:cNvPr id="13209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16C0016-6C89-1D41-BE48-54227FBD965D}" type="slidenum">
              <a:rPr lang="en-US" altLang="ja-JP" sz="1200">
                <a:latin typeface="Calibri" charset="0"/>
                <a:ea typeface="ＭＳ Ｐ明朝" charset="0"/>
                <a:cs typeface="ＭＳ Ｐ明朝" charset="0"/>
              </a:rPr>
              <a:pPr/>
              <a:t>64</a:t>
            </a:fld>
            <a:endParaRPr lang="en-US" altLang="ja-JP" sz="1200">
              <a:latin typeface="Calibri" charset="0"/>
              <a:ea typeface="ＭＳ Ｐ明朝" charset="0"/>
              <a:cs typeface="ＭＳ Ｐ明朝" charset="0"/>
            </a:endParaRPr>
          </a:p>
        </p:txBody>
      </p:sp>
      <p:sp>
        <p:nvSpPr>
          <p:cNvPr id="134146" name="Rectangle 2"/>
          <p:cNvSpPr>
            <a:spLocks noGrp="1" noRot="1" noChangeAspect="1" noChangeArrowheads="1" noTextEdit="1"/>
          </p:cNvSpPr>
          <p:nvPr>
            <p:ph type="sldImg"/>
          </p:nvPr>
        </p:nvSpPr>
        <p:spPr>
          <a:xfrm>
            <a:off x="906463" y="742950"/>
            <a:ext cx="4924425" cy="3695700"/>
          </a:xfrm>
          <a:ln/>
        </p:spPr>
      </p:sp>
      <p:sp>
        <p:nvSpPr>
          <p:cNvPr id="13414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ED383BF-621E-5D43-BA03-45857CC8E969}" type="slidenum">
              <a:rPr lang="en-US" altLang="ja-JP" sz="1200">
                <a:latin typeface="Calibri" charset="0"/>
                <a:ea typeface="ＭＳ Ｐ明朝" charset="0"/>
                <a:cs typeface="ＭＳ Ｐ明朝" charset="0"/>
              </a:rPr>
              <a:pPr/>
              <a:t>65</a:t>
            </a:fld>
            <a:endParaRPr lang="en-US" altLang="ja-JP" sz="1200">
              <a:latin typeface="Calibri" charset="0"/>
              <a:ea typeface="ＭＳ Ｐ明朝" charset="0"/>
              <a:cs typeface="ＭＳ Ｐ明朝" charset="0"/>
            </a:endParaRPr>
          </a:p>
        </p:txBody>
      </p:sp>
      <p:sp>
        <p:nvSpPr>
          <p:cNvPr id="136194" name="Rectangle 2"/>
          <p:cNvSpPr>
            <a:spLocks noGrp="1" noRot="1" noChangeAspect="1" noChangeArrowheads="1" noTextEdit="1"/>
          </p:cNvSpPr>
          <p:nvPr>
            <p:ph type="sldImg"/>
          </p:nvPr>
        </p:nvSpPr>
        <p:spPr>
          <a:xfrm>
            <a:off x="906463" y="742950"/>
            <a:ext cx="4924425" cy="3695700"/>
          </a:xfrm>
          <a:ln/>
        </p:spPr>
      </p:sp>
      <p:sp>
        <p:nvSpPr>
          <p:cNvPr id="13619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D8FE098-71CC-A147-BEFB-4C0D0889A6ED}" type="slidenum">
              <a:rPr lang="en-US" altLang="ja-JP" sz="1200">
                <a:latin typeface="Calibri" charset="0"/>
                <a:ea typeface="ＭＳ Ｐ明朝" charset="0"/>
                <a:cs typeface="ＭＳ Ｐ明朝" charset="0"/>
              </a:rPr>
              <a:pPr/>
              <a:t>66</a:t>
            </a:fld>
            <a:endParaRPr lang="en-US" altLang="ja-JP" sz="1200">
              <a:latin typeface="Calibri" charset="0"/>
              <a:ea typeface="ＭＳ Ｐ明朝" charset="0"/>
              <a:cs typeface="ＭＳ Ｐ明朝" charset="0"/>
            </a:endParaRPr>
          </a:p>
        </p:txBody>
      </p:sp>
      <p:sp>
        <p:nvSpPr>
          <p:cNvPr id="138242" name="Rectangle 2"/>
          <p:cNvSpPr>
            <a:spLocks noGrp="1" noRot="1" noChangeAspect="1" noChangeArrowheads="1" noTextEdit="1"/>
          </p:cNvSpPr>
          <p:nvPr>
            <p:ph type="sldImg"/>
          </p:nvPr>
        </p:nvSpPr>
        <p:spPr>
          <a:xfrm>
            <a:off x="906463" y="742950"/>
            <a:ext cx="4924425" cy="3695700"/>
          </a:xfrm>
          <a:ln/>
        </p:spPr>
      </p:sp>
      <p:sp>
        <p:nvSpPr>
          <p:cNvPr id="13824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スライド イメージ プレースホルダ 1"/>
          <p:cNvSpPr>
            <a:spLocks noGrp="1" noRot="1" noChangeAspect="1" noTextEdit="1"/>
          </p:cNvSpPr>
          <p:nvPr>
            <p:ph type="sldImg"/>
          </p:nvPr>
        </p:nvSpPr>
        <p:spPr>
          <a:ln/>
        </p:spPr>
      </p:sp>
      <p:sp>
        <p:nvSpPr>
          <p:cNvPr id="140290"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ゴシック" charset="0"/>
              <a:ea typeface="ＭＳ Ｐゴシック" charset="0"/>
              <a:cs typeface="ＭＳ Ｐゴシック" charset="0"/>
            </a:endParaRPr>
          </a:p>
        </p:txBody>
      </p:sp>
      <p:sp>
        <p:nvSpPr>
          <p:cNvPr id="140291" name="スライド番号プレースホルダ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612CA41-6838-6341-8BBE-92A24679A732}" type="slidenum">
              <a:rPr lang="en-US" altLang="ja-JP" sz="1200">
                <a:latin typeface="Calibri" charset="0"/>
                <a:ea typeface="ＭＳ Ｐ明朝" charset="0"/>
                <a:cs typeface="ＭＳ Ｐ明朝" charset="0"/>
              </a:rPr>
              <a:pPr/>
              <a:t>67</a:t>
            </a:fld>
            <a:endParaRPr lang="en-US" altLang="ja-JP" sz="1200">
              <a:latin typeface="Calibri" charset="0"/>
              <a:ea typeface="ＭＳ Ｐ明朝" charset="0"/>
              <a:cs typeface="ＭＳ Ｐ明朝"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BD102CA-0D01-F744-AB93-0E27A00F4C00}" type="slidenum">
              <a:rPr lang="en-US" altLang="ja-JP" sz="1200">
                <a:latin typeface="Calibri" charset="0"/>
                <a:ea typeface="ＭＳ Ｐ明朝" charset="0"/>
                <a:cs typeface="ＭＳ Ｐ明朝" charset="0"/>
              </a:rPr>
              <a:pPr/>
              <a:t>68</a:t>
            </a:fld>
            <a:endParaRPr lang="en-US" altLang="ja-JP" sz="1200">
              <a:latin typeface="Calibri" charset="0"/>
              <a:ea typeface="ＭＳ Ｐ明朝" charset="0"/>
              <a:cs typeface="ＭＳ Ｐ明朝" charset="0"/>
            </a:endParaRPr>
          </a:p>
        </p:txBody>
      </p:sp>
      <p:sp>
        <p:nvSpPr>
          <p:cNvPr id="158722" name="Rectangle 2"/>
          <p:cNvSpPr>
            <a:spLocks noGrp="1" noRot="1" noChangeAspect="1" noChangeArrowheads="1" noTextEdit="1"/>
          </p:cNvSpPr>
          <p:nvPr>
            <p:ph type="sldImg"/>
          </p:nvPr>
        </p:nvSpPr>
        <p:spPr>
          <a:xfrm>
            <a:off x="906463" y="742950"/>
            <a:ext cx="4924425" cy="3695700"/>
          </a:xfrm>
          <a:ln/>
        </p:spPr>
      </p:sp>
      <p:sp>
        <p:nvSpPr>
          <p:cNvPr id="15872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AAF2A56-CCD5-6546-8C68-3E8EFFE70990}" type="slidenum">
              <a:rPr lang="en-US" altLang="ja-JP" sz="1200">
                <a:latin typeface="Calibri" charset="0"/>
                <a:ea typeface="ＭＳ Ｐ明朝" charset="0"/>
                <a:cs typeface="ＭＳ Ｐ明朝" charset="0"/>
              </a:rPr>
              <a:pPr/>
              <a:t>69</a:t>
            </a:fld>
            <a:endParaRPr lang="en-US" altLang="ja-JP" sz="1200">
              <a:latin typeface="Calibri" charset="0"/>
              <a:ea typeface="ＭＳ Ｐ明朝" charset="0"/>
              <a:cs typeface="ＭＳ Ｐ明朝" charset="0"/>
            </a:endParaRPr>
          </a:p>
        </p:txBody>
      </p:sp>
      <p:sp>
        <p:nvSpPr>
          <p:cNvPr id="160770" name="Rectangle 2"/>
          <p:cNvSpPr>
            <a:spLocks noGrp="1" noRot="1" noChangeAspect="1" noChangeArrowheads="1" noTextEdit="1"/>
          </p:cNvSpPr>
          <p:nvPr>
            <p:ph type="sldImg"/>
          </p:nvPr>
        </p:nvSpPr>
        <p:spPr>
          <a:xfrm>
            <a:off x="906463" y="741363"/>
            <a:ext cx="4926012" cy="3697287"/>
          </a:xfrm>
          <a:ln/>
        </p:spPr>
      </p:sp>
      <p:sp>
        <p:nvSpPr>
          <p:cNvPr id="160771"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D72136B-B68A-8D44-BA22-089B424A7D0C}" type="slidenum">
              <a:rPr lang="en-US" altLang="ja-JP" sz="1200">
                <a:latin typeface="Calibri" charset="0"/>
                <a:ea typeface="ＭＳ Ｐ明朝" charset="0"/>
                <a:cs typeface="ＭＳ Ｐ明朝" charset="0"/>
              </a:rPr>
              <a:pPr/>
              <a:t>70</a:t>
            </a:fld>
            <a:endParaRPr lang="en-US" altLang="ja-JP" sz="1200">
              <a:latin typeface="Calibri" charset="0"/>
              <a:ea typeface="ＭＳ Ｐ明朝" charset="0"/>
              <a:cs typeface="ＭＳ Ｐ明朝" charset="0"/>
            </a:endParaRPr>
          </a:p>
        </p:txBody>
      </p:sp>
      <p:sp>
        <p:nvSpPr>
          <p:cNvPr id="162818" name="Rectangle 2"/>
          <p:cNvSpPr>
            <a:spLocks noGrp="1" noRot="1" noChangeAspect="1" noChangeArrowheads="1" noTextEdit="1"/>
          </p:cNvSpPr>
          <p:nvPr>
            <p:ph type="sldImg"/>
          </p:nvPr>
        </p:nvSpPr>
        <p:spPr>
          <a:xfrm>
            <a:off x="906463" y="741363"/>
            <a:ext cx="4926012" cy="3697287"/>
          </a:xfrm>
          <a:ln/>
        </p:spPr>
      </p:sp>
      <p:sp>
        <p:nvSpPr>
          <p:cNvPr id="162819"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marL="217488" indent="-217488"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ADE82A8-FD9D-EE42-AC4D-0E3C743D72B6}" type="slidenum">
              <a:rPr lang="en-US" altLang="ja-JP" sz="1200">
                <a:latin typeface="Calibri" charset="0"/>
                <a:ea typeface="ＭＳ Ｐ明朝" charset="0"/>
                <a:cs typeface="ＭＳ Ｐ明朝" charset="0"/>
              </a:rPr>
              <a:pPr/>
              <a:t>71</a:t>
            </a:fld>
            <a:endParaRPr lang="en-US" altLang="ja-JP" sz="1200">
              <a:latin typeface="Calibri" charset="0"/>
              <a:ea typeface="ＭＳ Ｐ明朝" charset="0"/>
              <a:cs typeface="ＭＳ Ｐ明朝" charset="0"/>
            </a:endParaRPr>
          </a:p>
        </p:txBody>
      </p:sp>
      <p:sp>
        <p:nvSpPr>
          <p:cNvPr id="142338" name="Rectangle 2"/>
          <p:cNvSpPr>
            <a:spLocks noGrp="1" noRot="1" noChangeAspect="1" noChangeArrowheads="1" noTextEdit="1"/>
          </p:cNvSpPr>
          <p:nvPr>
            <p:ph type="sldImg"/>
          </p:nvPr>
        </p:nvSpPr>
        <p:spPr>
          <a:xfrm>
            <a:off x="906463" y="742950"/>
            <a:ext cx="4924425" cy="3695700"/>
          </a:xfrm>
          <a:ln/>
        </p:spPr>
      </p:sp>
      <p:sp>
        <p:nvSpPr>
          <p:cNvPr id="14233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1B6F683-8605-6E42-AFDA-C59AE640298E}" type="slidenum">
              <a:rPr lang="en-US" altLang="ja-JP" sz="1200">
                <a:latin typeface="Calibri" charset="0"/>
                <a:ea typeface="ＭＳ Ｐ明朝" charset="0"/>
                <a:cs typeface="ＭＳ Ｐ明朝" charset="0"/>
              </a:rPr>
              <a:pPr/>
              <a:t>7</a:t>
            </a:fld>
            <a:endParaRPr lang="en-US" altLang="ja-JP" sz="1200">
              <a:latin typeface="Calibri" charset="0"/>
              <a:ea typeface="ＭＳ Ｐ明朝" charset="0"/>
              <a:cs typeface="ＭＳ Ｐ明朝" charset="0"/>
            </a:endParaRPr>
          </a:p>
        </p:txBody>
      </p:sp>
      <p:sp>
        <p:nvSpPr>
          <p:cNvPr id="23554" name="Rectangle 2"/>
          <p:cNvSpPr>
            <a:spLocks noGrp="1" noRot="1" noChangeAspect="1" noChangeArrowheads="1" noTextEdit="1"/>
          </p:cNvSpPr>
          <p:nvPr>
            <p:ph type="sldImg"/>
          </p:nvPr>
        </p:nvSpPr>
        <p:spPr>
          <a:xfrm>
            <a:off x="903288" y="739775"/>
            <a:ext cx="4929187" cy="3698875"/>
          </a:xfrm>
          <a:ln/>
        </p:spPr>
      </p:sp>
      <p:sp>
        <p:nvSpPr>
          <p:cNvPr id="23555"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E3D6A0F-8101-8647-9B7B-6E5113A7C7CF}" type="slidenum">
              <a:rPr lang="en-US" altLang="ja-JP" sz="1200">
                <a:latin typeface="Calibri" charset="0"/>
                <a:ea typeface="ＭＳ Ｐ明朝" charset="0"/>
                <a:cs typeface="ＭＳ Ｐ明朝" charset="0"/>
              </a:rPr>
              <a:pPr/>
              <a:t>72</a:t>
            </a:fld>
            <a:endParaRPr lang="en-US" altLang="ja-JP" sz="1200">
              <a:latin typeface="Calibri" charset="0"/>
              <a:ea typeface="ＭＳ Ｐ明朝" charset="0"/>
              <a:cs typeface="ＭＳ Ｐ明朝" charset="0"/>
            </a:endParaRPr>
          </a:p>
        </p:txBody>
      </p:sp>
      <p:sp>
        <p:nvSpPr>
          <p:cNvPr id="144386" name="Rectangle 2"/>
          <p:cNvSpPr>
            <a:spLocks noGrp="1" noRot="1" noChangeAspect="1" noChangeArrowheads="1" noTextEdit="1"/>
          </p:cNvSpPr>
          <p:nvPr>
            <p:ph type="sldImg"/>
          </p:nvPr>
        </p:nvSpPr>
        <p:spPr>
          <a:xfrm>
            <a:off x="906463" y="742950"/>
            <a:ext cx="4924425" cy="3695700"/>
          </a:xfrm>
          <a:ln/>
        </p:spPr>
      </p:sp>
      <p:sp>
        <p:nvSpPr>
          <p:cNvPr id="14438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478AD99-FB46-9442-ADA3-08AEC815CA34}" type="slidenum">
              <a:rPr lang="en-US" altLang="ja-JP" sz="1200">
                <a:latin typeface="Calibri" charset="0"/>
                <a:ea typeface="ＭＳ Ｐ明朝" charset="0"/>
                <a:cs typeface="ＭＳ Ｐ明朝" charset="0"/>
              </a:rPr>
              <a:pPr/>
              <a:t>73</a:t>
            </a:fld>
            <a:endParaRPr lang="en-US" altLang="ja-JP" sz="1200">
              <a:latin typeface="Calibri" charset="0"/>
              <a:ea typeface="ＭＳ Ｐ明朝" charset="0"/>
              <a:cs typeface="ＭＳ Ｐ明朝" charset="0"/>
            </a:endParaRPr>
          </a:p>
        </p:txBody>
      </p:sp>
      <p:sp>
        <p:nvSpPr>
          <p:cNvPr id="146434" name="Rectangle 2"/>
          <p:cNvSpPr>
            <a:spLocks noGrp="1" noRot="1" noChangeAspect="1" noChangeArrowheads="1" noTextEdit="1"/>
          </p:cNvSpPr>
          <p:nvPr>
            <p:ph type="sldImg"/>
          </p:nvPr>
        </p:nvSpPr>
        <p:spPr>
          <a:xfrm>
            <a:off x="906463" y="742950"/>
            <a:ext cx="4924425" cy="3695700"/>
          </a:xfrm>
          <a:ln/>
        </p:spPr>
      </p:sp>
      <p:sp>
        <p:nvSpPr>
          <p:cNvPr id="14643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F0E8020-9083-9649-BB57-EAE074656378}" type="slidenum">
              <a:rPr lang="en-US" altLang="ja-JP" sz="1200">
                <a:latin typeface="Calibri" charset="0"/>
                <a:ea typeface="ＭＳ Ｐ明朝" charset="0"/>
                <a:cs typeface="ＭＳ Ｐ明朝" charset="0"/>
              </a:rPr>
              <a:pPr/>
              <a:t>74</a:t>
            </a:fld>
            <a:endParaRPr lang="en-US" altLang="ja-JP" sz="1200">
              <a:latin typeface="Calibri" charset="0"/>
              <a:ea typeface="ＭＳ Ｐ明朝" charset="0"/>
              <a:cs typeface="ＭＳ Ｐ明朝" charset="0"/>
            </a:endParaRPr>
          </a:p>
        </p:txBody>
      </p:sp>
      <p:sp>
        <p:nvSpPr>
          <p:cNvPr id="148482" name="Rectangle 2"/>
          <p:cNvSpPr>
            <a:spLocks noGrp="1" noRot="1" noChangeAspect="1" noChangeArrowheads="1" noTextEdit="1"/>
          </p:cNvSpPr>
          <p:nvPr>
            <p:ph type="sldImg"/>
          </p:nvPr>
        </p:nvSpPr>
        <p:spPr>
          <a:xfrm>
            <a:off x="906463" y="742950"/>
            <a:ext cx="4924425" cy="3695700"/>
          </a:xfrm>
          <a:ln/>
        </p:spPr>
      </p:sp>
      <p:sp>
        <p:nvSpPr>
          <p:cNvPr id="14848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lvl="1"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00359766-0CB2-164F-8452-C350EAD6A7C5}" type="slidenum">
              <a:rPr lang="en-US" altLang="ja-JP" sz="1200">
                <a:latin typeface="Calibri" charset="0"/>
                <a:ea typeface="ＭＳ Ｐ明朝" charset="0"/>
                <a:cs typeface="ＭＳ Ｐ明朝" charset="0"/>
              </a:rPr>
              <a:pPr/>
              <a:t>75</a:t>
            </a:fld>
            <a:endParaRPr lang="en-US" altLang="ja-JP" sz="1200">
              <a:latin typeface="Calibri" charset="0"/>
              <a:ea typeface="ＭＳ Ｐ明朝" charset="0"/>
              <a:cs typeface="ＭＳ Ｐ明朝" charset="0"/>
            </a:endParaRPr>
          </a:p>
        </p:txBody>
      </p:sp>
      <p:sp>
        <p:nvSpPr>
          <p:cNvPr id="150530" name="Rectangle 2"/>
          <p:cNvSpPr>
            <a:spLocks noGrp="1" noRot="1" noChangeAspect="1" noChangeArrowheads="1" noTextEdit="1"/>
          </p:cNvSpPr>
          <p:nvPr>
            <p:ph type="sldImg"/>
          </p:nvPr>
        </p:nvSpPr>
        <p:spPr>
          <a:xfrm>
            <a:off x="906463" y="741363"/>
            <a:ext cx="4926012" cy="3697287"/>
          </a:xfrm>
          <a:ln/>
        </p:spPr>
      </p:sp>
      <p:sp>
        <p:nvSpPr>
          <p:cNvPr id="150531"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marL="655638" lvl="1" indent="-217488"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819525" y="9372600"/>
            <a:ext cx="29162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4787" tIns="47395" rIns="94787" bIns="47395" anchor="b"/>
          <a:lstStyle>
            <a:lvl1pPr defTabSz="955675">
              <a:defRPr kumimoji="1" sz="2400">
                <a:solidFill>
                  <a:schemeClr val="tx1"/>
                </a:solidFill>
                <a:latin typeface="ＤＦＰ超極太明朝体" charset="0"/>
                <a:ea typeface="ＤＦＰ超極太明朝体" charset="0"/>
                <a:cs typeface="ＤＦＰ超極太明朝体" charset="0"/>
              </a:defRPr>
            </a:lvl1pPr>
            <a:lvl2pPr marL="742950" indent="-285750" defTabSz="955675">
              <a:defRPr kumimoji="1" sz="2400">
                <a:solidFill>
                  <a:schemeClr val="tx1"/>
                </a:solidFill>
                <a:latin typeface="ＤＦＰ超極太明朝体" charset="0"/>
                <a:ea typeface="ＤＦＰ超極太明朝体" charset="0"/>
                <a:cs typeface="ＤＦＰ超極太明朝体" charset="0"/>
              </a:defRPr>
            </a:lvl2pPr>
            <a:lvl3pPr marL="1143000" indent="-228600" defTabSz="955675">
              <a:defRPr kumimoji="1" sz="2400">
                <a:solidFill>
                  <a:schemeClr val="tx1"/>
                </a:solidFill>
                <a:latin typeface="ＤＦＰ超極太明朝体" charset="0"/>
                <a:ea typeface="ＤＦＰ超極太明朝体" charset="0"/>
                <a:cs typeface="ＤＦＰ超極太明朝体" charset="0"/>
              </a:defRPr>
            </a:lvl3pPr>
            <a:lvl4pPr marL="1600200" indent="-228600" defTabSz="955675">
              <a:defRPr kumimoji="1" sz="2400">
                <a:solidFill>
                  <a:schemeClr val="tx1"/>
                </a:solidFill>
                <a:latin typeface="ＤＦＰ超極太明朝体" charset="0"/>
                <a:ea typeface="ＤＦＰ超極太明朝体" charset="0"/>
                <a:cs typeface="ＤＦＰ超極太明朝体" charset="0"/>
              </a:defRPr>
            </a:lvl4pPr>
            <a:lvl5pPr marL="2057400" indent="-228600" defTabSz="955675">
              <a:defRPr kumimoji="1" sz="2400">
                <a:solidFill>
                  <a:schemeClr val="tx1"/>
                </a:solidFill>
                <a:latin typeface="ＤＦＰ超極太明朝体" charset="0"/>
                <a:ea typeface="ＤＦＰ超極太明朝体" charset="0"/>
                <a:cs typeface="ＤＦＰ超極太明朝体" charset="0"/>
              </a:defRPr>
            </a:lvl5pPr>
            <a:lvl6pPr marL="25146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25BE4195-5183-BC40-A68A-F82313597958}" type="slidenum">
              <a:rPr kumimoji="0" lang="en-US" altLang="ja-JP" sz="1200">
                <a:latin typeface="Calibri" charset="0"/>
                <a:ea typeface="ＭＳ Ｐ明朝" charset="0"/>
                <a:cs typeface="ＭＳ Ｐ明朝" charset="0"/>
              </a:rPr>
              <a:pPr algn="r" latinLnBrk="1"/>
              <a:t>76</a:t>
            </a:fld>
            <a:endParaRPr kumimoji="0" lang="en-US" altLang="ja-JP" sz="1200">
              <a:latin typeface="Calibri" charset="0"/>
              <a:ea typeface="ＭＳ Ｐ明朝" charset="0"/>
              <a:cs typeface="ＭＳ Ｐ明朝" charset="0"/>
            </a:endParaRPr>
          </a:p>
        </p:txBody>
      </p:sp>
      <p:sp>
        <p:nvSpPr>
          <p:cNvPr id="152578" name="Rectangle 2"/>
          <p:cNvSpPr>
            <a:spLocks noGrp="1" noRot="1" noChangeAspect="1" noChangeArrowheads="1" noTextEdit="1"/>
          </p:cNvSpPr>
          <p:nvPr>
            <p:ph type="sldImg"/>
          </p:nvPr>
        </p:nvSpPr>
        <p:spPr>
          <a:xfrm>
            <a:off x="906463" y="739775"/>
            <a:ext cx="4927600" cy="3698875"/>
          </a:xfrm>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明朝" charset="0"/>
              <a:ea typeface="ＭＳ Ｐ明朝" charset="0"/>
              <a:cs typeface="ＭＳ Ｐ明朝"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txBox="1">
            <a:spLocks noGrp="1" noChangeArrowheads="1"/>
          </p:cNvSpPr>
          <p:nvPr/>
        </p:nvSpPr>
        <p:spPr bwMode="auto">
          <a:xfrm>
            <a:off x="3819525" y="9372600"/>
            <a:ext cx="29162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4787" tIns="47395" rIns="94787" bIns="47395" anchor="b"/>
          <a:lstStyle>
            <a:lvl1pPr defTabSz="955675">
              <a:defRPr kumimoji="1" sz="2400">
                <a:solidFill>
                  <a:schemeClr val="tx1"/>
                </a:solidFill>
                <a:latin typeface="ＤＦＰ超極太明朝体" charset="0"/>
                <a:ea typeface="ＤＦＰ超極太明朝体" charset="0"/>
                <a:cs typeface="ＤＦＰ超極太明朝体" charset="0"/>
              </a:defRPr>
            </a:lvl1pPr>
            <a:lvl2pPr marL="742950" indent="-285750" defTabSz="955675">
              <a:defRPr kumimoji="1" sz="2400">
                <a:solidFill>
                  <a:schemeClr val="tx1"/>
                </a:solidFill>
                <a:latin typeface="ＤＦＰ超極太明朝体" charset="0"/>
                <a:ea typeface="ＤＦＰ超極太明朝体" charset="0"/>
                <a:cs typeface="ＤＦＰ超極太明朝体" charset="0"/>
              </a:defRPr>
            </a:lvl2pPr>
            <a:lvl3pPr marL="1143000" indent="-228600" defTabSz="955675">
              <a:defRPr kumimoji="1" sz="2400">
                <a:solidFill>
                  <a:schemeClr val="tx1"/>
                </a:solidFill>
                <a:latin typeface="ＤＦＰ超極太明朝体" charset="0"/>
                <a:ea typeface="ＤＦＰ超極太明朝体" charset="0"/>
                <a:cs typeface="ＤＦＰ超極太明朝体" charset="0"/>
              </a:defRPr>
            </a:lvl3pPr>
            <a:lvl4pPr marL="1600200" indent="-228600" defTabSz="955675">
              <a:defRPr kumimoji="1" sz="2400">
                <a:solidFill>
                  <a:schemeClr val="tx1"/>
                </a:solidFill>
                <a:latin typeface="ＤＦＰ超極太明朝体" charset="0"/>
                <a:ea typeface="ＤＦＰ超極太明朝体" charset="0"/>
                <a:cs typeface="ＤＦＰ超極太明朝体" charset="0"/>
              </a:defRPr>
            </a:lvl4pPr>
            <a:lvl5pPr marL="2057400" indent="-228600" defTabSz="955675">
              <a:defRPr kumimoji="1" sz="2400">
                <a:solidFill>
                  <a:schemeClr val="tx1"/>
                </a:solidFill>
                <a:latin typeface="ＤＦＰ超極太明朝体" charset="0"/>
                <a:ea typeface="ＤＦＰ超極太明朝体" charset="0"/>
                <a:cs typeface="ＤＦＰ超極太明朝体" charset="0"/>
              </a:defRPr>
            </a:lvl5pPr>
            <a:lvl6pPr marL="25146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0CDEA61B-E35E-3544-9D6A-3A526E5AC63F}" type="slidenum">
              <a:rPr kumimoji="0" lang="en-US" altLang="ja-JP" sz="1200">
                <a:latin typeface="Calibri" charset="0"/>
                <a:ea typeface="ＭＳ Ｐ明朝" charset="0"/>
                <a:cs typeface="ＭＳ Ｐ明朝" charset="0"/>
              </a:rPr>
              <a:pPr algn="r" latinLnBrk="1"/>
              <a:t>77</a:t>
            </a:fld>
            <a:endParaRPr kumimoji="0" lang="en-US" altLang="ja-JP" sz="1200">
              <a:latin typeface="Calibri" charset="0"/>
              <a:ea typeface="ＭＳ Ｐ明朝" charset="0"/>
              <a:cs typeface="ＭＳ Ｐ明朝" charset="0"/>
            </a:endParaRPr>
          </a:p>
        </p:txBody>
      </p:sp>
      <p:sp>
        <p:nvSpPr>
          <p:cNvPr id="154626" name="Rectangle 2"/>
          <p:cNvSpPr>
            <a:spLocks noGrp="1" noRot="1" noChangeAspect="1" noChangeArrowheads="1" noTextEdit="1"/>
          </p:cNvSpPr>
          <p:nvPr>
            <p:ph type="sldImg"/>
          </p:nvPr>
        </p:nvSpPr>
        <p:spPr>
          <a:xfrm>
            <a:off x="906463" y="739775"/>
            <a:ext cx="4927600" cy="3698875"/>
          </a:xfrm>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明朝" charset="0"/>
              <a:ea typeface="ＭＳ Ｐ明朝" charset="0"/>
              <a:cs typeface="ＭＳ Ｐ明朝"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531A083-AFEC-1C44-B18D-7409E4E3597E}" type="slidenum">
              <a:rPr lang="en-US" altLang="ja-JP" sz="1200">
                <a:latin typeface="Calibri" charset="0"/>
                <a:ea typeface="ＭＳ Ｐ明朝" charset="0"/>
                <a:cs typeface="ＭＳ Ｐ明朝" charset="0"/>
              </a:rPr>
              <a:pPr/>
              <a:t>78</a:t>
            </a:fld>
            <a:endParaRPr lang="en-US" altLang="ja-JP" sz="1200">
              <a:latin typeface="Calibri" charset="0"/>
              <a:ea typeface="ＭＳ Ｐ明朝" charset="0"/>
              <a:cs typeface="ＭＳ Ｐ明朝" charset="0"/>
            </a:endParaRPr>
          </a:p>
        </p:txBody>
      </p:sp>
      <p:sp>
        <p:nvSpPr>
          <p:cNvPr id="156674" name="Rectangle 2"/>
          <p:cNvSpPr>
            <a:spLocks noGrp="1" noRot="1" noChangeAspect="1" noChangeArrowheads="1" noTextEdit="1"/>
          </p:cNvSpPr>
          <p:nvPr>
            <p:ph type="sldImg"/>
          </p:nvPr>
        </p:nvSpPr>
        <p:spPr>
          <a:xfrm>
            <a:off x="906463" y="741363"/>
            <a:ext cx="4926012" cy="3697287"/>
          </a:xfrm>
          <a:ln/>
        </p:spPr>
      </p:sp>
      <p:sp>
        <p:nvSpPr>
          <p:cNvPr id="156675"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eaLnBrk="1" hangingPunct="1">
              <a:buFont typeface="Wingdings" charset="0"/>
              <a:buNone/>
            </a:pPr>
            <a:endParaRPr lang="ja-JP" altLang="en-US">
              <a:latin typeface="ＭＳ Ｐ明朝"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0AAE8C3-5AD8-6645-AB5A-D9FD435411EE}" type="slidenum">
              <a:rPr lang="en-US" altLang="ja-JP" sz="1200">
                <a:latin typeface="Calibri" charset="0"/>
                <a:ea typeface="ＭＳ Ｐ明朝" charset="0"/>
                <a:cs typeface="ＭＳ Ｐ明朝" charset="0"/>
              </a:rPr>
              <a:pPr/>
              <a:t>79</a:t>
            </a:fld>
            <a:endParaRPr lang="en-US" altLang="ja-JP" sz="1200">
              <a:latin typeface="Calibri" charset="0"/>
              <a:ea typeface="ＭＳ Ｐ明朝" charset="0"/>
              <a:cs typeface="ＭＳ Ｐ明朝" charset="0"/>
            </a:endParaRPr>
          </a:p>
        </p:txBody>
      </p:sp>
      <p:sp>
        <p:nvSpPr>
          <p:cNvPr id="210946" name="Rectangle 2"/>
          <p:cNvSpPr>
            <a:spLocks noGrp="1" noRot="1" noChangeAspect="1" noChangeArrowheads="1" noTextEdit="1"/>
          </p:cNvSpPr>
          <p:nvPr>
            <p:ph type="sldImg"/>
          </p:nvPr>
        </p:nvSpPr>
        <p:spPr>
          <a:xfrm>
            <a:off x="906463" y="742950"/>
            <a:ext cx="4924425" cy="3695700"/>
          </a:xfrm>
          <a:ln/>
        </p:spPr>
      </p:sp>
      <p:sp>
        <p:nvSpPr>
          <p:cNvPr id="21094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3C2F74E-2F63-FC43-9D64-45256E914ACE}" type="slidenum">
              <a:rPr lang="en-US" altLang="ja-JP" sz="1200">
                <a:latin typeface="Calibri" charset="0"/>
                <a:ea typeface="ＭＳ Ｐ明朝" charset="0"/>
                <a:cs typeface="ＭＳ Ｐ明朝" charset="0"/>
              </a:rPr>
              <a:pPr/>
              <a:t>80</a:t>
            </a:fld>
            <a:endParaRPr lang="en-US" altLang="ja-JP" sz="1200">
              <a:latin typeface="Calibri" charset="0"/>
              <a:ea typeface="ＭＳ Ｐ明朝" charset="0"/>
              <a:cs typeface="ＭＳ Ｐ明朝" charset="0"/>
            </a:endParaRPr>
          </a:p>
        </p:txBody>
      </p:sp>
      <p:sp>
        <p:nvSpPr>
          <p:cNvPr id="200706" name="Rectangle 2"/>
          <p:cNvSpPr>
            <a:spLocks noGrp="1" noRot="1" noChangeAspect="1" noChangeArrowheads="1" noTextEdit="1"/>
          </p:cNvSpPr>
          <p:nvPr>
            <p:ph type="sldImg"/>
          </p:nvPr>
        </p:nvSpPr>
        <p:spPr>
          <a:xfrm>
            <a:off x="906463" y="742950"/>
            <a:ext cx="4924425" cy="3695700"/>
          </a:xfrm>
          <a:ln/>
        </p:spPr>
      </p:sp>
      <p:sp>
        <p:nvSpPr>
          <p:cNvPr id="20070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F1F8DED-7FB1-DD47-A95D-811B0ACE196C}" type="slidenum">
              <a:rPr lang="en-US" altLang="ja-JP" sz="1200">
                <a:latin typeface="Calibri" charset="0"/>
                <a:ea typeface="ＭＳ Ｐ明朝" charset="0"/>
                <a:cs typeface="ＭＳ Ｐ明朝" charset="0"/>
              </a:rPr>
              <a:pPr/>
              <a:t>81</a:t>
            </a:fld>
            <a:endParaRPr lang="en-US" altLang="ja-JP" sz="1200">
              <a:latin typeface="Calibri" charset="0"/>
              <a:ea typeface="ＭＳ Ｐ明朝" charset="0"/>
              <a:cs typeface="ＭＳ Ｐ明朝" charset="0"/>
            </a:endParaRPr>
          </a:p>
        </p:txBody>
      </p:sp>
      <p:sp>
        <p:nvSpPr>
          <p:cNvPr id="212994" name="Rectangle 2"/>
          <p:cNvSpPr>
            <a:spLocks noGrp="1" noRot="1" noChangeAspect="1" noChangeArrowheads="1" noTextEdit="1"/>
          </p:cNvSpPr>
          <p:nvPr>
            <p:ph type="sldImg"/>
          </p:nvPr>
        </p:nvSpPr>
        <p:spPr>
          <a:xfrm>
            <a:off x="906463" y="742950"/>
            <a:ext cx="4924425" cy="3695700"/>
          </a:xfrm>
          <a:ln/>
        </p:spPr>
      </p:sp>
      <p:sp>
        <p:nvSpPr>
          <p:cNvPr id="21299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095209D-DB85-534C-9CCC-9A3918AF7C81}" type="slidenum">
              <a:rPr lang="en-US" altLang="ja-JP" sz="1200">
                <a:latin typeface="Calibri" charset="0"/>
                <a:ea typeface="ＭＳ Ｐ明朝" charset="0"/>
                <a:cs typeface="ＭＳ Ｐ明朝" charset="0"/>
              </a:rPr>
              <a:pPr/>
              <a:t>8</a:t>
            </a:fld>
            <a:endParaRPr lang="en-US" altLang="ja-JP" sz="1200">
              <a:latin typeface="Calibri" charset="0"/>
              <a:ea typeface="ＭＳ Ｐ明朝" charset="0"/>
              <a:cs typeface="ＭＳ Ｐ明朝" charset="0"/>
            </a:endParaRPr>
          </a:p>
        </p:txBody>
      </p:sp>
      <p:sp>
        <p:nvSpPr>
          <p:cNvPr id="25602" name="Rectangle 2"/>
          <p:cNvSpPr>
            <a:spLocks noGrp="1" noRot="1" noChangeAspect="1" noChangeArrowheads="1" noTextEdit="1"/>
          </p:cNvSpPr>
          <p:nvPr>
            <p:ph type="sldImg"/>
          </p:nvPr>
        </p:nvSpPr>
        <p:spPr>
          <a:xfrm>
            <a:off x="927100" y="774700"/>
            <a:ext cx="4881563" cy="3662363"/>
          </a:xfrm>
          <a:ln/>
        </p:spPr>
      </p:sp>
      <p:sp>
        <p:nvSpPr>
          <p:cNvPr id="25603"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Malgun Gothic" charset="0"/>
              <a:ea typeface="Malgun Gothic" charset="0"/>
              <a:cs typeface="ＭＳ Ｐ明朝"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F4FCD9B-2571-1445-B75C-BCFF982B8BE2}" type="slidenum">
              <a:rPr lang="en-US" altLang="ja-JP" sz="1200">
                <a:latin typeface="Calibri" charset="0"/>
                <a:ea typeface="ＭＳ Ｐ明朝" charset="0"/>
                <a:cs typeface="ＭＳ Ｐ明朝" charset="0"/>
              </a:rPr>
              <a:pPr/>
              <a:t>82</a:t>
            </a:fld>
            <a:endParaRPr lang="en-US" altLang="ja-JP" sz="1200">
              <a:latin typeface="Calibri" charset="0"/>
              <a:ea typeface="ＭＳ Ｐ明朝" charset="0"/>
              <a:cs typeface="ＭＳ Ｐ明朝" charset="0"/>
            </a:endParaRPr>
          </a:p>
        </p:txBody>
      </p:sp>
      <p:sp>
        <p:nvSpPr>
          <p:cNvPr id="215042" name="Rectangle 2"/>
          <p:cNvSpPr>
            <a:spLocks noGrp="1" noRot="1" noChangeAspect="1" noChangeArrowheads="1" noTextEdit="1"/>
          </p:cNvSpPr>
          <p:nvPr>
            <p:ph type="sldImg"/>
          </p:nvPr>
        </p:nvSpPr>
        <p:spPr>
          <a:xfrm>
            <a:off x="906463" y="742950"/>
            <a:ext cx="4924425" cy="3695700"/>
          </a:xfrm>
          <a:ln/>
        </p:spPr>
      </p:sp>
      <p:sp>
        <p:nvSpPr>
          <p:cNvPr id="21504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93</a:t>
            </a:fld>
            <a:endParaRPr kumimoji="1" lang="ja-JP" altLang="en-US"/>
          </a:p>
        </p:txBody>
      </p:sp>
    </p:spTree>
    <p:extLst>
      <p:ext uri="{BB962C8B-B14F-4D97-AF65-F5344CB8AC3E}">
        <p14:creationId xmlns:p14="http://schemas.microsoft.com/office/powerpoint/2010/main" val="905922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94</a:t>
            </a:fld>
            <a:endParaRPr kumimoji="1" lang="ja-JP" altLang="en-US"/>
          </a:p>
        </p:txBody>
      </p:sp>
    </p:spTree>
    <p:extLst>
      <p:ext uri="{BB962C8B-B14F-4D97-AF65-F5344CB8AC3E}">
        <p14:creationId xmlns:p14="http://schemas.microsoft.com/office/powerpoint/2010/main" val="4068734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95</a:t>
            </a:fld>
            <a:endParaRPr kumimoji="1" lang="ja-JP" altLang="en-US"/>
          </a:p>
        </p:txBody>
      </p:sp>
    </p:spTree>
    <p:extLst>
      <p:ext uri="{BB962C8B-B14F-4D97-AF65-F5344CB8AC3E}">
        <p14:creationId xmlns:p14="http://schemas.microsoft.com/office/powerpoint/2010/main" val="4068734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97</a:t>
            </a:fld>
            <a:endParaRPr kumimoji="1" lang="ja-JP" altLang="en-US"/>
          </a:p>
        </p:txBody>
      </p:sp>
    </p:spTree>
    <p:extLst>
      <p:ext uri="{BB962C8B-B14F-4D97-AF65-F5344CB8AC3E}">
        <p14:creationId xmlns:p14="http://schemas.microsoft.com/office/powerpoint/2010/main" val="3805081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99</a:t>
            </a:fld>
            <a:endParaRPr kumimoji="1" lang="ja-JP" altLang="en-US"/>
          </a:p>
        </p:txBody>
      </p:sp>
    </p:spTree>
    <p:extLst>
      <p:ext uri="{BB962C8B-B14F-4D97-AF65-F5344CB8AC3E}">
        <p14:creationId xmlns:p14="http://schemas.microsoft.com/office/powerpoint/2010/main" val="3001293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100</a:t>
            </a:fld>
            <a:endParaRPr kumimoji="1" lang="ja-JP" altLang="en-US"/>
          </a:p>
        </p:txBody>
      </p:sp>
    </p:spTree>
    <p:extLst>
      <p:ext uri="{BB962C8B-B14F-4D97-AF65-F5344CB8AC3E}">
        <p14:creationId xmlns:p14="http://schemas.microsoft.com/office/powerpoint/2010/main" val="114798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D31A526-A473-3B42-9A19-172EB10961C6}" type="slidenum">
              <a:rPr lang="en-US" altLang="ja-JP" sz="1200">
                <a:latin typeface="Calibri" charset="0"/>
                <a:ea typeface="ＭＳ Ｐ明朝" charset="0"/>
                <a:cs typeface="ＭＳ Ｐ明朝" charset="0"/>
              </a:rPr>
              <a:pPr/>
              <a:t>12</a:t>
            </a:fld>
            <a:endParaRPr lang="en-US" altLang="ja-JP" sz="1200">
              <a:latin typeface="Calibri" charset="0"/>
              <a:ea typeface="ＭＳ Ｐ明朝" charset="0"/>
              <a:cs typeface="ＭＳ Ｐ明朝" charset="0"/>
            </a:endParaRPr>
          </a:p>
        </p:txBody>
      </p:sp>
      <p:sp>
        <p:nvSpPr>
          <p:cNvPr id="43010" name="Rectangle 2"/>
          <p:cNvSpPr>
            <a:spLocks noGrp="1" noRot="1" noChangeAspect="1" noChangeArrowheads="1" noTextEdit="1"/>
          </p:cNvSpPr>
          <p:nvPr>
            <p:ph type="sldImg"/>
          </p:nvPr>
        </p:nvSpPr>
        <p:spPr>
          <a:xfrm>
            <a:off x="900113" y="736600"/>
            <a:ext cx="4937125" cy="3705225"/>
          </a:xfrm>
          <a:ln/>
        </p:spPr>
      </p:sp>
      <p:sp>
        <p:nvSpPr>
          <p:cNvPr id="43011" name="Rectangle 3"/>
          <p:cNvSpPr>
            <a:spLocks noGrp="1" noChangeArrowheads="1"/>
          </p:cNvSpPr>
          <p:nvPr>
            <p:ph type="body" idx="1"/>
          </p:nvPr>
        </p:nvSpPr>
        <p:spPr>
          <a:xfrm>
            <a:off x="898525" y="4683125"/>
            <a:ext cx="4938713" cy="4446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4F6C41A-B9BE-2942-96BE-0A85989B7950}" type="slidenum">
              <a:rPr lang="en-US" altLang="ja-JP" sz="1200">
                <a:latin typeface="Calibri" charset="0"/>
                <a:ea typeface="ＭＳ Ｐ明朝" charset="0"/>
                <a:cs typeface="ＭＳ Ｐ明朝" charset="0"/>
              </a:rPr>
              <a:pPr/>
              <a:t>13</a:t>
            </a:fld>
            <a:endParaRPr lang="en-US" altLang="ja-JP" sz="1200">
              <a:latin typeface="Calibri" charset="0"/>
              <a:ea typeface="ＭＳ Ｐ明朝" charset="0"/>
              <a:cs typeface="ＭＳ Ｐ明朝" charset="0"/>
            </a:endParaRPr>
          </a:p>
        </p:txBody>
      </p:sp>
      <p:sp>
        <p:nvSpPr>
          <p:cNvPr id="45058" name="Rectangle 2"/>
          <p:cNvSpPr>
            <a:spLocks noGrp="1" noRot="1" noChangeAspect="1" noChangeArrowheads="1" noTextEdit="1"/>
          </p:cNvSpPr>
          <p:nvPr>
            <p:ph type="sldImg"/>
          </p:nvPr>
        </p:nvSpPr>
        <p:spPr>
          <a:xfrm>
            <a:off x="900113" y="736600"/>
            <a:ext cx="4937125" cy="3705225"/>
          </a:xfrm>
          <a:ln/>
        </p:spPr>
      </p:sp>
      <p:sp>
        <p:nvSpPr>
          <p:cNvPr id="45059" name="Rectangle 3"/>
          <p:cNvSpPr>
            <a:spLocks noGrp="1" noChangeArrowheads="1"/>
          </p:cNvSpPr>
          <p:nvPr>
            <p:ph type="body" idx="1"/>
          </p:nvPr>
        </p:nvSpPr>
        <p:spPr>
          <a:xfrm>
            <a:off x="898525" y="4683125"/>
            <a:ext cx="4938713" cy="4446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BD71898-9A8E-954C-9D8D-428FBA256862}" type="slidenum">
              <a:rPr lang="en-US" altLang="ja-JP" sz="1200">
                <a:latin typeface="Calibri" charset="0"/>
                <a:ea typeface="ＭＳ Ｐ明朝" charset="0"/>
                <a:cs typeface="ＭＳ Ｐ明朝" charset="0"/>
              </a:rPr>
              <a:pPr/>
              <a:t>14</a:t>
            </a:fld>
            <a:endParaRPr lang="en-US" altLang="ja-JP" sz="1200">
              <a:latin typeface="Calibri" charset="0"/>
              <a:ea typeface="ＭＳ Ｐ明朝" charset="0"/>
              <a:cs typeface="ＭＳ Ｐ明朝" charset="0"/>
            </a:endParaRPr>
          </a:p>
        </p:txBody>
      </p:sp>
      <p:sp>
        <p:nvSpPr>
          <p:cNvPr id="47106" name="Rectangle 2"/>
          <p:cNvSpPr>
            <a:spLocks noGrp="1" noRot="1" noChangeAspect="1" noChangeArrowheads="1" noTextEdit="1"/>
          </p:cNvSpPr>
          <p:nvPr>
            <p:ph type="sldImg"/>
          </p:nvPr>
        </p:nvSpPr>
        <p:spPr>
          <a:xfrm>
            <a:off x="904875" y="739775"/>
            <a:ext cx="4929188" cy="3698875"/>
          </a:xfrm>
          <a:ln/>
        </p:spPr>
      </p:sp>
      <p:sp>
        <p:nvSpPr>
          <p:cNvPr id="47107"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4DD455A-BFBD-514B-B57F-BC317CB1CBD4}" type="slidenum">
              <a:rPr lang="en-US" altLang="ja-JP" sz="1200">
                <a:latin typeface="Calibri" charset="0"/>
                <a:ea typeface="ＭＳ Ｐ明朝" charset="0"/>
                <a:cs typeface="ＭＳ Ｐ明朝" charset="0"/>
              </a:rPr>
              <a:pPr/>
              <a:t>15</a:t>
            </a:fld>
            <a:endParaRPr lang="en-US" altLang="ja-JP" sz="1200">
              <a:latin typeface="Calibri" charset="0"/>
              <a:ea typeface="ＭＳ Ｐ明朝" charset="0"/>
              <a:cs typeface="ＭＳ Ｐ明朝" charset="0"/>
            </a:endParaRPr>
          </a:p>
        </p:txBody>
      </p:sp>
      <p:sp>
        <p:nvSpPr>
          <p:cNvPr id="49154" name="Rectangle 2"/>
          <p:cNvSpPr>
            <a:spLocks noGrp="1" noRot="1" noChangeAspect="1" noChangeArrowheads="1" noTextEdit="1"/>
          </p:cNvSpPr>
          <p:nvPr>
            <p:ph type="sldImg"/>
          </p:nvPr>
        </p:nvSpPr>
        <p:spPr>
          <a:xfrm>
            <a:off x="904875" y="739775"/>
            <a:ext cx="4929188" cy="3698875"/>
          </a:xfrm>
          <a:ln/>
        </p:spPr>
      </p:sp>
      <p:sp>
        <p:nvSpPr>
          <p:cNvPr id="49155"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p:nvPr userDrawn="1"/>
        </p:nvSpPr>
        <p:spPr>
          <a:xfrm>
            <a:off x="0" y="0"/>
            <a:ext cx="13022263" cy="388938"/>
          </a:xfrm>
          <a:prstGeom prst="rect">
            <a:avLst/>
          </a:prstGeom>
          <a:solidFill>
            <a:schemeClr val="accent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130238" tIns="65119" rIns="130238" bIns="65119" anchor="ctr"/>
          <a:lstStyle/>
          <a:p>
            <a:pPr algn="ctr" defTabSz="1302380" latinLnBrk="1">
              <a:defRPr/>
            </a:pPr>
            <a:endParaRPr kumimoji="0" sz="2600"/>
          </a:p>
        </p:txBody>
      </p:sp>
      <p:pic>
        <p:nvPicPr>
          <p:cNvPr id="5" name="図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538" y="4351338"/>
            <a:ext cx="17319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67931" y="3741737"/>
            <a:ext cx="8820257" cy="2743200"/>
          </a:xfrm>
        </p:spPr>
        <p:txBody>
          <a:bodyPr>
            <a:normAutofit/>
          </a:bodyPr>
          <a:lstStyle>
            <a:lvl1pPr>
              <a:defRPr sz="4800" b="1" i="0">
                <a:solidFill>
                  <a:schemeClr val="tx1">
                    <a:lumMod val="65000"/>
                    <a:lumOff val="35000"/>
                  </a:schemeClr>
                </a:solidFill>
                <a:latin typeface="メイリオ"/>
                <a:ea typeface="メイリオ"/>
                <a:cs typeface="メイリオ"/>
              </a:defRPr>
            </a:lvl1pPr>
          </a:lstStyle>
          <a:p>
            <a:r>
              <a:rPr lang="ja-JP" altLang="en-US" dirty="0" smtClean="0"/>
              <a:t>マスタ タイトルの書式設定</a:t>
            </a:r>
            <a:endParaRPr dirty="0"/>
          </a:p>
        </p:txBody>
      </p:sp>
      <p:sp>
        <p:nvSpPr>
          <p:cNvPr id="3" name="Subtitle 2"/>
          <p:cNvSpPr>
            <a:spLocks noGrp="1"/>
          </p:cNvSpPr>
          <p:nvPr>
            <p:ph type="subTitle" idx="1"/>
          </p:nvPr>
        </p:nvSpPr>
        <p:spPr>
          <a:xfrm>
            <a:off x="3767931" y="6713537"/>
            <a:ext cx="8839200" cy="1905000"/>
          </a:xfrm>
        </p:spPr>
        <p:txBody>
          <a:bodyPr anchor="ctr">
            <a:normAutofit/>
          </a:bodyPr>
          <a:lstStyle>
            <a:lvl1pPr marL="0" indent="0" algn="l">
              <a:spcBef>
                <a:spcPts val="427"/>
              </a:spcBef>
              <a:buNone/>
              <a:defRPr sz="3600" b="1" i="0">
                <a:solidFill>
                  <a:schemeClr val="tx1">
                    <a:lumMod val="65000"/>
                    <a:lumOff val="35000"/>
                  </a:schemeClr>
                </a:solidFill>
                <a:effectLst/>
                <a:latin typeface="メイリオ"/>
                <a:ea typeface="メイリオ"/>
                <a:cs typeface="メイリオ"/>
              </a:defRPr>
            </a:lvl1pPr>
            <a:lvl2pPr marL="651190" indent="0" algn="ctr">
              <a:buNone/>
              <a:defRPr>
                <a:solidFill>
                  <a:schemeClr val="tx1">
                    <a:tint val="75000"/>
                  </a:schemeClr>
                </a:solidFill>
              </a:defRPr>
            </a:lvl2pPr>
            <a:lvl3pPr marL="1302380" indent="0" algn="ctr">
              <a:buNone/>
              <a:defRPr>
                <a:solidFill>
                  <a:schemeClr val="tx1">
                    <a:tint val="75000"/>
                  </a:schemeClr>
                </a:solidFill>
              </a:defRPr>
            </a:lvl3pPr>
            <a:lvl4pPr marL="1953570" indent="0" algn="ctr">
              <a:buNone/>
              <a:defRPr>
                <a:solidFill>
                  <a:schemeClr val="tx1">
                    <a:tint val="75000"/>
                  </a:schemeClr>
                </a:solidFill>
              </a:defRPr>
            </a:lvl4pPr>
            <a:lvl5pPr marL="2604760" indent="0" algn="ctr">
              <a:buNone/>
              <a:defRPr>
                <a:solidFill>
                  <a:schemeClr val="tx1">
                    <a:tint val="75000"/>
                  </a:schemeClr>
                </a:solidFill>
              </a:defRPr>
            </a:lvl5pPr>
            <a:lvl6pPr marL="3255950" indent="0" algn="ctr">
              <a:buNone/>
              <a:defRPr>
                <a:solidFill>
                  <a:schemeClr val="tx1">
                    <a:tint val="75000"/>
                  </a:schemeClr>
                </a:solidFill>
              </a:defRPr>
            </a:lvl6pPr>
            <a:lvl7pPr marL="3907140" indent="0" algn="ctr">
              <a:buNone/>
              <a:defRPr>
                <a:solidFill>
                  <a:schemeClr val="tx1">
                    <a:tint val="75000"/>
                  </a:schemeClr>
                </a:solidFill>
              </a:defRPr>
            </a:lvl7pPr>
            <a:lvl8pPr marL="4558330" indent="0" algn="ctr">
              <a:buNone/>
              <a:defRPr>
                <a:solidFill>
                  <a:schemeClr val="tx1">
                    <a:tint val="75000"/>
                  </a:schemeClr>
                </a:solidFill>
              </a:defRPr>
            </a:lvl8pPr>
            <a:lvl9pPr marL="5209520" indent="0" algn="ctr">
              <a:buNone/>
              <a:defRPr>
                <a:solidFill>
                  <a:schemeClr val="tx1">
                    <a:tint val="75000"/>
                  </a:schemeClr>
                </a:solidFill>
              </a:defRPr>
            </a:lvl9pPr>
          </a:lstStyle>
          <a:p>
            <a:r>
              <a:rPr lang="ja-JP" altLang="en-US" dirty="0" smtClean="0"/>
              <a:t>マスタ サブタイトルの書式設定</a:t>
            </a:r>
            <a:endParaRPr dirty="0"/>
          </a:p>
        </p:txBody>
      </p:sp>
    </p:spTree>
    <p:extLst>
      <p:ext uri="{BB962C8B-B14F-4D97-AF65-F5344CB8AC3E}">
        <p14:creationId xmlns:p14="http://schemas.microsoft.com/office/powerpoint/2010/main" val="80678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709955" y="2036763"/>
            <a:ext cx="11921856"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4"/>
          </p:nvPr>
        </p:nvSpPr>
        <p:spPr>
          <a:xfrm>
            <a:off x="709955" y="5494337"/>
            <a:ext cx="11921856"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Slide Number Placeholder 5"/>
          <p:cNvSpPr>
            <a:spLocks noGrp="1"/>
          </p:cNvSpPr>
          <p:nvPr>
            <p:ph type="sldNum" sz="quarter" idx="15"/>
          </p:nvPr>
        </p:nvSpPr>
        <p:spPr/>
        <p:txBody>
          <a:bodyPr/>
          <a:lstStyle>
            <a:lvl1pPr>
              <a:defRPr/>
            </a:lvl1pPr>
          </a:lstStyle>
          <a:p>
            <a:pPr>
              <a:defRPr/>
            </a:pPr>
            <a:fld id="{AC53581F-F417-6C41-9DC7-15D72D9D8922}" type="slidenum">
              <a:rPr lang="ja-JP" altLang="en-US"/>
              <a:pPr>
                <a:defRPr/>
              </a:pPr>
              <a:t>‹#›</a:t>
            </a:fld>
            <a:endParaRPr lang="en-US" altLang="ja-JP"/>
          </a:p>
        </p:txBody>
      </p:sp>
      <p:sp>
        <p:nvSpPr>
          <p:cNvPr id="6" name="フッター プレースホルダ 7"/>
          <p:cNvSpPr>
            <a:spLocks noGrp="1"/>
          </p:cNvSpPr>
          <p:nvPr>
            <p:ph type="ftr" sz="quarter" idx="16"/>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154566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6799163" y="2036763"/>
            <a:ext cx="5784969" cy="3124200"/>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1" name="Content Placeholder 2"/>
          <p:cNvSpPr>
            <a:spLocks noGrp="1"/>
          </p:cNvSpPr>
          <p:nvPr>
            <p:ph sz="half" idx="15"/>
          </p:nvPr>
        </p:nvSpPr>
        <p:spPr>
          <a:xfrm>
            <a:off x="719931" y="2036763"/>
            <a:ext cx="5647184" cy="66579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6799163" y="5570537"/>
            <a:ext cx="5784969" cy="3124200"/>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Slide Number Placeholder 5"/>
          <p:cNvSpPr>
            <a:spLocks noGrp="1"/>
          </p:cNvSpPr>
          <p:nvPr>
            <p:ph type="sldNum" sz="quarter" idx="17"/>
          </p:nvPr>
        </p:nvSpPr>
        <p:spPr/>
        <p:txBody>
          <a:bodyPr/>
          <a:lstStyle>
            <a:lvl1pPr>
              <a:defRPr/>
            </a:lvl1pPr>
          </a:lstStyle>
          <a:p>
            <a:pPr>
              <a:defRPr/>
            </a:pPr>
            <a:fld id="{C7E5AA1D-A968-3C46-A216-DA0900653148}" type="slidenum">
              <a:rPr lang="ja-JP" altLang="en-US"/>
              <a:pPr>
                <a:defRPr/>
              </a:pPr>
              <a:t>‹#›</a:t>
            </a:fld>
            <a:endParaRPr lang="en-US" altLang="ja-JP"/>
          </a:p>
        </p:txBody>
      </p:sp>
      <p:sp>
        <p:nvSpPr>
          <p:cNvPr id="7" name="フッター プレースホルダ 7"/>
          <p:cNvSpPr>
            <a:spLocks noGrp="1"/>
          </p:cNvSpPr>
          <p:nvPr>
            <p:ph type="ftr" sz="quarter" idx="18"/>
          </p:nvPr>
        </p:nvSpPr>
        <p:spPr>
          <a:xfrm>
            <a:off x="719137" y="9250363"/>
            <a:ext cx="11840665" cy="358775"/>
          </a:xfrm>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317736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Slide Number Placeholder 5"/>
          <p:cNvSpPr>
            <a:spLocks noGrp="1"/>
          </p:cNvSpPr>
          <p:nvPr>
            <p:ph type="sldNum" sz="quarter" idx="10"/>
          </p:nvPr>
        </p:nvSpPr>
        <p:spPr/>
        <p:txBody>
          <a:bodyPr/>
          <a:lstStyle>
            <a:lvl1pPr>
              <a:defRPr/>
            </a:lvl1pPr>
          </a:lstStyle>
          <a:p>
            <a:pPr>
              <a:defRPr/>
            </a:pPr>
            <a:fld id="{34488E6E-7878-DB40-ADC4-50C978998954}" type="slidenum">
              <a:rPr lang="ja-JP" altLang="en-US"/>
              <a:pPr>
                <a:defRPr/>
              </a:pPr>
              <a:t>‹#›</a:t>
            </a:fld>
            <a:endParaRPr lang="en-US" altLang="ja-JP"/>
          </a:p>
        </p:txBody>
      </p:sp>
      <p:sp>
        <p:nvSpPr>
          <p:cNvPr id="4"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292184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977385" y="3053556"/>
            <a:ext cx="11067494" cy="1521215"/>
          </a:xfrm>
        </p:spPr>
        <p:txBody>
          <a:bodyPr/>
          <a:lstStyle>
            <a:lvl1pPr>
              <a:lnSpc>
                <a:spcPct val="110000"/>
              </a:lnSpc>
              <a:defRPr sz="6600">
                <a:ea typeface="ヒラギノ角ゴ ProN W6"/>
                <a:cs typeface="ＤＦＧ平成ゴシック体W9" pitchFamily="50" charset="-128"/>
              </a:defRPr>
            </a:lvl1pPr>
          </a:lstStyle>
          <a:p>
            <a:r>
              <a:rPr lang="ja-JP" altLang="en-US" dirty="0"/>
              <a:t>マスタ</a:t>
            </a:r>
            <a:r>
              <a:rPr lang="en-US" altLang="ja-JP" dirty="0"/>
              <a:t> </a:t>
            </a:r>
            <a:r>
              <a:rPr lang="ja-JP" altLang="en-US" dirty="0"/>
              <a:t>タイトルの書式設定</a:t>
            </a:r>
          </a:p>
        </p:txBody>
      </p:sp>
      <p:sp>
        <p:nvSpPr>
          <p:cNvPr id="9219" name="Rectangle 3"/>
          <p:cNvSpPr>
            <a:spLocks noGrp="1" noChangeArrowheads="1"/>
          </p:cNvSpPr>
          <p:nvPr>
            <p:ph type="subTitle" sz="quarter" idx="1"/>
          </p:nvPr>
        </p:nvSpPr>
        <p:spPr>
          <a:xfrm>
            <a:off x="1953182" y="6019689"/>
            <a:ext cx="9112723" cy="3199797"/>
          </a:xfrm>
        </p:spPr>
        <p:txBody>
          <a:bodyPr/>
          <a:lstStyle>
            <a:lvl1pPr marL="0" indent="0" algn="ctr">
              <a:buFont typeface="ＤＦ平成ゴシック体W7" pitchFamily="49" charset="-128"/>
              <a:buNone/>
              <a:defRPr sz="3300">
                <a:latin typeface="Helvetica Neue Condensed Bold"/>
              </a:defRPr>
            </a:lvl1pPr>
          </a:lstStyle>
          <a:p>
            <a:r>
              <a:rPr lang="ja-JP" altLang="en-US" dirty="0"/>
              <a:t>マスタ</a:t>
            </a:r>
            <a:r>
              <a:rPr lang="en-US" altLang="ja-JP" dirty="0"/>
              <a:t> </a:t>
            </a:r>
            <a:r>
              <a:rPr lang="ja-JP" altLang="en-US" dirty="0"/>
              <a:t>サブタイトルの書式設定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E193AB37-5096-42F9-A117-EC10A86D40B8}"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2830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4" name="正方形/長方形 3"/>
          <p:cNvSpPr/>
          <p:nvPr userDrawn="1"/>
        </p:nvSpPr>
        <p:spPr bwMode="auto">
          <a:xfrm>
            <a:off x="1781542" y="3663951"/>
            <a:ext cx="152567" cy="4272755"/>
          </a:xfrm>
          <a:prstGeom prst="rect">
            <a:avLst/>
          </a:prstGeom>
          <a:solidFill>
            <a:schemeClr val="tx1">
              <a:lumMod val="75000"/>
              <a:lumOff val="25000"/>
            </a:schemeClr>
          </a:solidFill>
          <a:ln w="12700" cap="sq" cmpd="sng" algn="ctr">
            <a:solidFill>
              <a:schemeClr val="tx1">
                <a:lumMod val="75000"/>
                <a:lumOff val="25000"/>
              </a:schemeClr>
            </a:solidFill>
            <a:prstDash val="solid"/>
            <a:round/>
            <a:headEnd type="none" w="sm" len="sm"/>
            <a:tailEnd type="none" w="sm" len="sm"/>
          </a:ln>
          <a:effectLst/>
        </p:spPr>
        <p:txBody>
          <a:bodyPr lIns="91544" tIns="45773" rIns="91544" bIns="45773"/>
          <a:lstStyle/>
          <a:p>
            <a:pPr defTabSz="1302380">
              <a:defRPr/>
            </a:pPr>
            <a:endParaRPr lang="ja-JP" altLang="en-US" sz="9500">
              <a:solidFill>
                <a:prstClr val="black"/>
              </a:solidFill>
              <a:latin typeface="Times" charset="0"/>
              <a:ea typeface="Osaka" charset="-128"/>
              <a:cs typeface="Osaka" charset="-128"/>
            </a:endParaRPr>
          </a:p>
        </p:txBody>
      </p:sp>
      <p:sp>
        <p:nvSpPr>
          <p:cNvPr id="2" name="タイトル 1"/>
          <p:cNvSpPr>
            <a:spLocks noGrp="1"/>
          </p:cNvSpPr>
          <p:nvPr>
            <p:ph type="title"/>
          </p:nvPr>
        </p:nvSpPr>
        <p:spPr>
          <a:xfrm>
            <a:off x="2239244" y="3663951"/>
            <a:ext cx="9858080" cy="1940860"/>
          </a:xfrm>
        </p:spPr>
        <p:txBody>
          <a:bodyPr/>
          <a:lstStyle>
            <a:lvl1pPr algn="l">
              <a:defRPr sz="4000" b="0" cap="none"/>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2239244" y="5800328"/>
            <a:ext cx="9858080" cy="2136377"/>
          </a:xfrm>
        </p:spPr>
        <p:txBody>
          <a:bodyPr anchorCtr="0"/>
          <a:lstStyle>
            <a:lvl1pPr marL="0" indent="0" algn="l">
              <a:buNone/>
              <a:defRPr sz="2000" b="0"/>
            </a:lvl1pPr>
            <a:lvl2pPr marL="457722" indent="0">
              <a:buNone/>
              <a:defRPr sz="1900"/>
            </a:lvl2pPr>
            <a:lvl3pPr marL="915443" indent="0">
              <a:buNone/>
              <a:defRPr sz="1600"/>
            </a:lvl3pPr>
            <a:lvl4pPr marL="1373165" indent="0">
              <a:buNone/>
              <a:defRPr sz="1400"/>
            </a:lvl4pPr>
            <a:lvl5pPr marL="1830886" indent="0">
              <a:buNone/>
              <a:defRPr sz="1400"/>
            </a:lvl5pPr>
            <a:lvl6pPr marL="2288607" indent="0">
              <a:buNone/>
              <a:defRPr sz="1400"/>
            </a:lvl6pPr>
            <a:lvl7pPr marL="2746328" indent="0">
              <a:buNone/>
              <a:defRPr sz="1400"/>
            </a:lvl7pPr>
            <a:lvl8pPr marL="3204050" indent="0">
              <a:buNone/>
              <a:defRPr sz="1400"/>
            </a:lvl8pPr>
            <a:lvl9pPr marL="3661771" indent="0">
              <a:buNone/>
              <a:defRPr sz="14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p:txBody>
          <a:bodyPr/>
          <a:lstStyle>
            <a:lvl1pPr>
              <a:defRPr/>
            </a:lvl1pPr>
          </a:lstStyle>
          <a:p>
            <a:pPr>
              <a:defRPr/>
            </a:pPr>
            <a:fld id="{F8FE3946-3E34-434A-A905-35E611DAEB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70770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E5E7115A-EF9F-4E2B-A5BB-D150DB90802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3034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81419" y="2145916"/>
            <a:ext cx="12281676" cy="7118078"/>
          </a:xfrm>
        </p:spPr>
        <p:txBody>
          <a:bodyPr>
            <a:normAutofit/>
          </a:bodyPr>
          <a:lstStyle/>
          <a:p>
            <a:pPr lvl="0"/>
            <a:endParaRPr lang="ja-JP" alt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F14269C6-7AE8-4198-ADE2-7CF5DED4F55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4740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81419"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598541"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F973AA8E-B82C-4974-B217-DFEE598513C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519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32153" y="611984"/>
            <a:ext cx="12281674" cy="1602282"/>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332153" y="2290565"/>
            <a:ext cx="5996081" cy="807500"/>
          </a:xfrm>
        </p:spPr>
        <p:txBody>
          <a:bodyPr/>
          <a:lstStyle>
            <a:lvl1pPr marL="0" indent="0">
              <a:buNone/>
              <a:defRPr sz="2400" b="1"/>
            </a:lvl1pPr>
            <a:lvl2pPr marL="457722" indent="0">
              <a:buNone/>
              <a:defRPr sz="2000" b="1"/>
            </a:lvl2pPr>
            <a:lvl3pPr marL="915443" indent="0">
              <a:buNone/>
              <a:defRPr sz="1900" b="1"/>
            </a:lvl3pPr>
            <a:lvl4pPr marL="1373165" indent="0">
              <a:buNone/>
              <a:defRPr sz="1600" b="1"/>
            </a:lvl4pPr>
            <a:lvl5pPr marL="1830886" indent="0">
              <a:buNone/>
              <a:defRPr sz="1600" b="1"/>
            </a:lvl5pPr>
            <a:lvl6pPr marL="2288607" indent="0">
              <a:buNone/>
              <a:defRPr sz="1600" b="1"/>
            </a:lvl6pPr>
            <a:lvl7pPr marL="2746328" indent="0">
              <a:buNone/>
              <a:defRPr sz="1600" b="1"/>
            </a:lvl7pPr>
            <a:lvl8pPr marL="3204050" indent="0">
              <a:buNone/>
              <a:defRPr sz="1600" b="1"/>
            </a:lvl8pPr>
            <a:lvl9pPr marL="366177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32153" y="3098066"/>
            <a:ext cx="5996081" cy="5628654"/>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614433" y="2290565"/>
            <a:ext cx="5999394" cy="807500"/>
          </a:xfrm>
        </p:spPr>
        <p:txBody>
          <a:bodyPr/>
          <a:lstStyle>
            <a:lvl1pPr marL="0" indent="0">
              <a:buNone/>
              <a:defRPr sz="2400" b="1"/>
            </a:lvl1pPr>
            <a:lvl2pPr marL="457722" indent="0">
              <a:buNone/>
              <a:defRPr sz="2000" b="1"/>
            </a:lvl2pPr>
            <a:lvl3pPr marL="915443" indent="0">
              <a:buNone/>
              <a:defRPr sz="1900" b="1"/>
            </a:lvl3pPr>
            <a:lvl4pPr marL="1373165" indent="0">
              <a:buNone/>
              <a:defRPr sz="1600" b="1"/>
            </a:lvl4pPr>
            <a:lvl5pPr marL="1830886" indent="0">
              <a:buNone/>
              <a:defRPr sz="1600" b="1"/>
            </a:lvl5pPr>
            <a:lvl6pPr marL="2288607" indent="0">
              <a:buNone/>
              <a:defRPr sz="1600" b="1"/>
            </a:lvl6pPr>
            <a:lvl7pPr marL="2746328" indent="0">
              <a:buNone/>
              <a:defRPr sz="1600" b="1"/>
            </a:lvl7pPr>
            <a:lvl8pPr marL="3204050" indent="0">
              <a:buNone/>
              <a:defRPr sz="1600" b="1"/>
            </a:lvl8pPr>
            <a:lvl9pPr marL="366177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614433" y="3098066"/>
            <a:ext cx="5999394" cy="5628654"/>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ln/>
        </p:spPr>
        <p:txBody>
          <a:bodyPr/>
          <a:lstStyle>
            <a:lvl1pPr>
              <a:defRPr/>
            </a:lvl1pPr>
          </a:lstStyle>
          <a:p>
            <a:pPr>
              <a:defRPr/>
            </a:pPr>
            <a:fld id="{20311C1A-3AF6-4294-83A1-F1B58B82388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85955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81419" y="2145916"/>
            <a:ext cx="12281676"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81419" y="5781253"/>
            <a:ext cx="12281676"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E4559B5E-E3A2-4CEF-ABD2-910CDC7B8EA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693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Slide Number Placeholder 5"/>
          <p:cNvSpPr>
            <a:spLocks noGrp="1"/>
          </p:cNvSpPr>
          <p:nvPr>
            <p:ph type="sldNum" sz="quarter" idx="10"/>
          </p:nvPr>
        </p:nvSpPr>
        <p:spPr/>
        <p:txBody>
          <a:bodyPr/>
          <a:lstStyle>
            <a:lvl1pPr>
              <a:defRPr/>
            </a:lvl1pPr>
          </a:lstStyle>
          <a:p>
            <a:pPr>
              <a:defRPr/>
            </a:pPr>
            <a:fld id="{E9AB7569-FD11-2040-804D-F71B1CED6577}" type="slidenum">
              <a:rPr lang="ja-JP" altLang="en-US"/>
              <a:pPr>
                <a:defRPr/>
              </a:pPr>
              <a:t>‹#›</a:t>
            </a:fld>
            <a:endParaRPr lang="en-US" altLang="ja-JP"/>
          </a:p>
        </p:txBody>
      </p:sp>
      <p:sp>
        <p:nvSpPr>
          <p:cNvPr id="5"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1460789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12281676"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81419" y="5781253"/>
            <a:ext cx="12281676"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D3CD12F2-F731-4DAC-973D-5F96EC52C24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85086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sldNum" sz="quarter" idx="10"/>
          </p:nvPr>
        </p:nvSpPr>
        <p:spPr>
          <a:ln/>
        </p:spPr>
        <p:txBody>
          <a:bodyPr/>
          <a:lstStyle>
            <a:lvl1pPr>
              <a:defRPr/>
            </a:lvl1pPr>
          </a:lstStyle>
          <a:p>
            <a:pPr>
              <a:defRPr/>
            </a:pPr>
            <a:fld id="{DBE6AF98-0C6D-4B4C-91D5-227824D393C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0911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A4B773F-1BE5-4975-A13A-536892968E6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4583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lvl1pPr eaLnBrk="1" hangingPunct="1">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6064554" cy="7118078"/>
          </a:xfrm>
        </p:spPr>
        <p:txBody>
          <a:bodyPr/>
          <a:lstStyle>
            <a:lvl1pPr eaLnBrk="1" hangingPunct="1">
              <a:defRPr sz="2800"/>
            </a:lvl1pPr>
            <a:lvl2pPr eaLnBrk="1" hangingPunct="1">
              <a:defRPr sz="2400"/>
            </a:lvl2pPr>
            <a:lvl3pPr eaLnBrk="1" hangingPunct="1">
              <a:defRPr sz="2000"/>
            </a:lvl3pPr>
            <a:lvl4pPr eaLnBrk="1" hangingPunct="1">
              <a:defRPr sz="1900"/>
            </a:lvl4pPr>
            <a:lvl5pPr eaLnBrk="1" hangingPunct="1">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598541" y="2145916"/>
            <a:ext cx="6064554" cy="7118078"/>
          </a:xfrm>
        </p:spPr>
        <p:txBody>
          <a:bodyPr/>
          <a:lstStyle>
            <a:lvl1pPr eaLnBrk="1" hangingPunct="1">
              <a:defRPr sz="2800"/>
            </a:lvl1pPr>
            <a:lvl2pPr eaLnBrk="1" hangingPunct="1">
              <a:defRPr sz="2400"/>
            </a:lvl2pPr>
            <a:lvl3pPr eaLnBrk="1" hangingPunct="1">
              <a:defRPr sz="2000"/>
            </a:lvl3pPr>
            <a:lvl4pPr eaLnBrk="1" hangingPunct="1">
              <a:defRPr sz="1900"/>
            </a:lvl4pPr>
            <a:lvl5pPr eaLnBrk="1" hangingPunct="1">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C67F39BB-EBF2-4CAB-A1E4-A88E5E06A57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02021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381419"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381419"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6598541"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sldNum" sz="quarter" idx="10"/>
          </p:nvPr>
        </p:nvSpPr>
        <p:spPr>
          <a:ln/>
        </p:spPr>
        <p:txBody>
          <a:bodyPr/>
          <a:lstStyle>
            <a:lvl1pPr>
              <a:defRPr/>
            </a:lvl1pPr>
          </a:lstStyle>
          <a:p>
            <a:pPr>
              <a:defRPr/>
            </a:pPr>
            <a:fld id="{00613CC2-5210-416E-8658-6B68800EB6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2751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598541"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547ED001-8174-49E4-87CE-CA53B49EDD2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3130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381419"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598541"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381419"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6598541"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ln/>
        </p:spPr>
        <p:txBody>
          <a:bodyPr/>
          <a:lstStyle>
            <a:lvl1pPr>
              <a:defRPr/>
            </a:lvl1pPr>
          </a:lstStyle>
          <a:p>
            <a:pPr>
              <a:defRPr/>
            </a:pPr>
            <a:fld id="{D0756AE9-5E34-4D31-94D6-613A594AAFD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62103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598541"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598541"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sldNum" sz="quarter" idx="10"/>
          </p:nvPr>
        </p:nvSpPr>
        <p:spPr>
          <a:ln/>
        </p:spPr>
        <p:txBody>
          <a:bodyPr/>
          <a:lstStyle>
            <a:lvl1pPr>
              <a:defRPr/>
            </a:lvl1pPr>
          </a:lstStyle>
          <a:p>
            <a:pPr>
              <a:defRPr/>
            </a:pPr>
            <a:fld id="{8E166E63-B930-46F7-A2BE-8C070AC01A8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79868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6280529" y="2036763"/>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1" name="Content Placeholder 2"/>
          <p:cNvSpPr>
            <a:spLocks noGrp="1"/>
          </p:cNvSpPr>
          <p:nvPr>
            <p:ph sz="half" idx="15"/>
          </p:nvPr>
        </p:nvSpPr>
        <p:spPr>
          <a:xfrm>
            <a:off x="719932" y="2036764"/>
            <a:ext cx="5208905" cy="66579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6280529" y="5570537"/>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Slide Number Placeholder 6"/>
          <p:cNvSpPr>
            <a:spLocks noGrp="1"/>
          </p:cNvSpPr>
          <p:nvPr>
            <p:ph type="sldNum" sz="quarter" idx="17"/>
          </p:nvPr>
        </p:nvSpPr>
        <p:spPr/>
        <p:txBody>
          <a:bodyPr/>
          <a:lstStyle>
            <a:lvl1pPr>
              <a:defRPr>
                <a:ea typeface="Osaka" pitchFamily="-1" charset="-128"/>
              </a:defRPr>
            </a:lvl1pPr>
          </a:lstStyle>
          <a:p>
            <a:pPr>
              <a:defRPr/>
            </a:pPr>
            <a:fld id="{8EA4D6DA-0347-4EBB-939B-551059B40310}" type="slidenum">
              <a:rPr lang="ja-JP" altLang="en-US">
                <a:solidFill>
                  <a:prstClr val="black"/>
                </a:solidFill>
              </a:rPr>
              <a:pPr>
                <a:defRPr/>
              </a:pPr>
              <a:t>‹#›</a:t>
            </a:fld>
            <a:endParaRPr lang="en-US" altLang="ja-JP">
              <a:solidFill>
                <a:prstClr val="black"/>
              </a:solidFill>
            </a:endParaRPr>
          </a:p>
        </p:txBody>
      </p:sp>
      <p:sp>
        <p:nvSpPr>
          <p:cNvPr id="7" name="フッター プレースホルダ 7"/>
          <p:cNvSpPr>
            <a:spLocks noGrp="1"/>
          </p:cNvSpPr>
          <p:nvPr>
            <p:ph type="ftr" sz="quarter" idx="18"/>
          </p:nvPr>
        </p:nvSpPr>
        <p:spPr>
          <a:xfrm>
            <a:off x="719928" y="9249687"/>
            <a:ext cx="10744877" cy="359243"/>
          </a:xfrm>
          <a:prstGeom prst="rect">
            <a:avLst/>
          </a:prstGeom>
        </p:spPr>
        <p:txBody>
          <a:bodyPr vert="horz" wrap="square" lIns="91434" tIns="45717" rIns="91434" bIns="45717" numCol="1" anchor="ctr" anchorCtr="0" compatLnSpc="1">
            <a:prstTxWarp prst="textNoShape">
              <a:avLst/>
            </a:prstTxWarp>
          </a:bodyPr>
          <a:lstStyle>
            <a:lvl1pPr>
              <a:defRPr sz="1100">
                <a:solidFill>
                  <a:srgbClr val="898989"/>
                </a:solidFill>
                <a:latin typeface="ＤＦＧ平成ゴシック体W7" pitchFamily="50" charset="-128"/>
                <a:ea typeface="ＭＳ ゴシック" pitchFamily="49" charset="-128"/>
              </a:defRPr>
            </a:lvl1pPr>
          </a:lstStyle>
          <a:p>
            <a:pPr algn="ctr" defTabSz="1302380">
              <a:defRPr/>
            </a:pPr>
            <a:r>
              <a:rPr lang="en-US" altLang="ja-JP"/>
              <a:t>CONFIDENTIAL (C) 2011 Noboru Koshizuka, The University of Tokyo, All Rights Reserved.</a:t>
            </a:r>
            <a:endParaRPr lang="ja-JP" altLang="en-US"/>
          </a:p>
        </p:txBody>
      </p:sp>
    </p:spTree>
    <p:extLst>
      <p:ext uri="{BB962C8B-B14F-4D97-AF65-F5344CB8AC3E}">
        <p14:creationId xmlns:p14="http://schemas.microsoft.com/office/powerpoint/2010/main" val="372597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3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6280529" y="2036763"/>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1" name="Content Placeholder 2"/>
          <p:cNvSpPr>
            <a:spLocks noGrp="1"/>
          </p:cNvSpPr>
          <p:nvPr>
            <p:ph sz="half" idx="15"/>
          </p:nvPr>
        </p:nvSpPr>
        <p:spPr>
          <a:xfrm>
            <a:off x="719932" y="2036765"/>
            <a:ext cx="5208905"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6280529" y="5570537"/>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8" name="Content Placeholder 2"/>
          <p:cNvSpPr>
            <a:spLocks noGrp="1"/>
          </p:cNvSpPr>
          <p:nvPr>
            <p:ph sz="half" idx="17"/>
          </p:nvPr>
        </p:nvSpPr>
        <p:spPr>
          <a:xfrm>
            <a:off x="719932" y="5570538"/>
            <a:ext cx="5208905"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Slide Number Placeholder 6"/>
          <p:cNvSpPr>
            <a:spLocks noGrp="1"/>
          </p:cNvSpPr>
          <p:nvPr>
            <p:ph type="sldNum" sz="quarter" idx="18"/>
          </p:nvPr>
        </p:nvSpPr>
        <p:spPr/>
        <p:txBody>
          <a:bodyPr/>
          <a:lstStyle>
            <a:lvl1pPr>
              <a:defRPr>
                <a:ea typeface="Osaka" pitchFamily="-1" charset="-128"/>
              </a:defRPr>
            </a:lvl1pPr>
          </a:lstStyle>
          <a:p>
            <a:pPr>
              <a:defRPr/>
            </a:pPr>
            <a:fld id="{DF6E0324-6E01-40E7-A0DE-98679154F3C5}" type="slidenum">
              <a:rPr lang="ja-JP" altLang="en-US">
                <a:solidFill>
                  <a:prstClr val="black"/>
                </a:solidFill>
              </a:rPr>
              <a:pPr>
                <a:defRPr/>
              </a:pPr>
              <a:t>‹#›</a:t>
            </a:fld>
            <a:endParaRPr lang="en-US" altLang="ja-JP">
              <a:solidFill>
                <a:prstClr val="black"/>
              </a:solidFill>
            </a:endParaRPr>
          </a:p>
        </p:txBody>
      </p:sp>
      <p:sp>
        <p:nvSpPr>
          <p:cNvPr id="9" name="フッター プレースホルダ 7"/>
          <p:cNvSpPr>
            <a:spLocks noGrp="1"/>
          </p:cNvSpPr>
          <p:nvPr>
            <p:ph type="ftr" sz="quarter" idx="19"/>
          </p:nvPr>
        </p:nvSpPr>
        <p:spPr>
          <a:xfrm>
            <a:off x="719928" y="9249687"/>
            <a:ext cx="10744877" cy="359243"/>
          </a:xfrm>
          <a:prstGeom prst="rect">
            <a:avLst/>
          </a:prstGeom>
        </p:spPr>
        <p:txBody>
          <a:bodyPr vert="horz" wrap="square" lIns="91434" tIns="45717" rIns="91434" bIns="45717" numCol="1" anchor="ctr" anchorCtr="0" compatLnSpc="1">
            <a:prstTxWarp prst="textNoShape">
              <a:avLst/>
            </a:prstTxWarp>
          </a:bodyPr>
          <a:lstStyle>
            <a:lvl1pPr>
              <a:defRPr sz="1100">
                <a:solidFill>
                  <a:srgbClr val="898989"/>
                </a:solidFill>
                <a:latin typeface="ＤＦＧ平成ゴシック体W7" pitchFamily="50" charset="-128"/>
                <a:ea typeface="ＭＳ ゴシック" pitchFamily="49" charset="-128"/>
              </a:defRPr>
            </a:lvl1pPr>
          </a:lstStyle>
          <a:p>
            <a:pPr algn="ctr" defTabSz="1302380">
              <a:defRPr/>
            </a:pPr>
            <a:r>
              <a:rPr lang="en-US" altLang="ja-JP"/>
              <a:t>CONFIDENTIAL (C) 2011 Noboru Koshizuka, The University of Tokyo, All Rights Reserved.</a:t>
            </a:r>
            <a:endParaRPr lang="ja-JP" altLang="en-US"/>
          </a:p>
        </p:txBody>
      </p:sp>
    </p:spTree>
    <p:extLst>
      <p:ext uri="{BB962C8B-B14F-4D97-AF65-F5344CB8AC3E}">
        <p14:creationId xmlns:p14="http://schemas.microsoft.com/office/powerpoint/2010/main" val="154373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a:xfrm>
            <a:off x="709894" y="2065338"/>
            <a:ext cx="11921917" cy="220979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Slide Number Placeholder 5"/>
          <p:cNvSpPr>
            <a:spLocks noGrp="1"/>
          </p:cNvSpPr>
          <p:nvPr>
            <p:ph type="sldNum" sz="quarter" idx="10"/>
          </p:nvPr>
        </p:nvSpPr>
        <p:spPr/>
        <p:txBody>
          <a:bodyPr/>
          <a:lstStyle>
            <a:lvl1pPr>
              <a:defRPr/>
            </a:lvl1pPr>
          </a:lstStyle>
          <a:p>
            <a:pPr>
              <a:defRPr/>
            </a:pPr>
            <a:fld id="{DFE4F5BB-7FD5-2146-AD4F-AF4D314CF86A}" type="slidenum">
              <a:rPr lang="ja-JP" altLang="en-US"/>
              <a:pPr>
                <a:defRPr/>
              </a:pPr>
              <a:t>‹#›</a:t>
            </a:fld>
            <a:endParaRPr lang="en-US" altLang="ja-JP"/>
          </a:p>
        </p:txBody>
      </p:sp>
      <p:sp>
        <p:nvSpPr>
          <p:cNvPr id="5"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163129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894" y="2522537"/>
            <a:ext cx="11849909" cy="620441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0" name="Text Placeholder 3"/>
          <p:cNvSpPr>
            <a:spLocks noGrp="1"/>
          </p:cNvSpPr>
          <p:nvPr>
            <p:ph type="body" sz="half" idx="2"/>
          </p:nvPr>
        </p:nvSpPr>
        <p:spPr>
          <a:xfrm>
            <a:off x="709955" y="1760537"/>
            <a:ext cx="11854060" cy="684847"/>
          </a:xfrm>
        </p:spPr>
        <p:txBody>
          <a:bodyPr rtlCol="0">
            <a:noAutofit/>
          </a:bodyPr>
          <a:lstStyle>
            <a:lvl1pPr marL="0" indent="0">
              <a:buNone/>
              <a:defRPr kumimoji="0" sz="3400" b="0" i="0" u="none" strike="noStrike" kern="1200" cap="none" spc="0" normalizeH="0" baseline="0">
                <a:ln>
                  <a:noFill/>
                </a:ln>
                <a:solidFill>
                  <a:schemeClr val="tx1">
                    <a:lumMod val="65000"/>
                    <a:lumOff val="35000"/>
                  </a:schemeClr>
                </a:solidFill>
                <a:effectLst/>
                <a:uLnTx/>
                <a:uFillTx/>
                <a:latin typeface="+mj-lt"/>
                <a:ea typeface="+mj-ea"/>
                <a:cs typeface="+mj-cs"/>
              </a:defRPr>
            </a:lvl1pPr>
            <a:lvl2pPr marL="651190" indent="0">
              <a:buNone/>
              <a:defRPr sz="1700"/>
            </a:lvl2pPr>
            <a:lvl3pPr marL="1302380" indent="0">
              <a:buNone/>
              <a:defRPr sz="1400"/>
            </a:lvl3pPr>
            <a:lvl4pPr marL="1953570" indent="0">
              <a:buNone/>
              <a:defRPr sz="1300"/>
            </a:lvl4pPr>
            <a:lvl5pPr marL="2604760" indent="0">
              <a:buNone/>
              <a:defRPr sz="1300"/>
            </a:lvl5pPr>
            <a:lvl6pPr marL="3255950" indent="0">
              <a:buNone/>
              <a:defRPr sz="1300"/>
            </a:lvl6pPr>
            <a:lvl7pPr marL="3907140" indent="0">
              <a:buNone/>
              <a:defRPr sz="1300"/>
            </a:lvl7pPr>
            <a:lvl8pPr marL="4558330" indent="0">
              <a:buNone/>
              <a:defRPr sz="1300"/>
            </a:lvl8pPr>
            <a:lvl9pPr marL="5209520" indent="0">
              <a:buNone/>
              <a:defRPr sz="1300"/>
            </a:lvl9pPr>
          </a:lstStyle>
          <a:p>
            <a:pPr lvl="0"/>
            <a:r>
              <a:rPr lang="ja-JP" altLang="en-US" dirty="0" smtClean="0"/>
              <a:t>マスタ テキストの書式設定</a:t>
            </a:r>
          </a:p>
        </p:txBody>
      </p:sp>
      <p:sp>
        <p:nvSpPr>
          <p:cNvPr id="14" name="Title 1"/>
          <p:cNvSpPr>
            <a:spLocks noGrp="1"/>
          </p:cNvSpPr>
          <p:nvPr>
            <p:ph type="title"/>
          </p:nvPr>
        </p:nvSpPr>
        <p:spPr>
          <a:xfrm>
            <a:off x="709894" y="689610"/>
            <a:ext cx="11849909" cy="918527"/>
          </a:xfrm>
        </p:spPr>
        <p:txBody>
          <a:bodyPr/>
          <a:lstStyle/>
          <a:p>
            <a:r>
              <a:rPr lang="ja-JP" altLang="en-US" smtClean="0"/>
              <a:t>マスタ タイトルの書式設定</a:t>
            </a:r>
            <a:endParaRPr/>
          </a:p>
        </p:txBody>
      </p:sp>
      <p:sp>
        <p:nvSpPr>
          <p:cNvPr id="5" name="Slide Number Placeholder 5"/>
          <p:cNvSpPr>
            <a:spLocks noGrp="1"/>
          </p:cNvSpPr>
          <p:nvPr>
            <p:ph type="sldNum" sz="quarter" idx="10"/>
          </p:nvPr>
        </p:nvSpPr>
        <p:spPr/>
        <p:txBody>
          <a:bodyPr/>
          <a:lstStyle>
            <a:lvl1pPr>
              <a:defRPr/>
            </a:lvl1pPr>
          </a:lstStyle>
          <a:p>
            <a:pPr>
              <a:defRPr/>
            </a:pPr>
            <a:fld id="{C7D993A6-ADE2-5048-855B-AB18A28CF232}" type="slidenum">
              <a:rPr lang="ja-JP" altLang="en-US"/>
              <a:pPr>
                <a:defRPr/>
              </a:pPr>
              <a:t>‹#›</a:t>
            </a:fld>
            <a:endParaRPr lang="en-US" altLang="ja-JP"/>
          </a:p>
        </p:txBody>
      </p:sp>
      <p:sp>
        <p:nvSpPr>
          <p:cNvPr id="6"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281269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テキスト">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894" y="3284537"/>
            <a:ext cx="11777901" cy="544241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0" name="Text Placeholder 3"/>
          <p:cNvSpPr>
            <a:spLocks noGrp="1"/>
          </p:cNvSpPr>
          <p:nvPr>
            <p:ph type="body" sz="half" idx="2"/>
          </p:nvPr>
        </p:nvSpPr>
        <p:spPr>
          <a:xfrm>
            <a:off x="709955" y="1760537"/>
            <a:ext cx="11782027" cy="1371600"/>
          </a:xfrm>
        </p:spPr>
        <p:txBody>
          <a:bodyPr rtlCol="0">
            <a:noAutofit/>
          </a:bodyPr>
          <a:lstStyle>
            <a:lvl1pPr marL="0" indent="0">
              <a:buNone/>
              <a:defRPr kumimoji="0" sz="2400" b="1" i="0" u="none" strike="noStrike" kern="1200" cap="none" spc="0" normalizeH="0" baseline="0">
                <a:ln>
                  <a:noFill/>
                </a:ln>
                <a:solidFill>
                  <a:schemeClr val="tx1">
                    <a:lumMod val="65000"/>
                    <a:lumOff val="35000"/>
                  </a:schemeClr>
                </a:solidFill>
                <a:effectLst/>
                <a:uLnTx/>
                <a:uFillTx/>
                <a:latin typeface="メイリオ"/>
                <a:ea typeface="メイリオ"/>
                <a:cs typeface="メイリオ"/>
              </a:defRPr>
            </a:lvl1pPr>
            <a:lvl2pPr marL="651190" indent="0">
              <a:buNone/>
              <a:defRPr sz="1700"/>
            </a:lvl2pPr>
            <a:lvl3pPr marL="1302380" indent="0">
              <a:buNone/>
              <a:defRPr sz="1400"/>
            </a:lvl3pPr>
            <a:lvl4pPr marL="1953570" indent="0">
              <a:buNone/>
              <a:defRPr sz="1300"/>
            </a:lvl4pPr>
            <a:lvl5pPr marL="2604760" indent="0">
              <a:buNone/>
              <a:defRPr sz="1300"/>
            </a:lvl5pPr>
            <a:lvl6pPr marL="3255950" indent="0">
              <a:buNone/>
              <a:defRPr sz="1300"/>
            </a:lvl6pPr>
            <a:lvl7pPr marL="3907140" indent="0">
              <a:buNone/>
              <a:defRPr sz="1300"/>
            </a:lvl7pPr>
            <a:lvl8pPr marL="4558330" indent="0">
              <a:buNone/>
              <a:defRPr sz="1300"/>
            </a:lvl8pPr>
            <a:lvl9pPr marL="5209520" indent="0">
              <a:buNone/>
              <a:defRPr sz="1300"/>
            </a:lvl9pPr>
          </a:lstStyle>
          <a:p>
            <a:pPr lvl="0"/>
            <a:r>
              <a:rPr lang="ja-JP" altLang="en-US" dirty="0" smtClean="0"/>
              <a:t>マスタ テキストの書式設定</a:t>
            </a:r>
          </a:p>
        </p:txBody>
      </p:sp>
      <p:sp>
        <p:nvSpPr>
          <p:cNvPr id="14" name="Title 1"/>
          <p:cNvSpPr>
            <a:spLocks noGrp="1"/>
          </p:cNvSpPr>
          <p:nvPr>
            <p:ph type="title"/>
          </p:nvPr>
        </p:nvSpPr>
        <p:spPr>
          <a:xfrm>
            <a:off x="709894" y="689610"/>
            <a:ext cx="11777901" cy="918527"/>
          </a:xfrm>
        </p:spPr>
        <p:txBody>
          <a:bodyPr/>
          <a:lstStyle/>
          <a:p>
            <a:r>
              <a:rPr lang="ja-JP" altLang="en-US" smtClean="0"/>
              <a:t>マスタ タイトルの書式設定</a:t>
            </a:r>
            <a:endParaRPr/>
          </a:p>
        </p:txBody>
      </p:sp>
      <p:sp>
        <p:nvSpPr>
          <p:cNvPr id="5" name="Slide Number Placeholder 5"/>
          <p:cNvSpPr>
            <a:spLocks noGrp="1"/>
          </p:cNvSpPr>
          <p:nvPr>
            <p:ph type="sldNum" sz="quarter" idx="10"/>
          </p:nvPr>
        </p:nvSpPr>
        <p:spPr/>
        <p:txBody>
          <a:bodyPr/>
          <a:lstStyle>
            <a:lvl1pPr>
              <a:defRPr/>
            </a:lvl1pPr>
          </a:lstStyle>
          <a:p>
            <a:pPr>
              <a:defRPr/>
            </a:pPr>
            <a:fld id="{6AE5C436-D66C-784F-84A4-AD6C3CC2A33E}" type="slidenum">
              <a:rPr lang="ja-JP" altLang="en-US"/>
              <a:pPr>
                <a:defRPr/>
              </a:pPr>
              <a:t>‹#›</a:t>
            </a:fld>
            <a:endParaRPr lang="en-US" altLang="ja-JP"/>
          </a:p>
        </p:txBody>
      </p:sp>
      <p:sp>
        <p:nvSpPr>
          <p:cNvPr id="6"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25888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セクション ヘッダー">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8938"/>
            <a:ext cx="13022263" cy="930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10731" y="2293937"/>
            <a:ext cx="7441831" cy="2819400"/>
          </a:xfrm>
        </p:spPr>
        <p:txBody>
          <a:bodyPr anchor="b">
            <a:normAutofit/>
          </a:bodyPr>
          <a:lstStyle>
            <a:lvl1pPr algn="ctr">
              <a:defRPr sz="4600" b="1" i="0" cap="none" baseline="0">
                <a:solidFill>
                  <a:schemeClr val="tx1">
                    <a:lumMod val="65000"/>
                    <a:lumOff val="35000"/>
                  </a:schemeClr>
                </a:solidFill>
                <a:latin typeface="メイリオ"/>
                <a:ea typeface="メイリオ"/>
                <a:cs typeface="メイリオ"/>
              </a:defRPr>
            </a:lvl1pPr>
          </a:lstStyle>
          <a:p>
            <a:r>
              <a:rPr lang="ja-JP" altLang="en-US" dirty="0" smtClean="0"/>
              <a:t>マスタ タイトルの書式設定</a:t>
            </a:r>
            <a:endParaRPr dirty="0"/>
          </a:p>
        </p:txBody>
      </p:sp>
      <p:sp>
        <p:nvSpPr>
          <p:cNvPr id="3" name="Text Placeholder 2"/>
          <p:cNvSpPr>
            <a:spLocks noGrp="1"/>
          </p:cNvSpPr>
          <p:nvPr>
            <p:ph type="body" idx="1"/>
          </p:nvPr>
        </p:nvSpPr>
        <p:spPr>
          <a:xfrm>
            <a:off x="3310731" y="5341936"/>
            <a:ext cx="7441831" cy="1751769"/>
          </a:xfrm>
        </p:spPr>
        <p:txBody>
          <a:bodyPr>
            <a:normAutofit/>
          </a:bodyPr>
          <a:lstStyle>
            <a:lvl1pPr marL="0" indent="0" algn="ctr">
              <a:spcBef>
                <a:spcPts val="427"/>
              </a:spcBef>
              <a:buNone/>
              <a:defRPr sz="3600" b="1" i="0" cap="none" baseline="0">
                <a:solidFill>
                  <a:schemeClr val="tx1">
                    <a:lumMod val="65000"/>
                    <a:lumOff val="35000"/>
                  </a:schemeClr>
                </a:solidFill>
                <a:latin typeface="メイリオ"/>
                <a:ea typeface="メイリオ"/>
                <a:cs typeface="メイリオ"/>
              </a:defRPr>
            </a:lvl1pPr>
            <a:lvl2pPr marL="651190" indent="0">
              <a:buNone/>
              <a:defRPr sz="2600">
                <a:solidFill>
                  <a:schemeClr val="tx1">
                    <a:tint val="75000"/>
                  </a:schemeClr>
                </a:solidFill>
              </a:defRPr>
            </a:lvl2pPr>
            <a:lvl3pPr marL="1302380" indent="0">
              <a:buNone/>
              <a:defRPr sz="2300">
                <a:solidFill>
                  <a:schemeClr val="tx1">
                    <a:tint val="75000"/>
                  </a:schemeClr>
                </a:solidFill>
              </a:defRPr>
            </a:lvl3pPr>
            <a:lvl4pPr marL="1953570" indent="0">
              <a:buNone/>
              <a:defRPr sz="2000">
                <a:solidFill>
                  <a:schemeClr val="tx1">
                    <a:tint val="75000"/>
                  </a:schemeClr>
                </a:solidFill>
              </a:defRPr>
            </a:lvl4pPr>
            <a:lvl5pPr marL="2604760" indent="0">
              <a:buNone/>
              <a:defRPr sz="2000">
                <a:solidFill>
                  <a:schemeClr val="tx1">
                    <a:tint val="75000"/>
                  </a:schemeClr>
                </a:solidFill>
              </a:defRPr>
            </a:lvl5pPr>
            <a:lvl6pPr marL="3255950" indent="0">
              <a:buNone/>
              <a:defRPr sz="2000">
                <a:solidFill>
                  <a:schemeClr val="tx1">
                    <a:tint val="75000"/>
                  </a:schemeClr>
                </a:solidFill>
              </a:defRPr>
            </a:lvl6pPr>
            <a:lvl7pPr marL="3907140" indent="0">
              <a:buNone/>
              <a:defRPr sz="2000">
                <a:solidFill>
                  <a:schemeClr val="tx1">
                    <a:tint val="75000"/>
                  </a:schemeClr>
                </a:solidFill>
              </a:defRPr>
            </a:lvl7pPr>
            <a:lvl8pPr marL="4558330" indent="0">
              <a:buNone/>
              <a:defRPr sz="2000">
                <a:solidFill>
                  <a:schemeClr val="tx1">
                    <a:tint val="75000"/>
                  </a:schemeClr>
                </a:solidFill>
              </a:defRPr>
            </a:lvl8pPr>
            <a:lvl9pPr marL="5209520" indent="0">
              <a:buNone/>
              <a:defRPr sz="2000">
                <a:solidFill>
                  <a:schemeClr val="tx1">
                    <a:tint val="75000"/>
                  </a:schemeClr>
                </a:solidFill>
              </a:defRPr>
            </a:lvl9pPr>
          </a:lstStyle>
          <a:p>
            <a:pPr lvl="0"/>
            <a:r>
              <a:rPr lang="ja-JP" altLang="en-US" dirty="0" smtClean="0"/>
              <a:t>マスタ テキストの書式設定</a:t>
            </a:r>
          </a:p>
        </p:txBody>
      </p:sp>
    </p:spTree>
    <p:extLst>
      <p:ext uri="{BB962C8B-B14F-4D97-AF65-F5344CB8AC3E}">
        <p14:creationId xmlns:p14="http://schemas.microsoft.com/office/powerpoint/2010/main" val="368145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1024731" y="3741737"/>
            <a:ext cx="11175031" cy="2819400"/>
          </a:xfrm>
        </p:spPr>
        <p:txBody>
          <a:bodyPr>
            <a:normAutofit/>
          </a:bodyPr>
          <a:lstStyle>
            <a:lvl1pPr algn="ctr">
              <a:defRPr sz="4600" b="1" i="0" cap="none" baseline="0">
                <a:solidFill>
                  <a:srgbClr val="595959"/>
                </a:solidFill>
                <a:latin typeface="メイリオ"/>
                <a:ea typeface="メイリオ"/>
                <a:cs typeface="メイリオ"/>
              </a:defRPr>
            </a:lvl1pPr>
          </a:lstStyle>
          <a:p>
            <a:r>
              <a:rPr lang="ja-JP" altLang="en-US" dirty="0" smtClean="0"/>
              <a:t>マスタ タイトルの書式設定</a:t>
            </a:r>
            <a:endParaRPr dirty="0"/>
          </a:p>
        </p:txBody>
      </p:sp>
      <p:sp>
        <p:nvSpPr>
          <p:cNvPr id="3" name="Text Placeholder 2"/>
          <p:cNvSpPr>
            <a:spLocks noGrp="1"/>
          </p:cNvSpPr>
          <p:nvPr>
            <p:ph type="body" idx="1"/>
          </p:nvPr>
        </p:nvSpPr>
        <p:spPr>
          <a:xfrm>
            <a:off x="1024731" y="6789736"/>
            <a:ext cx="11175031" cy="1751769"/>
          </a:xfrm>
        </p:spPr>
        <p:txBody>
          <a:bodyPr anchor="ctr">
            <a:normAutofit/>
          </a:bodyPr>
          <a:lstStyle>
            <a:lvl1pPr marL="0" indent="0" algn="ctr">
              <a:spcBef>
                <a:spcPts val="427"/>
              </a:spcBef>
              <a:buNone/>
              <a:defRPr sz="3600" b="1" i="0" cap="none" baseline="0">
                <a:solidFill>
                  <a:srgbClr val="595959"/>
                </a:solidFill>
                <a:latin typeface="メイリオ"/>
                <a:ea typeface="メイリオ"/>
                <a:cs typeface="メイリオ"/>
              </a:defRPr>
            </a:lvl1pPr>
            <a:lvl2pPr marL="651190" indent="0">
              <a:buNone/>
              <a:defRPr sz="2600">
                <a:solidFill>
                  <a:schemeClr val="tx1">
                    <a:tint val="75000"/>
                  </a:schemeClr>
                </a:solidFill>
              </a:defRPr>
            </a:lvl2pPr>
            <a:lvl3pPr marL="1302380" indent="0">
              <a:buNone/>
              <a:defRPr sz="2300">
                <a:solidFill>
                  <a:schemeClr val="tx1">
                    <a:tint val="75000"/>
                  </a:schemeClr>
                </a:solidFill>
              </a:defRPr>
            </a:lvl3pPr>
            <a:lvl4pPr marL="1953570" indent="0">
              <a:buNone/>
              <a:defRPr sz="2000">
                <a:solidFill>
                  <a:schemeClr val="tx1">
                    <a:tint val="75000"/>
                  </a:schemeClr>
                </a:solidFill>
              </a:defRPr>
            </a:lvl4pPr>
            <a:lvl5pPr marL="2604760" indent="0">
              <a:buNone/>
              <a:defRPr sz="2000">
                <a:solidFill>
                  <a:schemeClr val="tx1">
                    <a:tint val="75000"/>
                  </a:schemeClr>
                </a:solidFill>
              </a:defRPr>
            </a:lvl5pPr>
            <a:lvl6pPr marL="3255950" indent="0">
              <a:buNone/>
              <a:defRPr sz="2000">
                <a:solidFill>
                  <a:schemeClr val="tx1">
                    <a:tint val="75000"/>
                  </a:schemeClr>
                </a:solidFill>
              </a:defRPr>
            </a:lvl6pPr>
            <a:lvl7pPr marL="3907140" indent="0">
              <a:buNone/>
              <a:defRPr sz="2000">
                <a:solidFill>
                  <a:schemeClr val="tx1">
                    <a:tint val="75000"/>
                  </a:schemeClr>
                </a:solidFill>
              </a:defRPr>
            </a:lvl7pPr>
            <a:lvl8pPr marL="4558330" indent="0">
              <a:buNone/>
              <a:defRPr sz="2000">
                <a:solidFill>
                  <a:schemeClr val="tx1">
                    <a:tint val="75000"/>
                  </a:schemeClr>
                </a:solidFill>
              </a:defRPr>
            </a:lvl8pPr>
            <a:lvl9pPr marL="5209520" indent="0">
              <a:buNone/>
              <a:defRPr sz="2000">
                <a:solidFill>
                  <a:schemeClr val="tx1">
                    <a:tint val="75000"/>
                  </a:schemeClr>
                </a:solidFill>
              </a:defRPr>
            </a:lvl9pPr>
          </a:lstStyle>
          <a:p>
            <a:pPr lvl="0"/>
            <a:r>
              <a:rPr lang="ja-JP" altLang="en-US" dirty="0" smtClean="0"/>
              <a:t>マスタ テキストの書式設定</a:t>
            </a:r>
          </a:p>
        </p:txBody>
      </p:sp>
    </p:spTree>
    <p:extLst>
      <p:ext uri="{BB962C8B-B14F-4D97-AF65-F5344CB8AC3E}">
        <p14:creationId xmlns:p14="http://schemas.microsoft.com/office/powerpoint/2010/main" val="21634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08564" y="1836737"/>
            <a:ext cx="5658551" cy="68902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6" name="Content Placeholder 5"/>
          <p:cNvSpPr>
            <a:spLocks noGrp="1"/>
          </p:cNvSpPr>
          <p:nvPr>
            <p:ph sz="quarter" idx="4"/>
          </p:nvPr>
        </p:nvSpPr>
        <p:spPr>
          <a:xfrm>
            <a:off x="6871171" y="1836737"/>
            <a:ext cx="5712961" cy="68902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6" name="Title 1"/>
          <p:cNvSpPr>
            <a:spLocks noGrp="1"/>
          </p:cNvSpPr>
          <p:nvPr>
            <p:ph type="title"/>
          </p:nvPr>
        </p:nvSpPr>
        <p:spPr>
          <a:xfrm>
            <a:off x="709894" y="689610"/>
            <a:ext cx="11849909" cy="918527"/>
          </a:xfrm>
        </p:spPr>
        <p:txBody>
          <a:bodyPr/>
          <a:lstStyle/>
          <a:p>
            <a:r>
              <a:rPr lang="ja-JP" altLang="en-US" smtClean="0"/>
              <a:t>マスタ タイトルの書式設定</a:t>
            </a:r>
            <a:endParaRPr/>
          </a:p>
        </p:txBody>
      </p:sp>
      <p:sp>
        <p:nvSpPr>
          <p:cNvPr id="5" name="Slide Number Placeholder 5"/>
          <p:cNvSpPr>
            <a:spLocks noGrp="1"/>
          </p:cNvSpPr>
          <p:nvPr>
            <p:ph type="sldNum" sz="quarter" idx="10"/>
          </p:nvPr>
        </p:nvSpPr>
        <p:spPr/>
        <p:txBody>
          <a:bodyPr/>
          <a:lstStyle>
            <a:lvl1pPr>
              <a:defRPr/>
            </a:lvl1pPr>
          </a:lstStyle>
          <a:p>
            <a:pPr>
              <a:defRPr/>
            </a:pPr>
            <a:fld id="{742B2A08-44B1-B440-AEBC-17261C31F85B}" type="slidenum">
              <a:rPr lang="ja-JP" altLang="en-US"/>
              <a:pPr>
                <a:defRPr/>
              </a:pPr>
              <a:t>‹#›</a:t>
            </a:fld>
            <a:endParaRPr lang="en-US" altLang="ja-JP"/>
          </a:p>
        </p:txBody>
      </p:sp>
      <p:sp>
        <p:nvSpPr>
          <p:cNvPr id="7"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239556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08564" y="2446337"/>
            <a:ext cx="5730559" cy="62806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6727155" y="2446337"/>
            <a:ext cx="5928985" cy="62806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3" name="Text Placeholder 2"/>
          <p:cNvSpPr>
            <a:spLocks noGrp="1"/>
          </p:cNvSpPr>
          <p:nvPr>
            <p:ph type="body" idx="1"/>
          </p:nvPr>
        </p:nvSpPr>
        <p:spPr>
          <a:xfrm>
            <a:off x="708564" y="1836737"/>
            <a:ext cx="5730559" cy="459739"/>
          </a:xfrm>
          <a:prstGeom prst="rect">
            <a:avLst/>
          </a:prstGeom>
          <a:solidFill>
            <a:schemeClr val="bg1">
              <a:lumMod val="75000"/>
            </a:schemeClr>
          </a:solidFill>
          <a:ln>
            <a:solidFill>
              <a:schemeClr val="bg1">
                <a:lumMod val="75000"/>
              </a:schemeClr>
            </a:solidFill>
          </a:ln>
        </p:spPr>
        <p:txBody>
          <a:bodyPr tIns="0" bIns="0" anchor="ctr">
            <a:noAutofit/>
          </a:bodyPr>
          <a:lstStyle>
            <a:lvl1pPr marL="0" indent="0" algn="l">
              <a:spcBef>
                <a:spcPts val="0"/>
              </a:spcBef>
              <a:buNone/>
              <a:defRPr sz="2600" b="1">
                <a:solidFill>
                  <a:schemeClr val="tx1">
                    <a:lumMod val="75000"/>
                    <a:lumOff val="25000"/>
                  </a:schemeClr>
                </a:solidFill>
              </a:defRPr>
            </a:lvl1pPr>
            <a:lvl2pPr marL="651190" indent="0">
              <a:buNone/>
              <a:defRPr sz="2800" b="1"/>
            </a:lvl2pPr>
            <a:lvl3pPr marL="1302380" indent="0">
              <a:buNone/>
              <a:defRPr sz="2600" b="1"/>
            </a:lvl3pPr>
            <a:lvl4pPr marL="1953570" indent="0">
              <a:buNone/>
              <a:defRPr sz="2300" b="1"/>
            </a:lvl4pPr>
            <a:lvl5pPr marL="2604760" indent="0">
              <a:buNone/>
              <a:defRPr sz="2300" b="1"/>
            </a:lvl5pPr>
            <a:lvl6pPr marL="3255950" indent="0">
              <a:buNone/>
              <a:defRPr sz="2300" b="1"/>
            </a:lvl6pPr>
            <a:lvl7pPr marL="3907140" indent="0">
              <a:buNone/>
              <a:defRPr sz="2300" b="1"/>
            </a:lvl7pPr>
            <a:lvl8pPr marL="4558330" indent="0">
              <a:buNone/>
              <a:defRPr sz="2300" b="1"/>
            </a:lvl8pPr>
            <a:lvl9pPr marL="5209520" indent="0">
              <a:buNone/>
              <a:defRPr sz="2300" b="1"/>
            </a:lvl9pPr>
          </a:lstStyle>
          <a:p>
            <a:pPr lvl="0"/>
            <a:r>
              <a:rPr lang="ja-JP" altLang="en-US" dirty="0" smtClean="0"/>
              <a:t>マスタ テキストの書式設定</a:t>
            </a:r>
          </a:p>
        </p:txBody>
      </p:sp>
      <p:sp>
        <p:nvSpPr>
          <p:cNvPr id="5" name="Text Placeholder 4"/>
          <p:cNvSpPr>
            <a:spLocks noGrp="1"/>
          </p:cNvSpPr>
          <p:nvPr>
            <p:ph type="body" sz="quarter" idx="3"/>
          </p:nvPr>
        </p:nvSpPr>
        <p:spPr>
          <a:xfrm>
            <a:off x="6655147" y="1836737"/>
            <a:ext cx="5928985" cy="459739"/>
          </a:xfrm>
          <a:prstGeom prst="rect">
            <a:avLst/>
          </a:prstGeom>
          <a:solidFill>
            <a:schemeClr val="bg1">
              <a:lumMod val="75000"/>
            </a:schemeClr>
          </a:solidFill>
          <a:ln>
            <a:solidFill>
              <a:schemeClr val="bg1">
                <a:lumMod val="75000"/>
              </a:schemeClr>
            </a:solidFill>
          </a:ln>
        </p:spPr>
        <p:txBody>
          <a:bodyPr tIns="0" bIns="0" anchor="ctr">
            <a:noAutofit/>
          </a:bodyPr>
          <a:lstStyle>
            <a:lvl1pPr marL="0" indent="0" algn="l">
              <a:spcBef>
                <a:spcPts val="0"/>
              </a:spcBef>
              <a:buNone/>
              <a:defRPr sz="2600" b="1">
                <a:solidFill>
                  <a:schemeClr val="tx1">
                    <a:lumMod val="75000"/>
                    <a:lumOff val="25000"/>
                  </a:schemeClr>
                </a:solidFill>
              </a:defRPr>
            </a:lvl1pPr>
            <a:lvl2pPr marL="651190" indent="0">
              <a:buNone/>
              <a:defRPr sz="2800" b="1"/>
            </a:lvl2pPr>
            <a:lvl3pPr marL="1302380" indent="0">
              <a:buNone/>
              <a:defRPr sz="2600" b="1"/>
            </a:lvl3pPr>
            <a:lvl4pPr marL="1953570" indent="0">
              <a:buNone/>
              <a:defRPr sz="2300" b="1"/>
            </a:lvl4pPr>
            <a:lvl5pPr marL="2604760" indent="0">
              <a:buNone/>
              <a:defRPr sz="2300" b="1"/>
            </a:lvl5pPr>
            <a:lvl6pPr marL="3255950" indent="0">
              <a:buNone/>
              <a:defRPr sz="2300" b="1"/>
            </a:lvl6pPr>
            <a:lvl7pPr marL="3907140" indent="0">
              <a:buNone/>
              <a:defRPr sz="2300" b="1"/>
            </a:lvl7pPr>
            <a:lvl8pPr marL="4558330" indent="0">
              <a:buNone/>
              <a:defRPr sz="2300" b="1"/>
            </a:lvl8pPr>
            <a:lvl9pPr marL="5209520" indent="0">
              <a:buNone/>
              <a:defRPr sz="2300" b="1"/>
            </a:lvl9pPr>
          </a:lstStyle>
          <a:p>
            <a:pPr lvl="0"/>
            <a:r>
              <a:rPr lang="ja-JP" altLang="en-US" dirty="0" smtClean="0"/>
              <a:t>マスタ テキストの書式設定</a:t>
            </a:r>
          </a:p>
        </p:txBody>
      </p:sp>
      <p:sp>
        <p:nvSpPr>
          <p:cNvPr id="16" name="Title 1"/>
          <p:cNvSpPr>
            <a:spLocks noGrp="1"/>
          </p:cNvSpPr>
          <p:nvPr>
            <p:ph type="title"/>
          </p:nvPr>
        </p:nvSpPr>
        <p:spPr>
          <a:xfrm>
            <a:off x="709894" y="689610"/>
            <a:ext cx="11993925" cy="918527"/>
          </a:xfrm>
        </p:spPr>
        <p:txBody>
          <a:bodyPr/>
          <a:lstStyle/>
          <a:p>
            <a:r>
              <a:rPr lang="ja-JP" altLang="en-US" smtClean="0"/>
              <a:t>マスタ タイトルの書式設定</a:t>
            </a:r>
            <a:endParaRPr/>
          </a:p>
        </p:txBody>
      </p:sp>
      <p:sp>
        <p:nvSpPr>
          <p:cNvPr id="7" name="Slide Number Placeholder 5"/>
          <p:cNvSpPr>
            <a:spLocks noGrp="1"/>
          </p:cNvSpPr>
          <p:nvPr>
            <p:ph type="sldNum" sz="quarter" idx="10"/>
          </p:nvPr>
        </p:nvSpPr>
        <p:spPr/>
        <p:txBody>
          <a:bodyPr/>
          <a:lstStyle>
            <a:lvl1pPr>
              <a:defRPr/>
            </a:lvl1pPr>
          </a:lstStyle>
          <a:p>
            <a:pPr>
              <a:defRPr/>
            </a:pPr>
            <a:fld id="{3512B02E-7775-D344-B4D7-4F9BBA9BF1AE}" type="slidenum">
              <a:rPr lang="ja-JP" altLang="en-US"/>
              <a:pPr>
                <a:defRPr/>
              </a:pPr>
              <a:t>‹#›</a:t>
            </a:fld>
            <a:endParaRPr lang="en-US" altLang="ja-JP"/>
          </a:p>
        </p:txBody>
      </p:sp>
      <p:sp>
        <p:nvSpPr>
          <p:cNvPr id="8" name="フッター プレースホルダ 7"/>
          <p:cNvSpPr>
            <a:spLocks noGrp="1"/>
          </p:cNvSpPr>
          <p:nvPr>
            <p:ph type="ftr" sz="quarter" idx="11"/>
          </p:nvPr>
        </p:nvSpPr>
        <p:spPr/>
        <p:txBody>
          <a:bodyPr/>
          <a:lstStyle>
            <a:lvl1pPr>
              <a:defRPr/>
            </a:lvl1p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70561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p:cNvSpPr/>
          <p:nvPr/>
        </p:nvSpPr>
        <p:spPr>
          <a:xfrm>
            <a:off x="0" y="0"/>
            <a:ext cx="13022263" cy="388938"/>
          </a:xfrm>
          <a:prstGeom prst="rect">
            <a:avLst/>
          </a:prstGeom>
          <a:solidFill>
            <a:schemeClr val="accent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130238" tIns="65119" rIns="130238" bIns="65119" anchor="ctr"/>
          <a:lstStyle/>
          <a:p>
            <a:pPr algn="ctr" defTabSz="1302380" latinLnBrk="1">
              <a:defRPr/>
            </a:pPr>
            <a:endParaRPr kumimoji="0" sz="2600"/>
          </a:p>
        </p:txBody>
      </p:sp>
      <p:sp>
        <p:nvSpPr>
          <p:cNvPr id="1027" name="Title Placeholder 1"/>
          <p:cNvSpPr>
            <a:spLocks noGrp="1"/>
          </p:cNvSpPr>
          <p:nvPr>
            <p:ph type="title"/>
          </p:nvPr>
        </p:nvSpPr>
        <p:spPr bwMode="auto">
          <a:xfrm>
            <a:off x="709613" y="688975"/>
            <a:ext cx="1192219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238" tIns="65119" rIns="130238" bIns="65119" numCol="1" anchor="ctr" anchorCtr="0" compatLnSpc="1">
            <a:prstTxWarp prst="textNoShape">
              <a:avLst/>
            </a:prstTxWarp>
          </a:bodyPr>
          <a:lstStyle/>
          <a:p>
            <a:pPr lvl="0"/>
            <a:r>
              <a:rPr lang="ja-JP" altLang="en-US"/>
              <a:t>マスタ タイトルの書式設定</a:t>
            </a:r>
          </a:p>
        </p:txBody>
      </p:sp>
      <p:sp>
        <p:nvSpPr>
          <p:cNvPr id="1028" name="Text Placeholder 2"/>
          <p:cNvSpPr>
            <a:spLocks noGrp="1"/>
          </p:cNvSpPr>
          <p:nvPr>
            <p:ph type="body" idx="1"/>
          </p:nvPr>
        </p:nvSpPr>
        <p:spPr bwMode="auto">
          <a:xfrm>
            <a:off x="709613" y="2065338"/>
            <a:ext cx="11922198"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238" tIns="65119" rIns="130238" bIns="6511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p>
        </p:txBody>
      </p:sp>
      <p:sp>
        <p:nvSpPr>
          <p:cNvPr id="6" name="Slide Number Placeholder 5"/>
          <p:cNvSpPr>
            <a:spLocks noGrp="1"/>
          </p:cNvSpPr>
          <p:nvPr>
            <p:ph type="sldNum" sz="quarter" idx="4"/>
          </p:nvPr>
        </p:nvSpPr>
        <p:spPr>
          <a:xfrm>
            <a:off x="11828463" y="0"/>
            <a:ext cx="788987" cy="388938"/>
          </a:xfrm>
          <a:prstGeom prst="rect">
            <a:avLst/>
          </a:prstGeom>
        </p:spPr>
        <p:txBody>
          <a:bodyPr vert="horz" wrap="square" lIns="130238" tIns="65119" rIns="130238" bIns="65119" numCol="1" anchor="ctr" anchorCtr="0" compatLnSpc="1">
            <a:prstTxWarp prst="textNoShape">
              <a:avLst/>
            </a:prstTxWarp>
          </a:bodyPr>
          <a:lstStyle>
            <a:lvl1pPr algn="r" latinLnBrk="1">
              <a:defRPr kumimoji="0" sz="2000" smtClean="0">
                <a:solidFill>
                  <a:schemeClr val="bg1"/>
                </a:solidFill>
                <a:latin typeface="Rockwell" charset="0"/>
                <a:ea typeface="ＭＳ ゴシック" charset="0"/>
                <a:cs typeface="ＭＳ ゴシック" charset="0"/>
              </a:defRPr>
            </a:lvl1pPr>
          </a:lstStyle>
          <a:p>
            <a:pPr>
              <a:defRPr/>
            </a:pPr>
            <a:fld id="{DF89CD16-EB3F-1B4B-8E70-E3E17A5101AA}" type="slidenum">
              <a:rPr lang="ja-JP" altLang="en-US"/>
              <a:pPr>
                <a:defRPr/>
              </a:pPr>
              <a:t>‹#›</a:t>
            </a:fld>
            <a:endParaRPr lang="en-US" altLang="ja-JP"/>
          </a:p>
        </p:txBody>
      </p:sp>
      <p:sp>
        <p:nvSpPr>
          <p:cNvPr id="8" name="フッター プレースホルダ 7"/>
          <p:cNvSpPr>
            <a:spLocks noGrp="1"/>
          </p:cNvSpPr>
          <p:nvPr>
            <p:ph type="ftr" sz="quarter" idx="3"/>
          </p:nvPr>
        </p:nvSpPr>
        <p:spPr>
          <a:xfrm>
            <a:off x="719137" y="9250363"/>
            <a:ext cx="11912673" cy="358775"/>
          </a:xfrm>
          <a:prstGeom prst="rect">
            <a:avLst/>
          </a:prstGeom>
        </p:spPr>
        <p:txBody>
          <a:bodyPr vert="horz" wrap="square" lIns="91440" tIns="45720" rIns="91440" bIns="45720" numCol="1" anchor="ctr" anchorCtr="0" compatLnSpc="1">
            <a:prstTxWarp prst="textNoShape">
              <a:avLst/>
            </a:prstTxWarp>
          </a:bodyPr>
          <a:lstStyle>
            <a:lvl1pPr algn="ctr" latinLnBrk="1">
              <a:defRPr kumimoji="0" sz="1200" dirty="0" smtClean="0">
                <a:solidFill>
                  <a:srgbClr val="898989"/>
                </a:solidFill>
                <a:latin typeface="Rockwell" charset="0"/>
                <a:ea typeface="ＭＳ ゴシック" charset="0"/>
                <a:cs typeface="ＭＳ ゴシック" charset="0"/>
              </a:defRPr>
            </a:lvl1pPr>
          </a:lstStyle>
          <a:p>
            <a:pPr>
              <a:defRPr/>
            </a:pPr>
            <a:r>
              <a:rPr lang="en-US" altLang="ja-JP" smtClean="0"/>
              <a:t>(C) 2016 YRP UNL and TRON Forum, All Rights Reserved.</a:t>
            </a:r>
            <a:endParaRPr lang="ja-JP" altLang="en-US" dirty="0"/>
          </a:p>
        </p:txBody>
      </p:sp>
    </p:spTree>
  </p:cSld>
  <p:clrMap bg1="lt1" tx1="dk1" bg2="lt2" tx2="dk2" accent1="accent1" accent2="accent2" accent3="accent3" accent4="accent4" accent5="accent5" accent6="accent6" hlink="hlink" folHlink="folHlink"/>
  <p:sldLayoutIdLst>
    <p:sldLayoutId id="2147484174" r:id="rId1"/>
    <p:sldLayoutId id="2147484165" r:id="rId2"/>
    <p:sldLayoutId id="2147484166" r:id="rId3"/>
    <p:sldLayoutId id="2147484167" r:id="rId4"/>
    <p:sldLayoutId id="2147484168" r:id="rId5"/>
    <p:sldLayoutId id="2147484175" r:id="rId6"/>
    <p:sldLayoutId id="2147484176" r:id="rId7"/>
    <p:sldLayoutId id="2147484169" r:id="rId8"/>
    <p:sldLayoutId id="2147484170" r:id="rId9"/>
    <p:sldLayoutId id="2147484171" r:id="rId10"/>
    <p:sldLayoutId id="2147484172" r:id="rId11"/>
    <p:sldLayoutId id="2147484173" r:id="rId12"/>
  </p:sldLayoutIdLst>
  <p:hf hdr="0" dt="0"/>
  <p:txStyles>
    <p:titleStyle>
      <a:lvl1pPr algn="l" defTabSz="1301750" rtl="0" eaLnBrk="0" fontAlgn="base" hangingPunct="0">
        <a:spcBef>
          <a:spcPct val="0"/>
        </a:spcBef>
        <a:spcAft>
          <a:spcPct val="0"/>
        </a:spcAft>
        <a:defRPr kumimoji="1" sz="3600" b="1" kern="1200">
          <a:solidFill>
            <a:srgbClr val="595959"/>
          </a:solidFill>
          <a:latin typeface="メイリオ"/>
          <a:ea typeface="メイリオ"/>
          <a:cs typeface="メイリオ"/>
        </a:defRPr>
      </a:lvl1pPr>
      <a:lvl2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2pPr>
      <a:lvl3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3pPr>
      <a:lvl4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4pPr>
      <a:lvl5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5pPr>
      <a:lvl6pPr marL="4572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6pPr>
      <a:lvl7pPr marL="9144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7pPr>
      <a:lvl8pPr marL="13716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8pPr>
      <a:lvl9pPr marL="18288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9pPr>
    </p:titleStyle>
    <p:bodyStyle>
      <a:lvl1pPr marL="325438" indent="-325438" algn="l" defTabSz="1301750" rtl="0" eaLnBrk="0" fontAlgn="base" hangingPunct="0">
        <a:spcBef>
          <a:spcPts val="850"/>
        </a:spcBef>
        <a:spcAft>
          <a:spcPct val="0"/>
        </a:spcAft>
        <a:buClr>
          <a:schemeClr val="accent1"/>
        </a:buClr>
        <a:buSzPct val="75000"/>
        <a:buFont typeface="ヒラギノ角ゴ ProN W3" charset="0"/>
        <a:buChar char="▶"/>
        <a:defRPr kumimoji="1" sz="2800" b="1" kern="1200">
          <a:solidFill>
            <a:srgbClr val="595959"/>
          </a:solidFill>
          <a:latin typeface="メイリオ"/>
          <a:ea typeface="メイリオ"/>
          <a:cs typeface="メイリオ"/>
        </a:defRPr>
      </a:lvl1pPr>
      <a:lvl2pPr marL="650875" indent="-325438" algn="l" defTabSz="1301750" rtl="0" eaLnBrk="0" fontAlgn="base" hangingPunct="0">
        <a:spcBef>
          <a:spcPts val="850"/>
        </a:spcBef>
        <a:spcAft>
          <a:spcPct val="0"/>
        </a:spcAft>
        <a:buClr>
          <a:schemeClr val="accent2"/>
        </a:buClr>
        <a:buSzPct val="75000"/>
        <a:buFont typeface="Wingdings" charset="0"/>
        <a:buChar char="n"/>
        <a:defRPr kumimoji="1" sz="2600" kern="1200">
          <a:solidFill>
            <a:srgbClr val="595959"/>
          </a:solidFill>
          <a:latin typeface="ヒラギノ丸ゴ Pro W4"/>
          <a:ea typeface="ヒラギノ丸ゴ Pro W4"/>
          <a:cs typeface="ヒラギノ丸ゴ Pro W4"/>
        </a:defRPr>
      </a:lvl2pPr>
      <a:lvl3pPr marL="976313" indent="-325438" algn="l" defTabSz="1301750" rtl="0" eaLnBrk="0" fontAlgn="base" hangingPunct="0">
        <a:spcBef>
          <a:spcPts val="850"/>
        </a:spcBef>
        <a:spcAft>
          <a:spcPct val="0"/>
        </a:spcAft>
        <a:buClr>
          <a:srgbClr val="404040"/>
        </a:buClr>
        <a:buSzPct val="75000"/>
        <a:buFont typeface="Wingdings" charset="0"/>
        <a:buChar char="l"/>
        <a:defRPr kumimoji="1" sz="2400" kern="1200">
          <a:solidFill>
            <a:srgbClr val="595959"/>
          </a:solidFill>
          <a:latin typeface="ヒラギノ丸ゴ Pro W4"/>
          <a:ea typeface="ヒラギノ丸ゴ Pro W4"/>
          <a:cs typeface="ヒラギノ丸ゴ Pro W4"/>
        </a:defRPr>
      </a:lvl3pPr>
      <a:lvl4pPr marL="1301750" indent="-325438" algn="l" defTabSz="1301750" rtl="0" eaLnBrk="0" fontAlgn="base" hangingPunct="0">
        <a:spcBef>
          <a:spcPts val="850"/>
        </a:spcBef>
        <a:spcAft>
          <a:spcPct val="0"/>
        </a:spcAft>
        <a:buClr>
          <a:srgbClr val="404040"/>
        </a:buClr>
        <a:buSzPct val="75000"/>
        <a:buFont typeface="Wingdings" charset="0"/>
        <a:buChar char="u"/>
        <a:defRPr kumimoji="1" sz="2000" kern="1200">
          <a:solidFill>
            <a:srgbClr val="595959"/>
          </a:solidFill>
          <a:latin typeface="ヒラギノ丸ゴ Pro W4"/>
          <a:ea typeface="ヒラギノ丸ゴ Pro W4"/>
          <a:cs typeface="ヒラギノ丸ゴ Pro W4"/>
        </a:defRPr>
      </a:lvl4pPr>
      <a:lvl5pPr marL="1627188" indent="-325438" algn="l" defTabSz="1301750" rtl="0" eaLnBrk="0" fontAlgn="base" hangingPunct="0">
        <a:spcBef>
          <a:spcPts val="850"/>
        </a:spcBef>
        <a:spcAft>
          <a:spcPct val="0"/>
        </a:spcAft>
        <a:buClr>
          <a:srgbClr val="404040"/>
        </a:buClr>
        <a:buSzPct val="75000"/>
        <a:buFont typeface="Arial" charset="0"/>
        <a:buChar char="•"/>
        <a:defRPr kumimoji="1" kern="1200">
          <a:solidFill>
            <a:srgbClr val="595959"/>
          </a:solidFill>
          <a:latin typeface="ヒラギノ丸ゴ Pro W4"/>
          <a:ea typeface="ヒラギノ丸ゴ Pro W4"/>
          <a:cs typeface="ヒラギノ丸ゴ Pro W4"/>
        </a:defRPr>
      </a:lvl5pPr>
      <a:lvl6pPr marL="358154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23273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8392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53511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a:defPPr>
      <a:lvl1pPr marL="0" algn="l" defTabSz="1302380" rtl="0" eaLnBrk="1" latinLnBrk="0" hangingPunct="1">
        <a:defRPr kumimoji="1" sz="2600" kern="1200">
          <a:solidFill>
            <a:schemeClr val="tx1"/>
          </a:solidFill>
          <a:latin typeface="+mn-lt"/>
          <a:ea typeface="+mn-ea"/>
          <a:cs typeface="+mn-cs"/>
        </a:defRPr>
      </a:lvl1pPr>
      <a:lvl2pPr marL="651190" algn="l" defTabSz="1302380" rtl="0" eaLnBrk="1" latinLnBrk="0" hangingPunct="1">
        <a:defRPr kumimoji="1" sz="2600" kern="1200">
          <a:solidFill>
            <a:schemeClr val="tx1"/>
          </a:solidFill>
          <a:latin typeface="+mn-lt"/>
          <a:ea typeface="+mn-ea"/>
          <a:cs typeface="+mn-cs"/>
        </a:defRPr>
      </a:lvl2pPr>
      <a:lvl3pPr marL="1302380" algn="l" defTabSz="1302380" rtl="0" eaLnBrk="1" latinLnBrk="0" hangingPunct="1">
        <a:defRPr kumimoji="1" sz="2600" kern="1200">
          <a:solidFill>
            <a:schemeClr val="tx1"/>
          </a:solidFill>
          <a:latin typeface="+mn-lt"/>
          <a:ea typeface="+mn-ea"/>
          <a:cs typeface="+mn-cs"/>
        </a:defRPr>
      </a:lvl3pPr>
      <a:lvl4pPr marL="1953570" algn="l" defTabSz="1302380" rtl="0" eaLnBrk="1" latinLnBrk="0" hangingPunct="1">
        <a:defRPr kumimoji="1" sz="2600" kern="1200">
          <a:solidFill>
            <a:schemeClr val="tx1"/>
          </a:solidFill>
          <a:latin typeface="+mn-lt"/>
          <a:ea typeface="+mn-ea"/>
          <a:cs typeface="+mn-cs"/>
        </a:defRPr>
      </a:lvl4pPr>
      <a:lvl5pPr marL="2604760" algn="l" defTabSz="1302380" rtl="0" eaLnBrk="1" latinLnBrk="0" hangingPunct="1">
        <a:defRPr kumimoji="1" sz="2600" kern="1200">
          <a:solidFill>
            <a:schemeClr val="tx1"/>
          </a:solidFill>
          <a:latin typeface="+mn-lt"/>
          <a:ea typeface="+mn-ea"/>
          <a:cs typeface="+mn-cs"/>
        </a:defRPr>
      </a:lvl5pPr>
      <a:lvl6pPr marL="3255950" algn="l" defTabSz="1302380" rtl="0" eaLnBrk="1" latinLnBrk="0" hangingPunct="1">
        <a:defRPr kumimoji="1" sz="2600" kern="1200">
          <a:solidFill>
            <a:schemeClr val="tx1"/>
          </a:solidFill>
          <a:latin typeface="+mn-lt"/>
          <a:ea typeface="+mn-ea"/>
          <a:cs typeface="+mn-cs"/>
        </a:defRPr>
      </a:lvl6pPr>
      <a:lvl7pPr marL="3907140" algn="l" defTabSz="1302380" rtl="0" eaLnBrk="1" latinLnBrk="0" hangingPunct="1">
        <a:defRPr kumimoji="1" sz="2600" kern="1200">
          <a:solidFill>
            <a:schemeClr val="tx1"/>
          </a:solidFill>
          <a:latin typeface="+mn-lt"/>
          <a:ea typeface="+mn-ea"/>
          <a:cs typeface="+mn-cs"/>
        </a:defRPr>
      </a:lvl7pPr>
      <a:lvl8pPr marL="4558330" algn="l" defTabSz="1302380" rtl="0" eaLnBrk="1" latinLnBrk="0" hangingPunct="1">
        <a:defRPr kumimoji="1" sz="2600" kern="1200">
          <a:solidFill>
            <a:schemeClr val="tx1"/>
          </a:solidFill>
          <a:latin typeface="+mn-lt"/>
          <a:ea typeface="+mn-ea"/>
          <a:cs typeface="+mn-cs"/>
        </a:defRPr>
      </a:lvl8pPr>
      <a:lvl9pPr marL="5209520" algn="l" defTabSz="1302380" rtl="0" eaLnBrk="1" latinLnBrk="0" hangingPunct="1">
        <a:defRPr kumimoji="1"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419" y="656493"/>
            <a:ext cx="12281676" cy="15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720" tIns="57361" rIns="114720" bIns="57361"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7" name="Rectangle 3"/>
          <p:cNvSpPr>
            <a:spLocks noGrp="1" noChangeArrowheads="1"/>
          </p:cNvSpPr>
          <p:nvPr>
            <p:ph type="body" idx="1"/>
          </p:nvPr>
        </p:nvSpPr>
        <p:spPr bwMode="auto">
          <a:xfrm>
            <a:off x="381419" y="2145916"/>
            <a:ext cx="12281676" cy="71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720" tIns="57361" rIns="114720" bIns="57361" numCol="1" anchor="ctr" anchorCtr="1"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28" name="Rectangle 4"/>
          <p:cNvSpPr>
            <a:spLocks noGrp="1" noChangeArrowheads="1"/>
          </p:cNvSpPr>
          <p:nvPr>
            <p:ph type="sldNum" sz="quarter" idx="4"/>
          </p:nvPr>
        </p:nvSpPr>
        <p:spPr bwMode="auto">
          <a:xfrm>
            <a:off x="9983630" y="9462690"/>
            <a:ext cx="3038633" cy="306785"/>
          </a:xfrm>
          <a:prstGeom prst="rect">
            <a:avLst/>
          </a:prstGeom>
          <a:noFill/>
          <a:ln w="9525">
            <a:noFill/>
            <a:miter lim="800000"/>
            <a:headEnd/>
            <a:tailEnd/>
          </a:ln>
          <a:effectLst/>
        </p:spPr>
        <p:txBody>
          <a:bodyPr vert="horz" wrap="square" lIns="91544" tIns="45773" rIns="91544" bIns="45773" numCol="1" anchor="t" anchorCtr="0" compatLnSpc="1">
            <a:prstTxWarp prst="textNoShape">
              <a:avLst/>
            </a:prstTxWarp>
          </a:bodyPr>
          <a:lstStyle>
            <a:lvl1pPr algn="r">
              <a:defRPr sz="1600">
                <a:latin typeface="Arial" pitchFamily="34" charset="0"/>
                <a:cs typeface="Arial" pitchFamily="34" charset="0"/>
              </a:defRPr>
            </a:lvl1pPr>
          </a:lstStyle>
          <a:p>
            <a:pPr defTabSz="1302380">
              <a:defRPr/>
            </a:pPr>
            <a:fld id="{409B7B9C-0802-47E6-8210-A770EBA79A4E}" type="slidenum">
              <a:rPr lang="en-US" altLang="ja-JP">
                <a:solidFill>
                  <a:prstClr val="black"/>
                </a:solidFill>
                <a:ea typeface="ＭＳ Ｐゴシック" pitchFamily="50" charset="-128"/>
              </a:rPr>
              <a:pPr defTabSz="1302380">
                <a:defRPr/>
              </a:pPr>
              <a:t>‹#›</a:t>
            </a:fld>
            <a:endParaRPr lang="en-US" altLang="ja-JP">
              <a:solidFill>
                <a:prstClr val="black"/>
              </a:solidFill>
              <a:ea typeface="ＭＳ Ｐゴシック" pitchFamily="50" charset="-128"/>
            </a:endParaRPr>
          </a:p>
        </p:txBody>
      </p:sp>
    </p:spTree>
    <p:extLst>
      <p:ext uri="{BB962C8B-B14F-4D97-AF65-F5344CB8AC3E}">
        <p14:creationId xmlns:p14="http://schemas.microsoft.com/office/powerpoint/2010/main" val="349407814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Lst>
  <p:hf sldNum="0" hdr="0" ftr="0" dt="0"/>
  <p:txStyles>
    <p:titleStyle>
      <a:lvl1pPr algn="ctr" defTabSz="1139535" rtl="0" eaLnBrk="0" fontAlgn="base" hangingPunct="0">
        <a:spcBef>
          <a:spcPct val="0"/>
        </a:spcBef>
        <a:spcAft>
          <a:spcPct val="0"/>
        </a:spcAft>
        <a:defRPr kumimoji="1" sz="4000">
          <a:solidFill>
            <a:schemeClr val="tx1"/>
          </a:solidFill>
          <a:latin typeface="Helvetica Neue Medium"/>
          <a:ea typeface="ヒラギノ角ゴ ProN W6"/>
          <a:cs typeface="+mj-cs"/>
        </a:defRPr>
      </a:lvl1pPr>
      <a:lvl2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2pPr>
      <a:lvl3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3pPr>
      <a:lvl4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4pPr>
      <a:lvl5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5pPr>
      <a:lvl6pPr marL="457722"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6pPr>
      <a:lvl7pPr marL="915443"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7pPr>
      <a:lvl8pPr marL="1373165"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8pPr>
      <a:lvl9pPr marL="1830886"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9pPr>
    </p:titleStyle>
    <p:bodyStyle>
      <a:lvl1pPr marL="572151" indent="-572151" algn="l" defTabSz="1139535" rtl="0" eaLnBrk="0" fontAlgn="base" hangingPunct="0">
        <a:spcBef>
          <a:spcPct val="20000"/>
        </a:spcBef>
        <a:spcAft>
          <a:spcPct val="0"/>
        </a:spcAft>
        <a:buClr>
          <a:srgbClr val="7F7F7F"/>
        </a:buClr>
        <a:buFont typeface="ＤＦ平成ゴシック体W7" pitchFamily="49" charset="-128"/>
        <a:buChar char="▶"/>
        <a:defRPr kumimoji="1" sz="3600">
          <a:solidFill>
            <a:schemeClr val="tx1"/>
          </a:solidFill>
          <a:latin typeface="Helvetica Neue Medium"/>
          <a:ea typeface="ヒラギノ角ゴ Pro W6"/>
          <a:cs typeface="+mn-cs"/>
        </a:defRPr>
      </a:lvl1pPr>
      <a:lvl2pPr marL="1142714" indent="-367132" algn="l" defTabSz="1139535" rtl="0" eaLnBrk="0" fontAlgn="base" hangingPunct="0">
        <a:spcBef>
          <a:spcPct val="20000"/>
        </a:spcBef>
        <a:spcAft>
          <a:spcPct val="0"/>
        </a:spcAft>
        <a:buClr>
          <a:srgbClr val="7F7F7F"/>
        </a:buClr>
        <a:buFont typeface="Wingdings" pitchFamily="2" charset="2"/>
        <a:buChar char="l"/>
        <a:defRPr kumimoji="1" sz="2800">
          <a:solidFill>
            <a:schemeClr val="tx1"/>
          </a:solidFill>
          <a:latin typeface="Arial"/>
          <a:ea typeface="ＭＳ Ｐゴシック"/>
          <a:cs typeface="+mn-cs"/>
        </a:defRPr>
      </a:lvl2pPr>
      <a:lvl3pPr marL="1627454" indent="-292433" algn="l" defTabSz="1139535" rtl="0" eaLnBrk="0" fontAlgn="base" hangingPunct="0">
        <a:spcBef>
          <a:spcPct val="20000"/>
        </a:spcBef>
        <a:spcAft>
          <a:spcPct val="0"/>
        </a:spcAft>
        <a:buClr>
          <a:schemeClr val="tx2"/>
        </a:buClr>
        <a:buFont typeface="Times" pitchFamily="-1" charset="0"/>
        <a:buChar char="–"/>
        <a:defRPr kumimoji="1" sz="2400">
          <a:solidFill>
            <a:schemeClr val="tx1"/>
          </a:solidFill>
          <a:latin typeface="Arial"/>
          <a:ea typeface="ＭＳ Ｐゴシック"/>
          <a:cs typeface="ＤＦＧ華康ゴシック体W5" pitchFamily="50" charset="-128"/>
        </a:defRPr>
      </a:lvl3pPr>
      <a:lvl4pPr marL="1818172" indent="-292433" algn="l" defTabSz="1139535" rtl="0" eaLnBrk="0" fontAlgn="base" hangingPunct="0">
        <a:spcBef>
          <a:spcPct val="20000"/>
        </a:spcBef>
        <a:spcAft>
          <a:spcPct val="0"/>
        </a:spcAft>
        <a:buFont typeface="Arial" pitchFamily="34" charset="0"/>
        <a:buChar char="•"/>
        <a:defRPr kumimoji="1" sz="2000">
          <a:solidFill>
            <a:schemeClr val="tx1"/>
          </a:solidFill>
          <a:latin typeface="Arial"/>
          <a:ea typeface="ＭＳ Ｐゴシック"/>
          <a:cs typeface="ＤＦＧ華康ゴシック体W5" pitchFamily="50" charset="-128"/>
        </a:defRPr>
      </a:lvl4pPr>
      <a:lvl5pPr marL="2007300" indent="6357" algn="l" defTabSz="1139535" rtl="0" eaLnBrk="0" fontAlgn="base" hangingPunct="0">
        <a:spcBef>
          <a:spcPct val="20000"/>
        </a:spcBef>
        <a:spcAft>
          <a:spcPct val="0"/>
        </a:spcAft>
        <a:buClr>
          <a:schemeClr val="accent2"/>
        </a:buClr>
        <a:defRPr kumimoji="1">
          <a:solidFill>
            <a:schemeClr val="tx1"/>
          </a:solidFill>
          <a:latin typeface="Arial"/>
          <a:ea typeface="ＭＳ Ｐゴシック"/>
          <a:cs typeface="ＤＦＧ華康ゴシック体W5" pitchFamily="50" charset="-128"/>
        </a:defRPr>
      </a:lvl5pPr>
      <a:lvl6pPr marL="2465022"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6pPr>
      <a:lvl7pPr marL="2922742"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7pPr>
      <a:lvl8pPr marL="3380464"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8pPr>
      <a:lvl9pPr marL="3838185"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9pPr>
    </p:bodyStyle>
    <p:otherStyle>
      <a:defPPr>
        <a:defRPr lang="ja-JP"/>
      </a:defPPr>
      <a:lvl1pPr marL="0" algn="l" defTabSz="457722" rtl="0" eaLnBrk="1" latinLnBrk="0" hangingPunct="1">
        <a:defRPr kumimoji="1" sz="1900" kern="1200">
          <a:solidFill>
            <a:schemeClr val="tx1"/>
          </a:solidFill>
          <a:latin typeface="+mn-lt"/>
          <a:ea typeface="+mn-ea"/>
          <a:cs typeface="+mn-cs"/>
        </a:defRPr>
      </a:lvl1pPr>
      <a:lvl2pPr marL="457722" algn="l" defTabSz="457722" rtl="0" eaLnBrk="1" latinLnBrk="0" hangingPunct="1">
        <a:defRPr kumimoji="1" sz="1900" kern="1200">
          <a:solidFill>
            <a:schemeClr val="tx1"/>
          </a:solidFill>
          <a:latin typeface="+mn-lt"/>
          <a:ea typeface="+mn-ea"/>
          <a:cs typeface="+mn-cs"/>
        </a:defRPr>
      </a:lvl2pPr>
      <a:lvl3pPr marL="915443" algn="l" defTabSz="457722" rtl="0" eaLnBrk="1" latinLnBrk="0" hangingPunct="1">
        <a:defRPr kumimoji="1" sz="1900" kern="1200">
          <a:solidFill>
            <a:schemeClr val="tx1"/>
          </a:solidFill>
          <a:latin typeface="+mn-lt"/>
          <a:ea typeface="+mn-ea"/>
          <a:cs typeface="+mn-cs"/>
        </a:defRPr>
      </a:lvl3pPr>
      <a:lvl4pPr marL="1373165" algn="l" defTabSz="457722" rtl="0" eaLnBrk="1" latinLnBrk="0" hangingPunct="1">
        <a:defRPr kumimoji="1" sz="1900" kern="1200">
          <a:solidFill>
            <a:schemeClr val="tx1"/>
          </a:solidFill>
          <a:latin typeface="+mn-lt"/>
          <a:ea typeface="+mn-ea"/>
          <a:cs typeface="+mn-cs"/>
        </a:defRPr>
      </a:lvl4pPr>
      <a:lvl5pPr marL="1830886" algn="l" defTabSz="457722" rtl="0" eaLnBrk="1" latinLnBrk="0" hangingPunct="1">
        <a:defRPr kumimoji="1" sz="1900" kern="1200">
          <a:solidFill>
            <a:schemeClr val="tx1"/>
          </a:solidFill>
          <a:latin typeface="+mn-lt"/>
          <a:ea typeface="+mn-ea"/>
          <a:cs typeface="+mn-cs"/>
        </a:defRPr>
      </a:lvl5pPr>
      <a:lvl6pPr marL="2288607" algn="l" defTabSz="457722" rtl="0" eaLnBrk="1" latinLnBrk="0" hangingPunct="1">
        <a:defRPr kumimoji="1" sz="1900" kern="1200">
          <a:solidFill>
            <a:schemeClr val="tx1"/>
          </a:solidFill>
          <a:latin typeface="+mn-lt"/>
          <a:ea typeface="+mn-ea"/>
          <a:cs typeface="+mn-cs"/>
        </a:defRPr>
      </a:lvl6pPr>
      <a:lvl7pPr marL="2746328" algn="l" defTabSz="457722" rtl="0" eaLnBrk="1" latinLnBrk="0" hangingPunct="1">
        <a:defRPr kumimoji="1" sz="1900" kern="1200">
          <a:solidFill>
            <a:schemeClr val="tx1"/>
          </a:solidFill>
          <a:latin typeface="+mn-lt"/>
          <a:ea typeface="+mn-ea"/>
          <a:cs typeface="+mn-cs"/>
        </a:defRPr>
      </a:lvl7pPr>
      <a:lvl8pPr marL="3204050" algn="l" defTabSz="457722" rtl="0" eaLnBrk="1" latinLnBrk="0" hangingPunct="1">
        <a:defRPr kumimoji="1" sz="1900" kern="1200">
          <a:solidFill>
            <a:schemeClr val="tx1"/>
          </a:solidFill>
          <a:latin typeface="+mn-lt"/>
          <a:ea typeface="+mn-ea"/>
          <a:cs typeface="+mn-cs"/>
        </a:defRPr>
      </a:lvl8pPr>
      <a:lvl9pPr marL="3661771" algn="l" defTabSz="457722"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74.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creativecommons.org/licenses/by-sa/4.0/deed.ja"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32.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wmf"/><Relationship Id="rId5" Type="http://schemas.openxmlformats.org/officeDocument/2006/relationships/oleObject" Target="../embeddings/oleObject17.bin"/><Relationship Id="rId10" Type="http://schemas.openxmlformats.org/officeDocument/2006/relationships/image" Target="../media/image52.wmf"/><Relationship Id="rId4" Type="http://schemas.openxmlformats.org/officeDocument/2006/relationships/image" Target="../media/image53.wmf"/><Relationship Id="rId9" Type="http://schemas.openxmlformats.org/officeDocument/2006/relationships/oleObject" Target="../embeddings/oleObject19.bin"/></Relationships>
</file>

<file path=ppt/slides/_rels/slide6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3.wmf"/></Relationships>
</file>

<file path=ppt/slides/_rels/slide6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3.wmf"/><Relationship Id="rId12" Type="http://schemas.openxmlformats.org/officeDocument/2006/relationships/image" Target="../media/image15.wmf"/><Relationship Id="rId17" Type="http://schemas.openxmlformats.org/officeDocument/2006/relationships/oleObject" Target="../embeddings/oleObject9.bin"/><Relationship Id="rId2" Type="http://schemas.openxmlformats.org/officeDocument/2006/relationships/slideLayout" Target="../slideLayouts/slideLayout8.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12.wmf"/><Relationship Id="rId15" Type="http://schemas.openxmlformats.org/officeDocument/2006/relationships/image" Target="../media/image16.wmf"/><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14.wmf"/><Relationship Id="rId1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oleObject" Target="../embeddings/oleObject12.bin"/><Relationship Id="rId2" Type="http://schemas.openxmlformats.org/officeDocument/2006/relationships/slideLayout" Target="../slideLayouts/slideLayout12.xml"/><Relationship Id="rId16"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13.wmf"/><Relationship Id="rId5" Type="http://schemas.openxmlformats.org/officeDocument/2006/relationships/image" Target="../media/image19.png"/><Relationship Id="rId15" Type="http://schemas.openxmlformats.org/officeDocument/2006/relationships/oleObject" Target="../embeddings/oleObject15.bin"/><Relationship Id="rId10" Type="http://schemas.openxmlformats.org/officeDocument/2006/relationships/oleObject" Target="../embeddings/oleObject11.bin"/><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oleObject" Target="../embeddings/oleObject14.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68.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70.jpeg"/></Relationships>
</file>

<file path=ppt/slides/_rels/slide9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sz="quarter"/>
          </p:nvPr>
        </p:nvSpPr>
        <p:spPr>
          <a:xfrm>
            <a:off x="3767138" y="3741738"/>
            <a:ext cx="8821737" cy="2743200"/>
          </a:xfrm>
        </p:spPr>
        <p:txBody>
          <a:bodyPr>
            <a:normAutofit/>
          </a:bodyPr>
          <a:lstStyle/>
          <a:p>
            <a:pPr eaLnBrk="1" hangingPunct="1"/>
            <a:r>
              <a:rPr lang="ja-JP" altLang="en-US" dirty="0" smtClean="0">
                <a:solidFill>
                  <a:srgbClr val="595959"/>
                </a:solidFill>
                <a:latin typeface="メイリオ" charset="0"/>
                <a:ea typeface="メイリオ" charset="0"/>
                <a:cs typeface="メイリオ" charset="0"/>
              </a:rPr>
              <a:t>組込み</a:t>
            </a:r>
            <a:r>
              <a:rPr lang="ja-JP" altLang="en-US" dirty="0">
                <a:solidFill>
                  <a:srgbClr val="595959"/>
                </a:solidFill>
                <a:latin typeface="メイリオ" charset="0"/>
                <a:ea typeface="メイリオ" charset="0"/>
                <a:cs typeface="メイリオ" charset="0"/>
              </a:rPr>
              <a:t>リアルタイム</a:t>
            </a:r>
            <a:r>
              <a:rPr lang="en-US" altLang="ja-JP" dirty="0">
                <a:solidFill>
                  <a:srgbClr val="595959"/>
                </a:solidFill>
                <a:latin typeface="メイリオ" charset="0"/>
                <a:ea typeface="メイリオ" charset="0"/>
                <a:cs typeface="メイリオ" charset="0"/>
              </a:rPr>
              <a:t>OS</a:t>
            </a:r>
            <a:r>
              <a:rPr lang="ja-JP" altLang="en-US" dirty="0">
                <a:solidFill>
                  <a:srgbClr val="595959"/>
                </a:solidFill>
                <a:latin typeface="メイリオ" charset="0"/>
                <a:ea typeface="メイリオ" charset="0"/>
                <a:cs typeface="メイリオ" charset="0"/>
              </a:rPr>
              <a:t>入門</a:t>
            </a:r>
            <a:r>
              <a:rPr lang="en-US" altLang="ja-JP" dirty="0">
                <a:solidFill>
                  <a:srgbClr val="595959"/>
                </a:solidFill>
                <a:latin typeface="メイリオ" charset="0"/>
                <a:ea typeface="メイリオ" charset="0"/>
                <a:cs typeface="メイリオ" charset="0"/>
              </a:rPr>
              <a:t/>
            </a:r>
            <a:br>
              <a:rPr lang="en-US" altLang="ja-JP" dirty="0">
                <a:solidFill>
                  <a:srgbClr val="595959"/>
                </a:solidFill>
                <a:latin typeface="メイリオ" charset="0"/>
                <a:ea typeface="メイリオ" charset="0"/>
                <a:cs typeface="メイリオ" charset="0"/>
              </a:rPr>
            </a:br>
            <a:r>
              <a:rPr lang="en-US" altLang="ja-JP" sz="2800" dirty="0" smtClean="0">
                <a:solidFill>
                  <a:srgbClr val="595959"/>
                </a:solidFill>
                <a:latin typeface="メイリオ" charset="0"/>
                <a:ea typeface="メイリオ" charset="0"/>
                <a:cs typeface="メイリオ" charset="0"/>
              </a:rPr>
              <a:t>2016</a:t>
            </a:r>
            <a:r>
              <a:rPr lang="ja-JP" altLang="en-US" sz="2800" dirty="0" smtClean="0">
                <a:solidFill>
                  <a:srgbClr val="595959"/>
                </a:solidFill>
                <a:latin typeface="メイリオ" charset="0"/>
                <a:ea typeface="メイリオ" charset="0"/>
                <a:cs typeface="メイリオ" charset="0"/>
              </a:rPr>
              <a:t>年度</a:t>
            </a:r>
            <a:endParaRPr lang="ja-JP" altLang="en-US" dirty="0">
              <a:solidFill>
                <a:srgbClr val="595959"/>
              </a:solidFill>
              <a:latin typeface="メイリオ" charset="0"/>
              <a:ea typeface="メイリオ" charset="0"/>
              <a:cs typeface="メイリオ" charset="0"/>
            </a:endParaRPr>
          </a:p>
        </p:txBody>
      </p:sp>
      <p:sp>
        <p:nvSpPr>
          <p:cNvPr id="15362" name="サブタイトル 2"/>
          <p:cNvSpPr>
            <a:spLocks noGrp="1"/>
          </p:cNvSpPr>
          <p:nvPr>
            <p:ph type="subTitle" sz="quarter" idx="1"/>
          </p:nvPr>
        </p:nvSpPr>
        <p:spPr>
          <a:xfrm>
            <a:off x="3767138" y="6713538"/>
            <a:ext cx="8839200" cy="1905000"/>
          </a:xfrm>
        </p:spPr>
        <p:txBody>
          <a:bodyPr/>
          <a:lstStyle/>
          <a:p>
            <a:pPr eaLnBrk="1" hangingPunct="1">
              <a:spcBef>
                <a:spcPts val="425"/>
              </a:spcBef>
            </a:pPr>
            <a:r>
              <a:rPr lang="en-US" altLang="ja-JP" sz="2000">
                <a:solidFill>
                  <a:srgbClr val="595959"/>
                </a:solidFill>
                <a:latin typeface="メイリオ" charset="0"/>
                <a:ea typeface="メイリオ" charset="0"/>
                <a:cs typeface="メイリオ" charset="0"/>
              </a:rPr>
              <a:t>YRP Ubiquitous Networking Lab.</a:t>
            </a:r>
          </a:p>
          <a:p>
            <a:pPr eaLnBrk="1" hangingPunct="1">
              <a:spcBef>
                <a:spcPts val="425"/>
              </a:spcBef>
            </a:pPr>
            <a:r>
              <a:rPr lang="en-US" altLang="ja-JP" sz="2000">
                <a:solidFill>
                  <a:srgbClr val="595959"/>
                </a:solidFill>
                <a:latin typeface="メイリオ" charset="0"/>
                <a:ea typeface="メイリオ" charset="0"/>
                <a:cs typeface="メイリオ" charset="0"/>
              </a:rPr>
              <a:t>TRON Forum</a:t>
            </a:r>
          </a:p>
        </p:txBody>
      </p:sp>
      <p:cxnSp>
        <p:nvCxnSpPr>
          <p:cNvPr id="5" name="直線コネクタ 4"/>
          <p:cNvCxnSpPr/>
          <p:nvPr/>
        </p:nvCxnSpPr>
        <p:spPr>
          <a:xfrm rot="10800000" flipH="1" flipV="1">
            <a:off x="3767138" y="5244776"/>
            <a:ext cx="792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コンテンツ プレースホルダー 5" descr="Dsky.jpg"/>
          <p:cNvPicPr>
            <a:picLocks noGrp="1"/>
          </p:cNvPicPr>
          <p:nvPr>
            <p:ph sz="half" idx="2"/>
          </p:nvPr>
        </p:nvPicPr>
        <p:blipFill>
          <a:blip r:embed="rId2" cstate="email">
            <a:extLst>
              <a:ext uri="{28A0092B-C50C-407E-A947-70E740481C1C}">
                <a14:useLocalDpi xmlns:a14="http://schemas.microsoft.com/office/drawing/2010/main" val="0"/>
              </a:ext>
            </a:extLst>
          </a:blip>
          <a:srcRect t="-20474" b="-20474"/>
          <a:stretch>
            <a:fillRect/>
          </a:stretch>
        </p:blipFill>
        <p:spPr>
          <a:xfrm>
            <a:off x="708025" y="1836738"/>
            <a:ext cx="5210175" cy="6889750"/>
          </a:xfrm>
        </p:spPr>
      </p:pic>
      <p:sp>
        <p:nvSpPr>
          <p:cNvPr id="258050" name="コンテンツ プレースホルダー 11"/>
          <p:cNvSpPr>
            <a:spLocks noGrp="1"/>
          </p:cNvSpPr>
          <p:nvPr>
            <p:ph sz="quarter" idx="4"/>
          </p:nvPr>
        </p:nvSpPr>
        <p:spPr>
          <a:xfrm>
            <a:off x="6265863" y="1836738"/>
            <a:ext cx="5208587" cy="6889750"/>
          </a:xfrm>
        </p:spPr>
        <p:txBody>
          <a:bodyPr/>
          <a:lstStyle/>
          <a:p>
            <a:r>
              <a:rPr lang="ja-JP" dirty="0">
                <a:latin typeface="ヒラギノ角ゴ ProN W6" charset="0"/>
                <a:ea typeface="ヒラギノ角ゴ ProN W6" charset="0"/>
                <a:cs typeface="ヒラギノ角ゴ ProN W6" charset="0"/>
              </a:rPr>
              <a:t>アポロ誘導</a:t>
            </a:r>
            <a:r>
              <a:rPr lang="ja-JP" dirty="0" smtClean="0">
                <a:latin typeface="ヒラギノ角ゴ ProN W6" charset="0"/>
                <a:ea typeface="ヒラギノ角ゴ ProN W6" charset="0"/>
                <a:cs typeface="ヒラギノ角ゴ ProN W6" charset="0"/>
              </a:rPr>
              <a:t>コンピュータ</a:t>
            </a:r>
            <a:r>
              <a:rPr lang="ja-JP" altLang="en-US" dirty="0" smtClean="0">
                <a:latin typeface="ヒラギノ角ゴ ProN W6" charset="0"/>
                <a:ea typeface="ヒラギノ角ゴ ProN W6" charset="0"/>
                <a:cs typeface="ヒラギノ角ゴ ProN W6" charset="0"/>
              </a:rPr>
              <a:t> </a:t>
            </a:r>
            <a:r>
              <a:rPr lang="en-US" altLang="ja-JP" dirty="0" smtClean="0">
                <a:latin typeface="ヒラギノ角ゴ ProN W6" charset="0"/>
                <a:ea typeface="ヒラギノ角ゴ ProN W6" charset="0"/>
                <a:cs typeface="ヒラギノ角ゴ ProN W6" charset="0"/>
              </a:rPr>
              <a:t>(Apollo </a:t>
            </a:r>
            <a:r>
              <a:rPr lang="en-US" altLang="ja-JP" dirty="0">
                <a:latin typeface="ヒラギノ角ゴ ProN W6" charset="0"/>
                <a:ea typeface="ヒラギノ角ゴ ProN W6" charset="0"/>
                <a:cs typeface="ヒラギノ角ゴ ProN W6" charset="0"/>
              </a:rPr>
              <a:t>Guidance </a:t>
            </a:r>
            <a:r>
              <a:rPr lang="en-US" altLang="ja-JP" dirty="0" smtClean="0">
                <a:latin typeface="ヒラギノ角ゴ ProN W6" charset="0"/>
                <a:ea typeface="ヒラギノ角ゴ ProN W6" charset="0"/>
                <a:cs typeface="ヒラギノ角ゴ ProN W6" charset="0"/>
              </a:rPr>
              <a:t>Computer:</a:t>
            </a:r>
            <a:r>
              <a:rPr lang="ja-JP" altLang="en-US" dirty="0" smtClean="0">
                <a:latin typeface="ヒラギノ角ゴ ProN W6" charset="0"/>
                <a:ea typeface="ヒラギノ角ゴ ProN W6" charset="0"/>
                <a:cs typeface="ヒラギノ角ゴ ProN W6" charset="0"/>
              </a:rPr>
              <a:t> </a:t>
            </a:r>
            <a:r>
              <a:rPr lang="en-US" altLang="ja-JP" dirty="0" smtClean="0">
                <a:latin typeface="ヒラギノ角ゴ ProN W6" charset="0"/>
                <a:ea typeface="ヒラギノ角ゴ ProN W6" charset="0"/>
                <a:cs typeface="ヒラギノ角ゴ ProN W6" charset="0"/>
              </a:rPr>
              <a:t>AGC)</a:t>
            </a:r>
            <a:endParaRPr lang="en-US" altLang="ja-JP" dirty="0">
              <a:latin typeface="ヒラギノ角ゴ ProN W6" charset="0"/>
              <a:ea typeface="ヒラギノ角ゴ ProN W6" charset="0"/>
              <a:cs typeface="ヒラギノ角ゴ ProN W6" charset="0"/>
            </a:endParaRPr>
          </a:p>
          <a:p>
            <a:pPr lvl="1"/>
            <a:r>
              <a:rPr lang="en-US" altLang="ja-JP" dirty="0">
                <a:latin typeface="ヒラギノ明朝 Pro W6" charset="0"/>
                <a:ea typeface="ヒラギノ明朝 Pro W6" charset="0"/>
                <a:cs typeface="ヒラギノ明朝 Pro W6" charset="0"/>
              </a:rPr>
              <a:t>NASA</a:t>
            </a:r>
            <a:r>
              <a:rPr lang="ja-JP" dirty="0">
                <a:latin typeface="ヒラギノ明朝 Pro W6" charset="0"/>
                <a:ea typeface="ヒラギノ明朝 Pro W6" charset="0"/>
                <a:cs typeface="ヒラギノ明朝 Pro W6" charset="0"/>
              </a:rPr>
              <a:t>のアポロ計画のための開発されたコンピュータ</a:t>
            </a:r>
            <a:endParaRPr lang="en-US" altLang="ja-JP" dirty="0">
              <a:latin typeface="ヒラギノ明朝 Pro W6" charset="0"/>
              <a:ea typeface="ヒラギノ明朝 Pro W6" charset="0"/>
              <a:cs typeface="ヒラギノ明朝 Pro W6" charset="0"/>
            </a:endParaRPr>
          </a:p>
          <a:p>
            <a:pPr lvl="1"/>
            <a:r>
              <a:rPr lang="en-US" altLang="ja-JP" dirty="0">
                <a:latin typeface="ヒラギノ明朝 Pro W6" charset="0"/>
                <a:ea typeface="ヒラギノ明朝 Pro W6" charset="0"/>
                <a:cs typeface="ヒラギノ明朝 Pro W6" charset="0"/>
              </a:rPr>
              <a:t>MIT Instrumentation Laboratory</a:t>
            </a:r>
            <a:r>
              <a:rPr lang="ja-JP" dirty="0">
                <a:latin typeface="ヒラギノ明朝 Pro W6" charset="0"/>
                <a:ea typeface="ヒラギノ明朝 Pro W6" charset="0"/>
                <a:cs typeface="ヒラギノ明朝 Pro W6" charset="0"/>
              </a:rPr>
              <a:t>のチャールズ・スターク・</a:t>
            </a:r>
            <a:r>
              <a:rPr lang="ja-JP" dirty="0" smtClean="0">
                <a:latin typeface="ヒラギノ明朝 Pro W6" charset="0"/>
                <a:ea typeface="ヒラギノ明朝 Pro W6" charset="0"/>
                <a:cs typeface="ヒラギノ明朝 Pro W6" charset="0"/>
              </a:rPr>
              <a:t>ドレイバー</a:t>
            </a:r>
            <a:r>
              <a:rPr lang="ja-JP" altLang="en-US" dirty="0" smtClean="0">
                <a:latin typeface="ヒラギノ明朝 Pro W6" charset="0"/>
                <a:ea typeface="ヒラギノ明朝 Pro W6" charset="0"/>
                <a:cs typeface="ヒラギノ明朝 Pro W6" charset="0"/>
              </a:rPr>
              <a:t> </a:t>
            </a:r>
            <a:r>
              <a:rPr lang="en-US" altLang="ja-JP" dirty="0" smtClean="0">
                <a:latin typeface="ヒラギノ明朝 Pro W6" charset="0"/>
                <a:ea typeface="ヒラギノ明朝 Pro W6" charset="0"/>
                <a:cs typeface="ヒラギノ明朝 Pro W6" charset="0"/>
              </a:rPr>
              <a:t>(Charles </a:t>
            </a:r>
            <a:r>
              <a:rPr lang="en-US" altLang="ja-JP" dirty="0">
                <a:latin typeface="ヒラギノ明朝 Pro W6" charset="0"/>
                <a:ea typeface="ヒラギノ明朝 Pro W6" charset="0"/>
                <a:cs typeface="ヒラギノ明朝 Pro W6" charset="0"/>
              </a:rPr>
              <a:t>Stark </a:t>
            </a:r>
            <a:r>
              <a:rPr lang="en-US" altLang="ja-JP" dirty="0" smtClean="0">
                <a:latin typeface="ヒラギノ明朝 Pro W6" charset="0"/>
                <a:ea typeface="ヒラギノ明朝 Pro W6" charset="0"/>
                <a:cs typeface="ヒラギノ明朝 Pro W6" charset="0"/>
              </a:rPr>
              <a:t>Draper)</a:t>
            </a:r>
            <a:r>
              <a:rPr lang="ja-JP" altLang="en-US" dirty="0" smtClean="0">
                <a:latin typeface="ヒラギノ明朝 Pro W6" charset="0"/>
                <a:ea typeface="ヒラギノ明朝 Pro W6" charset="0"/>
                <a:cs typeface="ヒラギノ明朝 Pro W6" charset="0"/>
              </a:rPr>
              <a:t> らが</a:t>
            </a:r>
            <a:r>
              <a:rPr lang="ja-JP" altLang="en-US" dirty="0">
                <a:latin typeface="ヒラギノ明朝 Pro W6" charset="0"/>
                <a:ea typeface="ヒラギノ明朝 Pro W6" charset="0"/>
                <a:cs typeface="ヒラギノ明朝 Pro W6" charset="0"/>
              </a:rPr>
              <a:t>中心となり開発</a:t>
            </a:r>
            <a:endParaRPr lang="en-US" altLang="ja-JP" dirty="0">
              <a:latin typeface="ヒラギノ明朝 Pro W6" charset="0"/>
              <a:ea typeface="ヒラギノ明朝 Pro W6" charset="0"/>
              <a:cs typeface="ヒラギノ明朝 Pro W6" charset="0"/>
            </a:endParaRPr>
          </a:p>
          <a:p>
            <a:pPr lvl="1"/>
            <a:r>
              <a:rPr lang="en-US" altLang="ja-JP" dirty="0">
                <a:latin typeface="ヒラギノ明朝 Pro W6" charset="0"/>
                <a:ea typeface="ヒラギノ明朝 Pro W6" charset="0"/>
                <a:cs typeface="ヒラギノ明朝 Pro W6" charset="0"/>
              </a:rPr>
              <a:t>1966</a:t>
            </a:r>
            <a:r>
              <a:rPr lang="ja-JP" dirty="0">
                <a:latin typeface="ヒラギノ明朝 Pro W6" charset="0"/>
                <a:ea typeface="ヒラギノ明朝 Pro W6" charset="0"/>
                <a:cs typeface="ヒラギノ明朝 Pro W6" charset="0"/>
              </a:rPr>
              <a:t>年に導入</a:t>
            </a:r>
            <a:endParaRPr lang="en-US" altLang="ja-JP" dirty="0">
              <a:latin typeface="ヒラギノ明朝 Pro W6" charset="0"/>
              <a:ea typeface="ヒラギノ明朝 Pro W6" charset="0"/>
              <a:cs typeface="ヒラギノ明朝 Pro W6" charset="0"/>
            </a:endParaRPr>
          </a:p>
          <a:p>
            <a:pPr lvl="1"/>
            <a:r>
              <a:rPr lang="ja-JP" dirty="0">
                <a:latin typeface="ヒラギノ明朝 Pro W6" charset="0"/>
                <a:ea typeface="ヒラギノ明朝 Pro W6" charset="0"/>
                <a:cs typeface="ヒラギノ明朝 Pro W6" charset="0"/>
              </a:rPr>
              <a:t>初期の</a:t>
            </a:r>
            <a:r>
              <a:rPr lang="en-US" altLang="ja-JP" dirty="0">
                <a:latin typeface="ヒラギノ明朝 Pro W6" charset="0"/>
                <a:ea typeface="ヒラギノ明朝 Pro W6" charset="0"/>
                <a:cs typeface="ヒラギノ明朝 Pro W6" charset="0"/>
              </a:rPr>
              <a:t>IC</a:t>
            </a:r>
            <a:r>
              <a:rPr lang="ja-JP" dirty="0">
                <a:latin typeface="ヒラギノ明朝 Pro W6" charset="0"/>
                <a:ea typeface="ヒラギノ明朝 Pro W6" charset="0"/>
                <a:cs typeface="ヒラギノ明朝 Pro W6" charset="0"/>
              </a:rPr>
              <a:t>を使ったコンピュータ</a:t>
            </a:r>
            <a:endParaRPr lang="en-US" altLang="ja-JP" dirty="0">
              <a:latin typeface="ヒラギノ明朝 Pro W6" charset="0"/>
              <a:ea typeface="ヒラギノ明朝 Pro W6" charset="0"/>
              <a:cs typeface="ヒラギノ明朝 Pro W6" charset="0"/>
            </a:endParaRPr>
          </a:p>
          <a:p>
            <a:pPr lvl="1"/>
            <a:r>
              <a:rPr lang="ja-JP" dirty="0">
                <a:latin typeface="ヒラギノ明朝 Pro W6" charset="0"/>
                <a:ea typeface="ヒラギノ明朝 Pro W6" charset="0"/>
                <a:cs typeface="ヒラギノ明朝 Pro W6" charset="0"/>
              </a:rPr>
              <a:t>最初のバージョンは</a:t>
            </a:r>
            <a:r>
              <a:rPr lang="en-US" altLang="ja-JP" dirty="0">
                <a:latin typeface="ヒラギノ明朝 Pro W6" charset="0"/>
                <a:ea typeface="ヒラギノ明朝 Pro W6" charset="0"/>
                <a:cs typeface="ヒラギノ明朝 Pro W6" charset="0"/>
              </a:rPr>
              <a:t>4100</a:t>
            </a:r>
            <a:r>
              <a:rPr lang="ja-JP" dirty="0">
                <a:latin typeface="ヒラギノ明朝 Pro W6" charset="0"/>
                <a:ea typeface="ヒラギノ明朝 Pro W6" charset="0"/>
                <a:cs typeface="ヒラギノ明朝 Pro W6" charset="0"/>
              </a:rPr>
              <a:t>個の</a:t>
            </a:r>
            <a:r>
              <a:rPr lang="en-US" altLang="ja-JP" dirty="0">
                <a:latin typeface="ヒラギノ明朝 Pro W6" charset="0"/>
                <a:ea typeface="ヒラギノ明朝 Pro W6" charset="0"/>
                <a:cs typeface="ヒラギノ明朝 Pro W6" charset="0"/>
              </a:rPr>
              <a:t>IC</a:t>
            </a:r>
            <a:r>
              <a:rPr lang="ja-JP" dirty="0">
                <a:latin typeface="ヒラギノ明朝 Pro W6" charset="0"/>
                <a:ea typeface="ヒラギノ明朝 Pro W6" charset="0"/>
                <a:cs typeface="ヒラギノ明朝 Pro W6" charset="0"/>
              </a:rPr>
              <a:t>チップ</a:t>
            </a:r>
            <a:r>
              <a:rPr lang="ja-JP" altLang="en-US" dirty="0">
                <a:latin typeface="ヒラギノ明朝 Pro W6" charset="0"/>
                <a:ea typeface="ヒラギノ明朝 Pro W6" charset="0"/>
                <a:cs typeface="ヒラギノ明朝 Pro W6" charset="0"/>
              </a:rPr>
              <a:t>で</a:t>
            </a:r>
            <a:r>
              <a:rPr lang="ja-JP" dirty="0">
                <a:latin typeface="ヒラギノ明朝 Pro W6" charset="0"/>
                <a:ea typeface="ヒラギノ明朝 Pro W6" charset="0"/>
                <a:cs typeface="ヒラギノ明朝 Pro W6" charset="0"/>
              </a:rPr>
              <a:t>実装</a:t>
            </a:r>
            <a:endParaRPr lang="ja-JP" altLang="en-US" dirty="0">
              <a:latin typeface="ヒラギノ明朝 Pro W6" charset="0"/>
              <a:ea typeface="ヒラギノ明朝 Pro W6" charset="0"/>
              <a:cs typeface="ヒラギノ明朝 Pro W6" charset="0"/>
            </a:endParaRPr>
          </a:p>
          <a:p>
            <a:endParaRPr lang="ja-JP" altLang="en-US" dirty="0">
              <a:latin typeface="ヒラギノ角ゴ ProN W6" charset="0"/>
              <a:ea typeface="ヒラギノ角ゴ ProN W6" charset="0"/>
              <a:cs typeface="ヒラギノ角ゴ ProN W6" charset="0"/>
            </a:endParaRPr>
          </a:p>
        </p:txBody>
      </p:sp>
      <p:sp>
        <p:nvSpPr>
          <p:cNvPr id="258051" name="タイトル 1"/>
          <p:cNvSpPr>
            <a:spLocks noGrp="1"/>
          </p:cNvSpPr>
          <p:nvPr>
            <p:ph type="title"/>
          </p:nvPr>
        </p:nvSpPr>
        <p:spPr>
          <a:xfrm>
            <a:off x="709613" y="688975"/>
            <a:ext cx="10761662" cy="919163"/>
          </a:xfrm>
        </p:spPr>
        <p:txBody>
          <a:bodyPr/>
          <a:lstStyle/>
          <a:p>
            <a:r>
              <a:rPr lang="en-US" altLang="ja-JP" dirty="0" smtClean="0">
                <a:latin typeface="メイリオ" charset="0"/>
                <a:ea typeface="メイリオ" charset="0"/>
                <a:cs typeface="メイリオ" charset="0"/>
              </a:rPr>
              <a:t>AGC</a:t>
            </a:r>
            <a:r>
              <a:rPr lang="ja-JP" altLang="en-US" dirty="0">
                <a:latin typeface="メイリオ" charset="0"/>
                <a:ea typeface="メイリオ" charset="0"/>
                <a:cs typeface="メイリオ" charset="0"/>
              </a:rPr>
              <a:t> </a:t>
            </a:r>
            <a:r>
              <a:rPr lang="en-US" altLang="ja-JP" dirty="0" smtClean="0">
                <a:latin typeface="メイリオ" charset="0"/>
                <a:ea typeface="メイリオ" charset="0"/>
                <a:cs typeface="メイリオ" charset="0"/>
              </a:rPr>
              <a:t>(Apollo </a:t>
            </a:r>
            <a:r>
              <a:rPr lang="en-US" altLang="ja-JP" dirty="0">
                <a:latin typeface="メイリオ" charset="0"/>
                <a:ea typeface="メイリオ" charset="0"/>
                <a:cs typeface="メイリオ" charset="0"/>
              </a:rPr>
              <a:t>Guidance Computer, </a:t>
            </a:r>
            <a:r>
              <a:rPr lang="en-US" altLang="ja-JP" dirty="0" smtClean="0">
                <a:latin typeface="メイリオ" charset="0"/>
                <a:ea typeface="メイリオ" charset="0"/>
                <a:cs typeface="メイリオ" charset="0"/>
              </a:rPr>
              <a:t>1966)</a:t>
            </a:r>
            <a:endParaRPr lang="ja-JP" altLang="en-US" dirty="0">
              <a:latin typeface="メイリオ" charset="0"/>
              <a:ea typeface="メイリオ" charset="0"/>
              <a:cs typeface="メイリオ" charset="0"/>
            </a:endParaRPr>
          </a:p>
        </p:txBody>
      </p:sp>
      <p:sp>
        <p:nvSpPr>
          <p:cNvPr id="258052" name="スライド番号プレースホルダー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58C3D87-B66C-4540-9633-48CF2DD7B0ED}" type="slidenum">
              <a:rPr kumimoji="0" lang="ja-JP" altLang="en-US" sz="2000">
                <a:solidFill>
                  <a:schemeClr val="bg1"/>
                </a:solidFill>
                <a:latin typeface="Rockwell" charset="0"/>
                <a:ea typeface="ＭＳ ゴシック" charset="0"/>
                <a:cs typeface="ＭＳ ゴシック" charset="0"/>
              </a:rPr>
              <a:pPr/>
              <a:t>10</a:t>
            </a:fld>
            <a:endParaRPr kumimoji="0" lang="ja-JP" altLang="en-US" sz="2000">
              <a:solidFill>
                <a:schemeClr val="bg1"/>
              </a:solidFill>
              <a:latin typeface="Rockwell" charset="0"/>
              <a:ea typeface="ＭＳ ゴシック" charset="0"/>
              <a:cs typeface="ＭＳ ゴシック" charset="0"/>
            </a:endParaRPr>
          </a:p>
        </p:txBody>
      </p:sp>
      <p:sp>
        <p:nvSpPr>
          <p:cNvPr id="8" name="正方形/長方形 7"/>
          <p:cNvSpPr/>
          <p:nvPr/>
        </p:nvSpPr>
        <p:spPr>
          <a:xfrm>
            <a:off x="1076325" y="7837065"/>
            <a:ext cx="3725863" cy="361950"/>
          </a:xfrm>
          <a:prstGeom prst="rect">
            <a:avLst/>
          </a:prstGeom>
        </p:spPr>
        <p:txBody>
          <a:bodyPr wrap="none" lIns="130238" tIns="65119" rIns="130238" bIns="65119">
            <a:spAutoFit/>
          </a:bodyPr>
          <a:lstStyle/>
          <a:p>
            <a:pPr>
              <a:defRPr/>
            </a:pPr>
            <a:r>
              <a:rPr lang="en-US" altLang="ja-JP" sz="1500" dirty="0">
                <a:solidFill>
                  <a:srgbClr val="000000"/>
                </a:solidFill>
                <a:latin typeface="+mn-ea"/>
                <a:ea typeface="+mn-ea"/>
              </a:rPr>
              <a:t>DSKY</a:t>
            </a:r>
            <a:r>
              <a:rPr lang="ja-JP" altLang="ja-JP" sz="1500" dirty="0">
                <a:solidFill>
                  <a:srgbClr val="000000"/>
                </a:solidFill>
                <a:latin typeface="+mn-ea"/>
                <a:ea typeface="+mn-ea"/>
              </a:rPr>
              <a:t>（</a:t>
            </a:r>
            <a:r>
              <a:rPr lang="en-US" altLang="ja-JP" sz="1500" dirty="0" err="1">
                <a:solidFill>
                  <a:srgbClr val="000000"/>
                </a:solidFill>
                <a:latin typeface="+mn-ea"/>
                <a:ea typeface="+mn-ea"/>
              </a:rPr>
              <a:t>DiSplay</a:t>
            </a:r>
            <a:r>
              <a:rPr lang="en-US" altLang="ja-JP" sz="1500" dirty="0">
                <a:solidFill>
                  <a:srgbClr val="000000"/>
                </a:solidFill>
                <a:latin typeface="+mn-ea"/>
                <a:ea typeface="+mn-ea"/>
              </a:rPr>
              <a:t> and </a:t>
            </a:r>
            <a:r>
              <a:rPr lang="en-US" altLang="ja-JP" sz="1500" dirty="0" err="1">
                <a:solidFill>
                  <a:srgbClr val="000000"/>
                </a:solidFill>
                <a:latin typeface="+mn-ea"/>
                <a:ea typeface="+mn-ea"/>
              </a:rPr>
              <a:t>KeYboard</a:t>
            </a:r>
            <a:r>
              <a:rPr lang="ja-JP" altLang="ja-JP" sz="1500" dirty="0">
                <a:solidFill>
                  <a:srgbClr val="000000"/>
                </a:solidFill>
                <a:latin typeface="+mn-ea"/>
                <a:ea typeface="+mn-ea"/>
              </a:rPr>
              <a:t>）ユニット </a:t>
            </a:r>
            <a:endParaRPr lang="ja-JP" altLang="en-US" sz="1500" dirty="0">
              <a:solidFill>
                <a:srgbClr val="000000"/>
              </a:solidFill>
              <a:latin typeface="+mn-ea"/>
              <a:ea typeface="+mn-ea"/>
            </a:endParaRPr>
          </a:p>
        </p:txBody>
      </p:sp>
    </p:spTree>
    <p:extLst>
      <p:ext uri="{BB962C8B-B14F-4D97-AF65-F5344CB8AC3E}">
        <p14:creationId xmlns:p14="http://schemas.microsoft.com/office/powerpoint/2010/main" val="26127140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sz="half" idx="2"/>
          </p:nvPr>
        </p:nvSpPr>
        <p:spPr>
          <a:xfrm>
            <a:off x="708564" y="1836738"/>
            <a:ext cx="5082487" cy="6648399"/>
          </a:xfrm>
        </p:spPr>
        <p:txBody>
          <a:bodyPr>
            <a:normAutofit fontScale="92500" lnSpcReduction="10000"/>
          </a:bodyPr>
          <a:lstStyle/>
          <a:p>
            <a:r>
              <a:rPr kumimoji="1" lang="en-US" altLang="ja-JP" dirty="0" smtClean="0"/>
              <a:t>1/10</a:t>
            </a:r>
            <a:r>
              <a:rPr kumimoji="1" lang="ja-JP" altLang="en-US" dirty="0" smtClean="0"/>
              <a:t>サイズ模型自動車に、さまざまなセンサーを搭載</a:t>
            </a:r>
          </a:p>
          <a:p>
            <a:pPr lvl="1"/>
            <a:r>
              <a:rPr lang="ja-JP" altLang="en-US" dirty="0" smtClean="0"/>
              <a:t>スピードセンサー、ライントラッキングセンサー、</a:t>
            </a:r>
            <a:r>
              <a:rPr lang="en-US" altLang="ja-JP" dirty="0" smtClean="0"/>
              <a:t>9</a:t>
            </a:r>
            <a:r>
              <a:rPr lang="ja-JP" altLang="en-US" dirty="0" smtClean="0"/>
              <a:t>軸モーションセンサー、距離センサー、温度、照度・・・</a:t>
            </a:r>
            <a:endParaRPr lang="en-US" altLang="ja-JP" dirty="0" smtClean="0"/>
          </a:p>
          <a:p>
            <a:pPr lvl="1"/>
            <a:r>
              <a:rPr kumimoji="1" lang="ja-JP" altLang="ja-JP" dirty="0" smtClean="0"/>
              <a:t>A</a:t>
            </a:r>
            <a:r>
              <a:rPr kumimoji="1" lang="en-US" altLang="ja-JP" dirty="0" err="1" smtClean="0"/>
              <a:t>rduino</a:t>
            </a:r>
            <a:r>
              <a:rPr kumimoji="1" lang="ja-JP" altLang="en-US" dirty="0" smtClean="0"/>
              <a:t>誤解</a:t>
            </a:r>
            <a:r>
              <a:rPr kumimoji="1" lang="en-US" altLang="ja-JP" dirty="0" smtClean="0"/>
              <a:t>I/O</a:t>
            </a:r>
            <a:r>
              <a:rPr kumimoji="1" lang="ja-JP" altLang="en-US" dirty="0" smtClean="0"/>
              <a:t>コネクタを搭載し、市販パーツ（シールド）や自作基盤で拡張可能</a:t>
            </a:r>
          </a:p>
          <a:p>
            <a:r>
              <a:rPr lang="en-US" altLang="en-US" dirty="0" smtClean="0"/>
              <a:t>UCT 6LoWPAN</a:t>
            </a:r>
            <a:r>
              <a:rPr lang="ja-JP" altLang="en-US" dirty="0" smtClean="0"/>
              <a:t>ボーダールータ（別売品）経由でクラウドに接続</a:t>
            </a:r>
          </a:p>
          <a:p>
            <a:pPr lvl="1"/>
            <a:r>
              <a:rPr lang="ja-JP" altLang="en-US" dirty="0" smtClean="0"/>
              <a:t>クラウドに接続された外部センサーからの情報を連携させてコントロール</a:t>
            </a:r>
            <a:endParaRPr lang="en-US" altLang="ja-JP" dirty="0" smtClean="0"/>
          </a:p>
          <a:p>
            <a:r>
              <a:rPr lang="ja-JP" altLang="en-US" dirty="0" smtClean="0"/>
              <a:t>プログラム開発、デバッグに便利なワークベンチ</a:t>
            </a:r>
          </a:p>
        </p:txBody>
      </p:sp>
      <p:sp>
        <p:nvSpPr>
          <p:cNvPr id="6" name="コンテンツ プレースホルダー 5"/>
          <p:cNvSpPr>
            <a:spLocks noGrp="1"/>
          </p:cNvSpPr>
          <p:nvPr>
            <p:ph sz="quarter" idx="4"/>
          </p:nvPr>
        </p:nvSpPr>
        <p:spPr/>
        <p:txBody>
          <a:bodyPr/>
          <a:lstStyle/>
          <a:p>
            <a:endParaRPr kumimoji="1" lang="ja-JP" altLang="en-US"/>
          </a:p>
        </p:txBody>
      </p:sp>
      <p:sp>
        <p:nvSpPr>
          <p:cNvPr id="4" name="タイトル 3"/>
          <p:cNvSpPr>
            <a:spLocks noGrp="1"/>
          </p:cNvSpPr>
          <p:nvPr>
            <p:ph type="title"/>
          </p:nvPr>
        </p:nvSpPr>
        <p:spPr/>
        <p:txBody>
          <a:bodyPr>
            <a:normAutofit fontScale="90000"/>
          </a:bodyPr>
          <a:lstStyle/>
          <a:p>
            <a:r>
              <a:rPr kumimoji="1" lang="en-US" altLang="ja-JP" dirty="0" smtClean="0"/>
              <a:t>T-Car : </a:t>
            </a:r>
            <a:r>
              <a:rPr kumimoji="1" lang="en-US" altLang="ja-JP" dirty="0" err="1" smtClean="0"/>
              <a:t>IoT</a:t>
            </a:r>
            <a:r>
              <a:rPr kumimoji="1" lang="en-US" altLang="ja-JP" dirty="0" smtClean="0"/>
              <a:t>-Engine</a:t>
            </a:r>
            <a:r>
              <a:rPr kumimoji="1" lang="ja-JP" altLang="en-US" dirty="0" smtClean="0"/>
              <a:t>搭載</a:t>
            </a:r>
            <a:r>
              <a:rPr kumimoji="1" lang="en-US" altLang="ja-JP" dirty="0" smtClean="0"/>
              <a:t/>
            </a:r>
            <a:br>
              <a:rPr kumimoji="1" lang="en-US" altLang="ja-JP" dirty="0" smtClean="0"/>
            </a:br>
            <a:r>
              <a:rPr kumimoji="1" lang="en-US" altLang="ja-JP" dirty="0" err="1" smtClean="0"/>
              <a:t>IoT</a:t>
            </a:r>
            <a:r>
              <a:rPr kumimoji="1" lang="ja-JP" altLang="en-US" dirty="0" smtClean="0"/>
              <a:t>教育教材</a:t>
            </a:r>
            <a:endParaRPr kumimoji="1" lang="ja-JP" altLang="en-US" dirty="0"/>
          </a:p>
        </p:txBody>
      </p:sp>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100</a:t>
            </a:fld>
            <a:endParaRPr lang="ja-JP" altLang="en-US"/>
          </a:p>
        </p:txBody>
      </p:sp>
      <p:sp>
        <p:nvSpPr>
          <p:cNvPr id="5" name="フッター プレースホルダー 4"/>
          <p:cNvSpPr>
            <a:spLocks noGrp="1"/>
          </p:cNvSpPr>
          <p:nvPr>
            <p:ph type="ftr" sz="quarter" idx="11"/>
          </p:nvPr>
        </p:nvSpPr>
        <p:spPr>
          <a:prstGeom prst="rect">
            <a:avLst/>
          </a:prstGeom>
        </p:spPr>
        <p:txBody>
          <a:bodyPr lIns="130238" tIns="65119" rIns="130238" bIns="65119"/>
          <a:lstStyle/>
          <a:p>
            <a:pPr algn="l"/>
            <a:r>
              <a:rPr lang="en-US" altLang="ja-JP" smtClean="0"/>
              <a:t>(C) 2016 YRP UNL and TRON Forum, All Rights Reserved.</a:t>
            </a:r>
            <a:endParaRPr lang="ja-JP" altLang="en-US" dirty="0"/>
          </a:p>
        </p:txBody>
      </p:sp>
      <p:grpSp>
        <p:nvGrpSpPr>
          <p:cNvPr id="9" name="図形グループ 8"/>
          <p:cNvGrpSpPr/>
          <p:nvPr/>
        </p:nvGrpSpPr>
        <p:grpSpPr>
          <a:xfrm>
            <a:off x="5935067" y="420240"/>
            <a:ext cx="7087196" cy="9379769"/>
            <a:chOff x="6295107" y="1932409"/>
            <a:chExt cx="5594633" cy="7404390"/>
          </a:xfrm>
        </p:grpSpPr>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5107" y="5604817"/>
              <a:ext cx="5594633" cy="3731982"/>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5107" y="1932409"/>
              <a:ext cx="5581066" cy="3722932"/>
            </a:xfrm>
            <a:prstGeom prst="rect">
              <a:avLst/>
            </a:prstGeom>
          </p:spPr>
        </p:pic>
      </p:grpSp>
    </p:spTree>
    <p:extLst>
      <p:ext uri="{BB962C8B-B14F-4D97-AF65-F5344CB8AC3E}">
        <p14:creationId xmlns:p14="http://schemas.microsoft.com/office/powerpoint/2010/main" val="28027194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216066" name="テキスト プレースホルダ 5"/>
          <p:cNvSpPr>
            <a:spLocks noGrp="1"/>
          </p:cNvSpPr>
          <p:nvPr>
            <p:ph type="body" idx="1"/>
          </p:nvPr>
        </p:nvSpPr>
        <p:spPr/>
        <p:txBody>
          <a:bodyPr/>
          <a:lstStyle/>
          <a:p>
            <a:pPr>
              <a:spcBef>
                <a:spcPts val="425"/>
              </a:spcBef>
            </a:pPr>
            <a:r>
              <a:rPr lang="en-US" altLang="ja-JP" sz="2000" dirty="0">
                <a:latin typeface="メイリオ" charset="0"/>
                <a:ea typeface="メイリオ" charset="0"/>
                <a:cs typeface="メイリオ" charset="0"/>
              </a:rPr>
              <a:t>© </a:t>
            </a:r>
            <a:r>
              <a:rPr lang="en-US" altLang="ja-JP" sz="2000" dirty="0" smtClean="0">
                <a:latin typeface="メイリオ" charset="0"/>
                <a:ea typeface="メイリオ" charset="0"/>
                <a:cs typeface="メイリオ" charset="0"/>
              </a:rPr>
              <a:t>2016 </a:t>
            </a:r>
            <a:r>
              <a:rPr lang="en-US" altLang="ja-JP" sz="2000" dirty="0">
                <a:latin typeface="メイリオ" charset="0"/>
                <a:ea typeface="メイリオ" charset="0"/>
                <a:cs typeface="メイリオ" charset="0"/>
              </a:rPr>
              <a:t>YRP UNL and TRON Forum, All Rights Reserved</a:t>
            </a:r>
            <a:endParaRPr lang="ja-JP" altLang="en-US" sz="2000" dirty="0">
              <a:latin typeface="メイリオ" charset="0"/>
              <a:ea typeface="メイリオ" charset="0"/>
              <a:cs typeface="メイリオ" charset="0"/>
            </a:endParaRPr>
          </a:p>
        </p:txBody>
      </p:sp>
      <p:sp>
        <p:nvSpPr>
          <p:cNvPr id="216067" name="スライド番号プレースホルダ 2"/>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F43EC93-A752-F142-8D2E-04C53317DF1E}" type="slidenum">
              <a:rPr kumimoji="0" lang="ja-JP" altLang="en-US" sz="2000">
                <a:solidFill>
                  <a:schemeClr val="bg1"/>
                </a:solidFill>
                <a:latin typeface="Rockwell" charset="0"/>
                <a:ea typeface="ＭＳ ゴシック" charset="0"/>
                <a:cs typeface="ＭＳ ゴシック" charset="0"/>
              </a:rPr>
              <a:pPr/>
              <a:t>101</a:t>
            </a:fld>
            <a:endParaRPr kumimoji="0" lang="en-US" altLang="ja-JP" sz="2000">
              <a:solidFill>
                <a:schemeClr val="bg1"/>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タイトル 1"/>
          <p:cNvSpPr>
            <a:spLocks noGrp="1"/>
          </p:cNvSpPr>
          <p:nvPr>
            <p:ph type="title"/>
          </p:nvPr>
        </p:nvSpPr>
        <p:spPr/>
        <p:txBody>
          <a:bodyPr/>
          <a:lstStyle/>
          <a:p>
            <a:endParaRPr lang="ja-JP" altLang="en-US" smtClean="0">
              <a:latin typeface="Helvetica Neue Medium"/>
              <a:ea typeface="ヒラギノ角ゴ ProN W6"/>
              <a:cs typeface="ヒラギノ角ゴ ProN W6"/>
            </a:endParaRPr>
          </a:p>
        </p:txBody>
      </p:sp>
      <p:sp>
        <p:nvSpPr>
          <p:cNvPr id="147459" name="コンテンツ プレースホルダー 2"/>
          <p:cNvSpPr>
            <a:spLocks noGrp="1"/>
          </p:cNvSpPr>
          <p:nvPr>
            <p:ph idx="1"/>
          </p:nvPr>
        </p:nvSpPr>
        <p:spPr/>
        <p:txBody>
          <a:bodyPr/>
          <a:lstStyle/>
          <a:p>
            <a:pPr marL="0" indent="0">
              <a:buNone/>
            </a:pPr>
            <a:r>
              <a:rPr lang="en-US" altLang="ja-JP" sz="3100" dirty="0">
                <a:cs typeface="ヒラギノ角ゴ Pro W6"/>
              </a:rPr>
              <a:t>【</a:t>
            </a:r>
            <a:r>
              <a:rPr lang="ja-JP" altLang="en-US" sz="3100" dirty="0">
                <a:cs typeface="ヒラギノ角ゴ Pro W6"/>
              </a:rPr>
              <a:t>実習</a:t>
            </a:r>
            <a:r>
              <a:rPr lang="en-US" altLang="ja-JP" sz="3100" dirty="0">
                <a:cs typeface="ヒラギノ角ゴ Pro W6"/>
              </a:rPr>
              <a:t>】</a:t>
            </a:r>
            <a:r>
              <a:rPr lang="en-US" altLang="ja-JP" sz="3100" dirty="0" err="1">
                <a:cs typeface="ヒラギノ角ゴ Pro W6"/>
              </a:rPr>
              <a:t>μT</a:t>
            </a:r>
            <a:r>
              <a:rPr lang="en-US" altLang="ja-JP" sz="3100" dirty="0">
                <a:cs typeface="ヒラギノ角ゴ Pro W6"/>
              </a:rPr>
              <a:t>-Kernel</a:t>
            </a:r>
            <a:r>
              <a:rPr lang="ja-JP" altLang="en-US" sz="3100" dirty="0">
                <a:cs typeface="ヒラギノ角ゴ Pro W6"/>
              </a:rPr>
              <a:t>入門</a:t>
            </a:r>
            <a:r>
              <a:rPr lang="en-US" altLang="ja-JP" sz="3100" dirty="0">
                <a:cs typeface="ヒラギノ角ゴ Pro W6"/>
              </a:rPr>
              <a:t>(</a:t>
            </a:r>
            <a:r>
              <a:rPr lang="ja-JP" altLang="en-US" sz="3100" dirty="0">
                <a:cs typeface="ヒラギノ角ゴ Pro W6"/>
              </a:rPr>
              <a:t>協力</a:t>
            </a:r>
            <a:r>
              <a:rPr lang="en-US" altLang="ja-JP" sz="3100" dirty="0">
                <a:cs typeface="ヒラギノ角ゴ Pro W6"/>
              </a:rPr>
              <a:t>:</a:t>
            </a:r>
            <a:r>
              <a:rPr lang="ja-JP" altLang="en-US" sz="3100" dirty="0">
                <a:cs typeface="ヒラギノ角ゴ Pro W6"/>
              </a:rPr>
              <a:t>富士通コンピュータテクノロジーズ</a:t>
            </a:r>
            <a:r>
              <a:rPr lang="en-US" altLang="ja-JP" sz="3100" dirty="0">
                <a:cs typeface="ヒラギノ角ゴ Pro W6"/>
              </a:rPr>
              <a:t>)</a:t>
            </a:r>
            <a:r>
              <a:rPr lang="ja-JP" altLang="en-US" sz="3100" dirty="0">
                <a:cs typeface="ヒラギノ角ゴ Pro W6"/>
              </a:rPr>
              <a:t>テキスト「リアルタイム</a:t>
            </a:r>
            <a:r>
              <a:rPr lang="en-US" altLang="ja-JP" sz="3100" dirty="0">
                <a:cs typeface="ヒラギノ角ゴ Pro W6"/>
              </a:rPr>
              <a:t>OS</a:t>
            </a:r>
            <a:r>
              <a:rPr lang="ja-JP" altLang="en-US" sz="3100" dirty="0">
                <a:cs typeface="ヒラギノ角ゴ Pro W6"/>
              </a:rPr>
              <a:t>概要と</a:t>
            </a:r>
            <a:r>
              <a:rPr lang="en-US" altLang="ja-JP" sz="3100" dirty="0" err="1">
                <a:cs typeface="ヒラギノ角ゴ Pro W6"/>
              </a:rPr>
              <a:t>μT</a:t>
            </a:r>
            <a:r>
              <a:rPr lang="en-US" altLang="ja-JP" sz="3100" dirty="0">
                <a:cs typeface="ヒラギノ角ゴ Pro W6"/>
              </a:rPr>
              <a:t>-Kernel</a:t>
            </a:r>
            <a:r>
              <a:rPr lang="ja-JP" altLang="en-US" sz="3100" dirty="0">
                <a:cs typeface="ヒラギノ角ゴ Pro W6"/>
              </a:rPr>
              <a:t>の基本機能解説」</a:t>
            </a:r>
          </a:p>
          <a:p>
            <a:pPr marL="0" indent="0">
              <a:buNone/>
            </a:pPr>
            <a:r>
              <a:rPr lang="ja-JP" altLang="en-US" sz="3100" dirty="0">
                <a:cs typeface="ヒラギノ角ゴ Pro W6"/>
              </a:rPr>
              <a:t>著者	</a:t>
            </a:r>
            <a:r>
              <a:rPr lang="en-US" altLang="ja-JP" sz="3100" dirty="0">
                <a:cs typeface="ヒラギノ角ゴ Pro W6"/>
              </a:rPr>
              <a:t>TRON Forum</a:t>
            </a:r>
          </a:p>
          <a:p>
            <a:pPr marL="0" indent="0">
              <a:buNone/>
            </a:pPr>
            <a:r>
              <a:rPr lang="ja-JP" altLang="en-US" sz="3100" dirty="0">
                <a:cs typeface="ヒラギノ角ゴ Pro W6"/>
              </a:rPr>
              <a:t>本テキストは、クリエイティブ・コモンズ 表示 </a:t>
            </a:r>
            <a:r>
              <a:rPr lang="en-US" altLang="ja-JP" sz="3100" dirty="0">
                <a:cs typeface="ヒラギノ角ゴ Pro W6"/>
              </a:rPr>
              <a:t>- </a:t>
            </a:r>
            <a:r>
              <a:rPr lang="ja-JP" altLang="en-US" sz="3100" dirty="0">
                <a:cs typeface="ヒラギノ角ゴ Pro W6"/>
              </a:rPr>
              <a:t>継承 </a:t>
            </a:r>
            <a:r>
              <a:rPr lang="en-US" altLang="ja-JP" sz="3100" dirty="0">
                <a:cs typeface="ヒラギノ角ゴ Pro W6"/>
              </a:rPr>
              <a:t>4.0 </a:t>
            </a:r>
            <a:r>
              <a:rPr lang="ja-JP" altLang="en-US" sz="3100" dirty="0">
                <a:cs typeface="ヒラギノ角ゴ Pro W6"/>
              </a:rPr>
              <a:t>国際 ライセンスの下に提供されています。</a:t>
            </a:r>
          </a:p>
          <a:p>
            <a:pPr marL="0" indent="0">
              <a:buNone/>
            </a:pPr>
            <a:r>
              <a:rPr lang="en-US" altLang="ja-JP" sz="3100" dirty="0">
                <a:cs typeface="ヒラギノ角ゴ Pro W6"/>
                <a:hlinkClick r:id="rId2"/>
              </a:rPr>
              <a:t>https://</a:t>
            </a:r>
            <a:r>
              <a:rPr lang="en-US" altLang="ja-JP" sz="3100" dirty="0" smtClean="0">
                <a:cs typeface="ヒラギノ角ゴ Pro W6"/>
                <a:hlinkClick r:id="rId2"/>
              </a:rPr>
              <a:t>creativecommons.org/licenses/by-sa/4.0/deed.ja</a:t>
            </a:r>
            <a:endParaRPr lang="en-US" altLang="ja-JP" sz="3100" dirty="0" smtClean="0">
              <a:cs typeface="ヒラギノ角ゴ Pro W6"/>
            </a:endParaRPr>
          </a:p>
          <a:p>
            <a:pPr marL="0" indent="0">
              <a:buNone/>
            </a:pPr>
            <a:r>
              <a:rPr lang="en-US" altLang="ja-JP" sz="3700" dirty="0" smtClean="0">
                <a:solidFill>
                  <a:prstClr val="black"/>
                </a:solidFill>
                <a:latin typeface="Helvetica Neue Medium" pitchFamily="-1" charset="0"/>
                <a:ea typeface="ヒラギノ角ゴ Pro W6" pitchFamily="-1" charset="-128"/>
              </a:rPr>
              <a:t>Copyright </a:t>
            </a:r>
            <a:r>
              <a:rPr lang="en-US" altLang="ja-JP" sz="3700" dirty="0">
                <a:solidFill>
                  <a:prstClr val="black"/>
                </a:solidFill>
                <a:latin typeface="Helvetica Neue Medium" pitchFamily="-1" charset="0"/>
                <a:ea typeface="ヒラギノ角ゴ Pro W6" pitchFamily="-1" charset="-128"/>
              </a:rPr>
              <a:t>©</a:t>
            </a:r>
            <a:r>
              <a:rPr lang="en-US" altLang="ja-JP" sz="3700" dirty="0" smtClean="0">
                <a:solidFill>
                  <a:prstClr val="black"/>
                </a:solidFill>
                <a:latin typeface="Helvetica Neue Medium" pitchFamily="-1" charset="0"/>
                <a:ea typeface="ヒラギノ角ゴ Pro W6" pitchFamily="-1" charset="-128"/>
              </a:rPr>
              <a:t>2017 </a:t>
            </a:r>
            <a:r>
              <a:rPr lang="en-US" altLang="ja-JP" sz="3700" dirty="0">
                <a:solidFill>
                  <a:prstClr val="black"/>
                </a:solidFill>
                <a:latin typeface="Helvetica Neue Medium" pitchFamily="-1" charset="0"/>
                <a:ea typeface="ヒラギノ角ゴ Pro W6" pitchFamily="-1" charset="-128"/>
              </a:rPr>
              <a:t>TRON Forum</a:t>
            </a:r>
          </a:p>
          <a:p>
            <a:pPr marL="0" indent="0">
              <a:buNone/>
            </a:pPr>
            <a:r>
              <a:rPr lang="en-US" altLang="ja-JP" sz="2300" dirty="0">
                <a:solidFill>
                  <a:prstClr val="black"/>
                </a:solidFill>
                <a:latin typeface="Helvetica Neue Medium" pitchFamily="-1" charset="0"/>
                <a:ea typeface="ヒラギノ角ゴ Pro W6" pitchFamily="-1" charset="-128"/>
              </a:rPr>
              <a:t>【</a:t>
            </a:r>
            <a:r>
              <a:rPr lang="ja-JP" altLang="en-US" sz="2300" dirty="0">
                <a:solidFill>
                  <a:prstClr val="black"/>
                </a:solidFill>
                <a:latin typeface="Helvetica Neue Medium" pitchFamily="-1" charset="0"/>
                <a:ea typeface="ヒラギノ角ゴ Pro W6" pitchFamily="-1" charset="-128"/>
              </a:rPr>
              <a:t>ご注意およびお願い</a:t>
            </a:r>
            <a:r>
              <a:rPr lang="en-US" altLang="ja-JP" sz="2300" dirty="0">
                <a:solidFill>
                  <a:prstClr val="black"/>
                </a:solidFill>
                <a:latin typeface="Helvetica Neue Medium" pitchFamily="-1" charset="0"/>
                <a:ea typeface="ヒラギノ角ゴ Pro W6" pitchFamily="-1" charset="-128"/>
              </a:rPr>
              <a:t>】</a:t>
            </a:r>
            <a:endParaRPr lang="ja-JP" altLang="en-US" sz="2300" dirty="0">
              <a:solidFill>
                <a:prstClr val="black"/>
              </a:solidFill>
              <a:latin typeface="Helvetica Neue Medium" pitchFamily="-1" charset="0"/>
              <a:ea typeface="ヒラギノ角ゴ Pro W6" pitchFamily="-1" charset="-128"/>
            </a:endParaRPr>
          </a:p>
          <a:p>
            <a:pPr marL="0" indent="0">
              <a:buNone/>
            </a:pPr>
            <a:r>
              <a:rPr lang="en-US" altLang="ja-JP" sz="2300" dirty="0">
                <a:solidFill>
                  <a:prstClr val="black"/>
                </a:solidFill>
                <a:latin typeface="Helvetica Neue Medium" pitchFamily="-1" charset="0"/>
                <a:ea typeface="ヒラギノ角ゴ Pro W6" pitchFamily="-1" charset="-128"/>
              </a:rPr>
              <a:t>1.</a:t>
            </a:r>
            <a:r>
              <a:rPr lang="ja-JP" altLang="en-US" sz="2300" dirty="0">
                <a:solidFill>
                  <a:prstClr val="black"/>
                </a:solidFill>
                <a:latin typeface="Helvetica Neue Medium" pitchFamily="-1" charset="0"/>
                <a:ea typeface="ヒラギノ角ゴ Pro W6" pitchFamily="-1" charset="-128"/>
              </a:rPr>
              <a:t>本テキストの中で第三者が著作権等の権利を有している箇所については、利用者の方が当該第三者から利用許諾を得てください。</a:t>
            </a:r>
          </a:p>
          <a:p>
            <a:pPr marL="0" indent="0">
              <a:buNone/>
            </a:pPr>
            <a:r>
              <a:rPr lang="en-US" altLang="ja-JP" sz="2300" dirty="0">
                <a:solidFill>
                  <a:prstClr val="black"/>
                </a:solidFill>
                <a:latin typeface="Helvetica Neue Medium" pitchFamily="-1" charset="0"/>
                <a:ea typeface="ヒラギノ角ゴ Pro W6" pitchFamily="-1" charset="-128"/>
              </a:rPr>
              <a:t>2.</a:t>
            </a:r>
            <a:r>
              <a:rPr lang="ja-JP" altLang="en-US" sz="2300" dirty="0">
                <a:solidFill>
                  <a:prstClr val="black"/>
                </a:solidFill>
                <a:latin typeface="Helvetica Neue Medium" pitchFamily="-1" charset="0"/>
                <a:ea typeface="ヒラギノ角ゴ Pro W6" pitchFamily="-1" charset="-128"/>
              </a:rPr>
              <a:t>本テキストの内容については、その正確性、網羅性、特定目的への適合性等、一切の保証をしないほか、本テキストを利用したことにより損害が生じても著者は責任を負いません。</a:t>
            </a:r>
          </a:p>
          <a:p>
            <a:pPr marL="0" indent="0">
              <a:buNone/>
            </a:pPr>
            <a:r>
              <a:rPr lang="en-US" altLang="ja-JP" sz="2300" dirty="0">
                <a:solidFill>
                  <a:prstClr val="black"/>
                </a:solidFill>
                <a:latin typeface="Helvetica Neue Medium" pitchFamily="-1" charset="0"/>
                <a:ea typeface="ヒラギノ角ゴ Pro W6" pitchFamily="-1" charset="-128"/>
              </a:rPr>
              <a:t>3.</a:t>
            </a:r>
            <a:r>
              <a:rPr lang="ja-JP" altLang="en-US" sz="2300" dirty="0">
                <a:solidFill>
                  <a:prstClr val="black"/>
                </a:solidFill>
                <a:latin typeface="Helvetica Neue Medium" pitchFamily="-1" charset="0"/>
                <a:ea typeface="ヒラギノ角ゴ Pro W6" pitchFamily="-1" charset="-128"/>
              </a:rPr>
              <a:t>本テキストをご利用いただく際、可能であれば </a:t>
            </a:r>
            <a:r>
              <a:rPr lang="en-US" altLang="ja-JP" sz="2300" dirty="0">
                <a:solidFill>
                  <a:prstClr val="black"/>
                </a:solidFill>
                <a:latin typeface="Helvetica Neue Medium" pitchFamily="-1" charset="0"/>
                <a:ea typeface="ヒラギノ角ゴ Pro W6" pitchFamily="-1" charset="-128"/>
              </a:rPr>
              <a:t>office@tron.org </a:t>
            </a:r>
            <a:r>
              <a:rPr lang="ja-JP" altLang="en-US" sz="2300" dirty="0" err="1">
                <a:solidFill>
                  <a:prstClr val="black"/>
                </a:solidFill>
                <a:latin typeface="Helvetica Neue Medium" pitchFamily="-1" charset="0"/>
                <a:ea typeface="ヒラギノ角ゴ Pro W6" pitchFamily="-1" charset="-128"/>
              </a:rPr>
              <a:t>まで</a:t>
            </a:r>
            <a:r>
              <a:rPr lang="ja-JP" altLang="en-US" sz="2300" dirty="0">
                <a:solidFill>
                  <a:prstClr val="black"/>
                </a:solidFill>
                <a:latin typeface="Helvetica Neue Medium" pitchFamily="-1" charset="0"/>
                <a:ea typeface="ヒラギノ角ゴ Pro W6" pitchFamily="-1" charset="-128"/>
              </a:rPr>
              <a:t>ご利用者のお名前、ご所属、ご連絡先メールアドレスをご連絡いただければ幸いです。</a:t>
            </a:r>
          </a:p>
          <a:p>
            <a:pPr marL="0" indent="0">
              <a:buNone/>
            </a:pPr>
            <a:endParaRPr lang="ja-JP" altLang="en-US" sz="3100" dirty="0">
              <a:cs typeface="ヒラギノ角ゴ Pro W6"/>
            </a:endParaRPr>
          </a:p>
        </p:txBody>
      </p:sp>
      <p:pic>
        <p:nvPicPr>
          <p:cNvPr id="147460" name="Picture 2" descr="http://creativecommons.jp/wp/wp-content/uploads/2009/10/by-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305" y="4668713"/>
            <a:ext cx="19494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02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4"/>
          <p:cNvSpPr>
            <a:spLocks noGrp="1"/>
          </p:cNvSpPr>
          <p:nvPr>
            <p:ph type="title"/>
          </p:nvPr>
        </p:nvSpPr>
        <p:spPr/>
        <p:txBody>
          <a:bodyPr/>
          <a:lstStyle/>
          <a:p>
            <a:r>
              <a:rPr lang="ja-JP" altLang="en-US" smtClean="0">
                <a:latin typeface="メイリオ" charset="0"/>
                <a:ea typeface="メイリオ" charset="0"/>
                <a:cs typeface="メイリオ" charset="0"/>
              </a:rPr>
              <a:t>二つの種類のコンピュータ</a:t>
            </a:r>
            <a:endParaRPr lang="ja-JP" altLang="en-US">
              <a:latin typeface="メイリオ" charset="0"/>
              <a:ea typeface="メイリオ" charset="0"/>
              <a:cs typeface="メイリオ" charset="0"/>
            </a:endParaRPr>
          </a:p>
        </p:txBody>
      </p:sp>
      <p:sp>
        <p:nvSpPr>
          <p:cNvPr id="26626" name="コンテンツ プレースホルダ 5"/>
          <p:cNvSpPr>
            <a:spLocks noGrp="1"/>
          </p:cNvSpPr>
          <p:nvPr>
            <p:ph idx="1"/>
          </p:nvPr>
        </p:nvSpPr>
        <p:spPr/>
        <p:txBody>
          <a:bodyPr/>
          <a:lstStyle/>
          <a:p>
            <a:r>
              <a:rPr lang="ja-JP" altLang="en-US" smtClean="0">
                <a:latin typeface="メイリオ" charset="0"/>
                <a:ea typeface="メイリオ" charset="0"/>
                <a:cs typeface="メイリオ" charset="0"/>
              </a:rPr>
              <a:t>情報処理型コンピュータ</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いわゆる、「コンピュータ」らしいコンピュータ</a:t>
            </a:r>
            <a:endParaRPr lang="en-US" altLang="ja-JP" smtClean="0">
              <a:latin typeface="ヒラギノ丸ゴ Pro W4" charset="0"/>
              <a:ea typeface="ヒラギノ丸ゴ Pro W4" charset="0"/>
              <a:cs typeface="ヒラギノ丸ゴ Pro W4" charset="0"/>
            </a:endParaRPr>
          </a:p>
          <a:p>
            <a:pPr lvl="1"/>
            <a:r>
              <a:rPr lang="ja-JP" altLang="en-US" smtClean="0">
                <a:latin typeface="ヒラギノ丸ゴ Pro W4" charset="0"/>
                <a:ea typeface="ヒラギノ丸ゴ Pro W4" charset="0"/>
                <a:cs typeface="ヒラギノ丸ゴ Pro W4" charset="0"/>
              </a:rPr>
              <a:t>主な目的は、「情報」を扱うこと。</a:t>
            </a:r>
            <a:endParaRPr lang="en-US" altLang="ja-JP" smtClean="0">
              <a:latin typeface="ヒラギノ丸ゴ Pro W4" charset="0"/>
              <a:ea typeface="ヒラギノ丸ゴ Pro W4" charset="0"/>
              <a:cs typeface="ヒラギノ丸ゴ Pro W4" charset="0"/>
            </a:endParaRPr>
          </a:p>
          <a:p>
            <a:pPr lvl="2"/>
            <a:r>
              <a:rPr lang="ja-JP" altLang="en-US" smtClean="0">
                <a:latin typeface="ヒラギノ丸ゴ Pro W4" charset="0"/>
                <a:ea typeface="ヒラギノ丸ゴ Pro W4" charset="0"/>
                <a:cs typeface="ヒラギノ丸ゴ Pro W4" charset="0"/>
              </a:rPr>
              <a:t>情報＝数値、文字、絵、音声、動画、</a:t>
            </a:r>
            <a:r>
              <a:rPr lang="en-US" altLang="ja-JP" smtClean="0">
                <a:latin typeface="ヒラギノ丸ゴ Pro W4" charset="0"/>
                <a:ea typeface="ヒラギノ丸ゴ Pro W4" charset="0"/>
                <a:cs typeface="ヒラギノ丸ゴ Pro W4" charset="0"/>
              </a:rPr>
              <a:t>…</a:t>
            </a:r>
          </a:p>
          <a:p>
            <a:pPr lvl="1"/>
            <a:r>
              <a:rPr lang="ja-JP" altLang="en-US" smtClean="0">
                <a:latin typeface="ヒラギノ丸ゴ Pro W4" charset="0"/>
                <a:ea typeface="ヒラギノ丸ゴ Pro W4" charset="0"/>
                <a:cs typeface="ヒラギノ丸ゴ Pro W4" charset="0"/>
              </a:rPr>
              <a:t>人間に例えると、「頭脳」型コンピュータとも言われる。</a:t>
            </a:r>
            <a:endParaRPr lang="en-US" altLang="ja-JP" smtClean="0">
              <a:latin typeface="ヒラギノ丸ゴ Pro W4" charset="0"/>
              <a:ea typeface="ヒラギノ丸ゴ Pro W4" charset="0"/>
              <a:cs typeface="ヒラギノ丸ゴ Pro W4" charset="0"/>
            </a:endParaRPr>
          </a:p>
          <a:p>
            <a:pPr lvl="1"/>
            <a:endParaRPr lang="en-US" altLang="ja-JP" smtClean="0">
              <a:latin typeface="ヒラギノ丸ゴ Pro W4" charset="0"/>
              <a:ea typeface="ヒラギノ丸ゴ Pro W4" charset="0"/>
              <a:cs typeface="ヒラギノ丸ゴ Pro W4" charset="0"/>
            </a:endParaRPr>
          </a:p>
          <a:p>
            <a:r>
              <a:rPr lang="ja-JP" altLang="en-US" smtClean="0">
                <a:latin typeface="メイリオ" charset="0"/>
                <a:ea typeface="メイリオ" charset="0"/>
                <a:cs typeface="メイリオ" charset="0"/>
              </a:rPr>
              <a:t>組込み型コンピュータ</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最終形が、「コンピュータ」と呼ばれないものに組込まれているコンピュータ</a:t>
            </a:r>
            <a:endParaRPr lang="en-US" altLang="ja-JP" smtClean="0">
              <a:latin typeface="ヒラギノ丸ゴ Pro W4" charset="0"/>
              <a:ea typeface="ヒラギノ丸ゴ Pro W4" charset="0"/>
              <a:cs typeface="ヒラギノ丸ゴ Pro W4" charset="0"/>
            </a:endParaRPr>
          </a:p>
          <a:p>
            <a:pPr lvl="1"/>
            <a:r>
              <a:rPr lang="ja-JP" altLang="en-US" smtClean="0">
                <a:latin typeface="ヒラギノ丸ゴ Pro W4" charset="0"/>
                <a:ea typeface="ヒラギノ丸ゴ Pro W4" charset="0"/>
                <a:cs typeface="ヒラギノ丸ゴ Pro W4" charset="0"/>
              </a:rPr>
              <a:t>主な目的は、実世界の中で、「機器」を制御すること。</a:t>
            </a:r>
            <a:endParaRPr lang="en-US" altLang="ja-JP" smtClean="0">
              <a:latin typeface="ヒラギノ丸ゴ Pro W4" charset="0"/>
              <a:ea typeface="ヒラギノ丸ゴ Pro W4" charset="0"/>
              <a:cs typeface="ヒラギノ丸ゴ Pro W4" charset="0"/>
            </a:endParaRPr>
          </a:p>
          <a:p>
            <a:pPr lvl="1"/>
            <a:r>
              <a:rPr lang="ja-JP" altLang="en-US" smtClean="0">
                <a:latin typeface="ヒラギノ丸ゴ Pro W4" charset="0"/>
                <a:ea typeface="ヒラギノ丸ゴ Pro W4" charset="0"/>
                <a:cs typeface="ヒラギノ丸ゴ Pro W4" charset="0"/>
              </a:rPr>
              <a:t>人間に例えると、「反射神経」型コンピュータとも言われる。</a:t>
            </a:r>
            <a:endParaRPr lang="en-US" altLang="ja-JP" smtClean="0">
              <a:latin typeface="ヒラギノ丸ゴ Pro W4" charset="0"/>
              <a:ea typeface="ヒラギノ丸ゴ Pro W4" charset="0"/>
              <a:cs typeface="ヒラギノ丸ゴ Pro W4" charset="0"/>
            </a:endParaRPr>
          </a:p>
          <a:p>
            <a:endParaRPr lang="en-US" altLang="ja-JP" smtClean="0">
              <a:latin typeface="メイリオ" charset="0"/>
              <a:ea typeface="メイリオ" charset="0"/>
              <a:cs typeface="メイリオ" charset="0"/>
            </a:endParaRPr>
          </a:p>
          <a:p>
            <a:endParaRPr lang="ja-JP" altLang="en-US">
              <a:latin typeface="メイリオ" charset="0"/>
              <a:ea typeface="メイリオ" charset="0"/>
              <a:cs typeface="メイリオ" charset="0"/>
            </a:endParaRPr>
          </a:p>
        </p:txBody>
      </p:sp>
      <p:sp>
        <p:nvSpPr>
          <p:cNvPr id="26627"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600FF35-70DA-AC41-93C7-6B93B2DA08EC}" type="slidenum">
              <a:rPr kumimoji="0" lang="ja-JP" altLang="en-US" sz="2000" smtClean="0">
                <a:solidFill>
                  <a:schemeClr val="bg1"/>
                </a:solidFill>
                <a:latin typeface="Rockwell" charset="0"/>
                <a:ea typeface="ＭＳ ゴシック" charset="0"/>
                <a:cs typeface="ＭＳ ゴシック" charset="0"/>
              </a:rPr>
              <a:pPr/>
              <a:t>11</a:t>
            </a:fld>
            <a:endParaRPr kumimoji="0" lang="en-US" altLang="ja-JP" sz="2000">
              <a:solidFill>
                <a:schemeClr val="bg1"/>
              </a:solidFill>
              <a:latin typeface="Rockwell" charset="0"/>
              <a:ea typeface="ＭＳ ゴシック" charset="0"/>
              <a:cs typeface="ＭＳ ゴシック" charset="0"/>
            </a:endParaRPr>
          </a:p>
        </p:txBody>
      </p:sp>
      <p:sp>
        <p:nvSpPr>
          <p:cNvPr id="2662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第２章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「組込み」システムとは？</a:t>
            </a:r>
            <a:endParaRPr lang="en-US" altLang="ja-JP">
              <a:solidFill>
                <a:srgbClr val="595959"/>
              </a:solidFill>
              <a:latin typeface="メイリオ" charset="0"/>
              <a:ea typeface="メイリオ" charset="0"/>
              <a:cs typeface="メイリオ" charset="0"/>
            </a:endParaRP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41987"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3F74E74-32DE-E14A-B4D5-B7C164364946}" type="slidenum">
              <a:rPr kumimoji="0" lang="ja-JP" altLang="en-US" sz="2000">
                <a:solidFill>
                  <a:schemeClr val="bg1"/>
                </a:solidFill>
                <a:latin typeface="Rockwell" charset="0"/>
                <a:ea typeface="ＭＳ ゴシック" charset="0"/>
                <a:cs typeface="ＭＳ ゴシック" charset="0"/>
              </a:rPr>
              <a:pPr/>
              <a:t>12</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617275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組込みシステムの定義</a:t>
            </a:r>
          </a:p>
        </p:txBody>
      </p:sp>
      <p:sp>
        <p:nvSpPr>
          <p:cNvPr id="44034"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センサやアクチュエータ、他の機械システム等と協調して動作するコンピュータシステム</a:t>
            </a:r>
            <a:endParaRPr lang="en-US" altLang="ja-JP">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r>
              <a:rPr lang="ja-JP" altLang="en-US">
                <a:latin typeface="メイリオ" charset="0"/>
                <a:ea typeface="メイリオ" charset="0"/>
                <a:cs typeface="メイリオ" charset="0"/>
              </a:rPr>
              <a:t>例</a:t>
            </a:r>
          </a:p>
          <a:p>
            <a:pPr lvl="1"/>
            <a:r>
              <a:rPr lang="ja-JP" altLang="en-US">
                <a:latin typeface="ヒラギノ丸ゴ Pro W4" charset="0"/>
                <a:ea typeface="ヒラギノ丸ゴ Pro W4" charset="0"/>
                <a:cs typeface="ヒラギノ丸ゴ Pro W4" charset="0"/>
              </a:rPr>
              <a:t>家電製品の制御システム</a:t>
            </a:r>
          </a:p>
          <a:p>
            <a:pPr lvl="1"/>
            <a:r>
              <a:rPr lang="ja-JP" altLang="en-US">
                <a:latin typeface="ヒラギノ丸ゴ Pro W4" charset="0"/>
                <a:ea typeface="ヒラギノ丸ゴ Pro W4" charset="0"/>
                <a:cs typeface="ヒラギノ丸ゴ Pro W4" charset="0"/>
              </a:rPr>
              <a:t>ファックスやコピー機の制御</a:t>
            </a:r>
          </a:p>
          <a:p>
            <a:pPr lvl="1"/>
            <a:r>
              <a:rPr lang="ja-JP" altLang="en-US">
                <a:latin typeface="ヒラギノ丸ゴ Pro W4" charset="0"/>
                <a:ea typeface="ヒラギノ丸ゴ Pro W4" charset="0"/>
                <a:cs typeface="ヒラギノ丸ゴ Pro W4" charset="0"/>
              </a:rPr>
              <a:t>自動車の制御システム</a:t>
            </a:r>
          </a:p>
          <a:p>
            <a:pPr lvl="1"/>
            <a:r>
              <a:rPr lang="ja-JP" altLang="en-US">
                <a:latin typeface="ヒラギノ丸ゴ Pro W4" charset="0"/>
                <a:ea typeface="ヒラギノ丸ゴ Pro W4" charset="0"/>
                <a:cs typeface="ヒラギノ丸ゴ Pro W4" charset="0"/>
              </a:rPr>
              <a:t>携帯電話</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など</a:t>
            </a:r>
            <a:r>
              <a:rPr lang="en-US" altLang="ja-JP">
                <a:latin typeface="ヒラギノ丸ゴ Pro W4" charset="0"/>
                <a:ea typeface="ヒラギノ丸ゴ Pro W4" charset="0"/>
                <a:cs typeface="ヒラギノ丸ゴ Pro W4" charset="0"/>
              </a:rPr>
              <a:t>…</a:t>
            </a:r>
          </a:p>
        </p:txBody>
      </p:sp>
      <p:sp>
        <p:nvSpPr>
          <p:cNvPr id="44035"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CF77308-07B3-0441-ADA0-75FB9017A9DB}" type="slidenum">
              <a:rPr kumimoji="0" lang="ja-JP" altLang="en-US" sz="2000">
                <a:solidFill>
                  <a:schemeClr val="bg1"/>
                </a:solidFill>
                <a:latin typeface="Rockwell" charset="0"/>
                <a:ea typeface="ＭＳ ゴシック" charset="0"/>
                <a:cs typeface="ＭＳ ゴシック" charset="0"/>
              </a:rPr>
              <a:pPr/>
              <a:t>13</a:t>
            </a:fld>
            <a:endParaRPr kumimoji="0" lang="en-US" altLang="ja-JP" sz="2000">
              <a:solidFill>
                <a:schemeClr val="bg1"/>
              </a:solidFill>
              <a:latin typeface="Rockwell" charset="0"/>
              <a:ea typeface="ＭＳ ゴシック" charset="0"/>
              <a:cs typeface="ＭＳ ゴシック" charset="0"/>
            </a:endParaRPr>
          </a:p>
        </p:txBody>
      </p:sp>
      <p:sp>
        <p:nvSpPr>
          <p:cNvPr id="4403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510473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組込みシステムの要件（従来からの要件）</a:t>
            </a:r>
          </a:p>
        </p:txBody>
      </p:sp>
      <p:sp>
        <p:nvSpPr>
          <p:cNvPr id="124931" name="Rectangle 3"/>
          <p:cNvSpPr>
            <a:spLocks noGrp="1" noChangeArrowheads="1"/>
          </p:cNvSpPr>
          <p:nvPr>
            <p:ph type="body" idx="1"/>
          </p:nvPr>
        </p:nvSpPr>
        <p:spPr/>
        <p:txBody>
          <a:bodyPr>
            <a:normAutofit fontScale="85000" lnSpcReduction="20000"/>
          </a:bodyPr>
          <a:lstStyle/>
          <a:p>
            <a:pPr>
              <a:defRPr/>
            </a:pPr>
            <a:r>
              <a:rPr lang="ja-JP" altLang="en-US" dirty="0" smtClean="0"/>
              <a:t>リアルタイムシステム</a:t>
            </a:r>
          </a:p>
          <a:p>
            <a:pPr lvl="1">
              <a:defRPr/>
            </a:pPr>
            <a:r>
              <a:rPr lang="ja-JP" altLang="en-US" dirty="0" smtClean="0"/>
              <a:t>計算処理よりも、入出力処理、通信処理が中心</a:t>
            </a:r>
          </a:p>
          <a:p>
            <a:pPr lvl="1">
              <a:defRPr/>
            </a:pPr>
            <a:r>
              <a:rPr lang="ja-JP" altLang="en-US" dirty="0" smtClean="0"/>
              <a:t>モノを制御するため、高い応答性能が要求される</a:t>
            </a:r>
            <a:endParaRPr lang="en-US" altLang="ja-JP" dirty="0" smtClean="0"/>
          </a:p>
          <a:p>
            <a:pPr lvl="1">
              <a:defRPr/>
            </a:pPr>
            <a:endParaRPr lang="ja-JP" altLang="en-US" dirty="0" smtClean="0"/>
          </a:p>
          <a:p>
            <a:pPr>
              <a:defRPr/>
            </a:pPr>
            <a:r>
              <a:rPr lang="ja-JP" altLang="en-US" dirty="0" smtClean="0"/>
              <a:t>性能、サイズのチューニング</a:t>
            </a:r>
            <a:endParaRPr lang="en-US" altLang="ja-JP" dirty="0" smtClean="0"/>
          </a:p>
          <a:p>
            <a:pPr lvl="1">
              <a:defRPr/>
            </a:pPr>
            <a:r>
              <a:rPr lang="ja-JP" altLang="en-US" dirty="0" smtClean="0"/>
              <a:t>製品ロット数が大きくなると、ハードウェアコストの割合が増大</a:t>
            </a:r>
            <a:endParaRPr lang="en-US" altLang="ja-JP" dirty="0" smtClean="0"/>
          </a:p>
          <a:p>
            <a:pPr lvl="1">
              <a:defRPr/>
            </a:pPr>
            <a:r>
              <a:rPr lang="ja-JP" altLang="en-US" dirty="0" smtClean="0"/>
              <a:t>価格競争に勝つには、（特にハードウェア）コストを極限まで下げる</a:t>
            </a:r>
          </a:p>
          <a:p>
            <a:pPr lvl="1">
              <a:defRPr/>
            </a:pPr>
            <a:r>
              <a:rPr lang="ja-JP" altLang="en-US" dirty="0" smtClean="0"/>
              <a:t>結果として厳しいリソース制約上でソフトウェア開発</a:t>
            </a:r>
            <a:endParaRPr lang="en-US" altLang="ja-JP" dirty="0" smtClean="0"/>
          </a:p>
          <a:p>
            <a:pPr lvl="1">
              <a:defRPr/>
            </a:pPr>
            <a:r>
              <a:rPr lang="ja-JP" altLang="en-US" dirty="0" smtClean="0"/>
              <a:t>コンパクトな実装</a:t>
            </a:r>
            <a:endParaRPr lang="en-US" altLang="ja-JP" dirty="0" smtClean="0"/>
          </a:p>
          <a:p>
            <a:pPr lvl="1">
              <a:defRPr/>
            </a:pPr>
            <a:endParaRPr lang="ja-JP" altLang="en-US" dirty="0" smtClean="0"/>
          </a:p>
          <a:p>
            <a:pPr>
              <a:defRPr/>
            </a:pPr>
            <a:r>
              <a:rPr lang="ja-JP" altLang="en-US" dirty="0" smtClean="0"/>
              <a:t>専用化されたシステム</a:t>
            </a:r>
            <a:endParaRPr lang="en-US" altLang="ja-JP" dirty="0" smtClean="0"/>
          </a:p>
          <a:p>
            <a:pPr lvl="1">
              <a:defRPr/>
            </a:pPr>
            <a:r>
              <a:rPr lang="ja-JP" altLang="en-US" dirty="0" smtClean="0"/>
              <a:t>必要のない機能を削除することでチューニング可能</a:t>
            </a:r>
            <a:endParaRPr lang="en-US" altLang="ja-JP" dirty="0" smtClean="0"/>
          </a:p>
          <a:p>
            <a:pPr lvl="1">
              <a:defRPr/>
            </a:pPr>
            <a:endParaRPr lang="ja-JP" altLang="en-US" dirty="0" smtClean="0"/>
          </a:p>
          <a:p>
            <a:pPr>
              <a:defRPr/>
            </a:pPr>
            <a:r>
              <a:rPr lang="ja-JP" altLang="en-US" dirty="0" smtClean="0"/>
              <a:t>高い信頼性</a:t>
            </a:r>
            <a:endParaRPr lang="en-US" altLang="ja-JP" dirty="0" smtClean="0"/>
          </a:p>
          <a:p>
            <a:pPr lvl="1">
              <a:defRPr/>
            </a:pPr>
            <a:r>
              <a:rPr lang="ja-JP" altLang="en-US" dirty="0" smtClean="0"/>
              <a:t>組込みシステムは、クリティカルな応用の場面も多い</a:t>
            </a:r>
          </a:p>
          <a:p>
            <a:pPr lvl="1">
              <a:defRPr/>
            </a:pPr>
            <a:r>
              <a:rPr lang="ja-JP" altLang="en-US" dirty="0" smtClean="0"/>
              <a:t>ネットワークアップデートなどの仕組みがないものは、システムの改修に多大なコスト</a:t>
            </a:r>
            <a:endParaRPr lang="ja-JP" altLang="en-US" dirty="0"/>
          </a:p>
        </p:txBody>
      </p:sp>
      <p:sp>
        <p:nvSpPr>
          <p:cNvPr id="4608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4DE1369-D444-0D46-BA05-F61363F60DC5}" type="slidenum">
              <a:rPr kumimoji="0" lang="ja-JP" altLang="en-US" sz="2000">
                <a:solidFill>
                  <a:schemeClr val="bg1"/>
                </a:solidFill>
                <a:latin typeface="Rockwell" charset="0"/>
                <a:ea typeface="ＭＳ ゴシック" charset="0"/>
                <a:cs typeface="ＭＳ ゴシック" charset="0"/>
              </a:rPr>
              <a:pPr/>
              <a:t>14</a:t>
            </a:fld>
            <a:endParaRPr kumimoji="0" lang="en-US" altLang="ja-JP" sz="2000">
              <a:solidFill>
                <a:schemeClr val="bg1"/>
              </a:solidFill>
              <a:latin typeface="Rockwell" charset="0"/>
              <a:ea typeface="ＭＳ ゴシック" charset="0"/>
              <a:cs typeface="ＭＳ ゴシック" charset="0"/>
            </a:endParaRPr>
          </a:p>
        </p:txBody>
      </p:sp>
      <p:sp>
        <p:nvSpPr>
          <p:cNvPr id="4608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0390351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組込みシステムの要件（新しい要件</a:t>
            </a:r>
            <a:r>
              <a:rPr lang="en-US" altLang="ja-JP">
                <a:latin typeface="メイリオ" charset="0"/>
                <a:ea typeface="メイリオ" charset="0"/>
                <a:cs typeface="メイリオ" charset="0"/>
              </a:rPr>
              <a:t>①</a:t>
            </a:r>
            <a:r>
              <a:rPr lang="ja-JP" altLang="en-US">
                <a:latin typeface="メイリオ" charset="0"/>
                <a:ea typeface="メイリオ" charset="0"/>
                <a:cs typeface="メイリオ" charset="0"/>
              </a:rPr>
              <a:t>）</a:t>
            </a:r>
          </a:p>
        </p:txBody>
      </p:sp>
      <p:sp>
        <p:nvSpPr>
          <p:cNvPr id="48130" name="Rectangle 3"/>
          <p:cNvSpPr>
            <a:spLocks noGrp="1" noChangeArrowheads="1"/>
          </p:cNvSpPr>
          <p:nvPr>
            <p:ph type="body" idx="1"/>
          </p:nvPr>
        </p:nvSpPr>
        <p:spPr/>
        <p:txBody>
          <a:bodyPr/>
          <a:lstStyle/>
          <a:p>
            <a:r>
              <a:rPr lang="en-US" altLang="ja-JP" dirty="0" err="1" smtClean="0">
                <a:latin typeface="メイリオ" charset="0"/>
                <a:ea typeface="メイリオ" charset="0"/>
                <a:cs typeface="メイリオ" charset="0"/>
              </a:rPr>
              <a:t>IoT</a:t>
            </a:r>
            <a:r>
              <a:rPr lang="ja-JP" altLang="en-US" dirty="0" smtClean="0">
                <a:latin typeface="メイリオ" charset="0"/>
                <a:ea typeface="メイリオ" charset="0"/>
                <a:cs typeface="メイリオ" charset="0"/>
              </a:rPr>
              <a:t>（</a:t>
            </a:r>
            <a:r>
              <a:rPr lang="en-US" altLang="ja-JP" dirty="0" smtClean="0">
                <a:latin typeface="メイリオ" charset="0"/>
                <a:ea typeface="メイリオ" charset="0"/>
                <a:cs typeface="メイリオ" charset="0"/>
              </a:rPr>
              <a:t>Internet of Things</a:t>
            </a:r>
            <a:r>
              <a:rPr lang="ja-JP" altLang="en-US" dirty="0" smtClean="0">
                <a:latin typeface="メイリオ" charset="0"/>
                <a:ea typeface="メイリオ" charset="0"/>
                <a:cs typeface="メイリオ" charset="0"/>
              </a:rPr>
              <a:t>）時代</a:t>
            </a:r>
            <a:r>
              <a:rPr lang="ja-JP" altLang="en-US" dirty="0">
                <a:latin typeface="メイリオ" charset="0"/>
                <a:ea typeface="メイリオ" charset="0"/>
                <a:cs typeface="メイリオ" charset="0"/>
              </a:rPr>
              <a:t>を迎え、組込み機器</a:t>
            </a:r>
            <a:r>
              <a:rPr lang="ja-JP" altLang="en-US" dirty="0" smtClean="0">
                <a:latin typeface="メイリオ" charset="0"/>
                <a:ea typeface="メイリオ" charset="0"/>
                <a:cs typeface="メイリオ" charset="0"/>
              </a:rPr>
              <a:t>もインターネットに接続</a:t>
            </a:r>
            <a:r>
              <a:rPr lang="ja-JP" altLang="en-US" dirty="0">
                <a:latin typeface="メイリオ" charset="0"/>
                <a:ea typeface="メイリオ" charset="0"/>
                <a:cs typeface="メイリオ" charset="0"/>
              </a:rPr>
              <a:t>され、単体では動作しない。</a:t>
            </a:r>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r>
              <a:rPr lang="ja-JP" altLang="en-US" dirty="0">
                <a:latin typeface="メイリオ" charset="0"/>
                <a:ea typeface="メイリオ" charset="0"/>
                <a:cs typeface="メイリオ" charset="0"/>
              </a:rPr>
              <a:t>ネットワーク通信機能</a:t>
            </a:r>
          </a:p>
          <a:p>
            <a:pPr lvl="1"/>
            <a:r>
              <a:rPr lang="ja-JP" altLang="en-US" dirty="0" smtClean="0">
                <a:latin typeface="ヒラギノ丸ゴ Pro W4" charset="0"/>
                <a:ea typeface="ヒラギノ丸ゴ Pro W4" charset="0"/>
                <a:cs typeface="ヒラギノ丸ゴ Pro W4" charset="0"/>
              </a:rPr>
              <a:t>クラウドと連携して機能</a:t>
            </a:r>
            <a:r>
              <a:rPr lang="ja-JP" altLang="en-US" dirty="0">
                <a:latin typeface="ヒラギノ丸ゴ Pro W4" charset="0"/>
                <a:ea typeface="ヒラギノ丸ゴ Pro W4" charset="0"/>
                <a:cs typeface="ヒラギノ丸ゴ Pro W4" charset="0"/>
              </a:rPr>
              <a:t>を実現</a:t>
            </a:r>
          </a:p>
          <a:p>
            <a:pPr lvl="1"/>
            <a:r>
              <a:rPr lang="ja-JP" altLang="en-US" dirty="0">
                <a:latin typeface="ヒラギノ丸ゴ Pro W4" charset="0"/>
                <a:ea typeface="ヒラギノ丸ゴ Pro W4" charset="0"/>
                <a:cs typeface="ヒラギノ丸ゴ Pro W4" charset="0"/>
              </a:rPr>
              <a:t>他の製品やサービスとの連携</a:t>
            </a:r>
          </a:p>
          <a:p>
            <a:r>
              <a:rPr lang="ja-JP" altLang="en-US" dirty="0">
                <a:latin typeface="メイリオ" charset="0"/>
                <a:ea typeface="メイリオ" charset="0"/>
                <a:cs typeface="メイリオ" charset="0"/>
              </a:rPr>
              <a:t>セキュリティ</a:t>
            </a:r>
          </a:p>
          <a:p>
            <a:pPr lvl="1"/>
            <a:r>
              <a:rPr lang="ja-JP" altLang="en-US" dirty="0">
                <a:latin typeface="ヒラギノ丸ゴ Pro W4" charset="0"/>
                <a:ea typeface="ヒラギノ丸ゴ Pro W4" charset="0"/>
                <a:cs typeface="ヒラギノ丸ゴ Pro W4" charset="0"/>
              </a:rPr>
              <a:t>暗号通信</a:t>
            </a:r>
          </a:p>
          <a:p>
            <a:pPr lvl="1"/>
            <a:r>
              <a:rPr lang="ja-JP" altLang="en-US" dirty="0">
                <a:latin typeface="ヒラギノ丸ゴ Pro W4" charset="0"/>
                <a:ea typeface="ヒラギノ丸ゴ Pro W4" charset="0"/>
                <a:cs typeface="ヒラギノ丸ゴ Pro W4" charset="0"/>
              </a:rPr>
              <a:t>認証通信</a:t>
            </a:r>
          </a:p>
        </p:txBody>
      </p:sp>
      <p:sp>
        <p:nvSpPr>
          <p:cNvPr id="4813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5EBB022-A5C3-8342-AE9D-08C0E1B88EF9}" type="slidenum">
              <a:rPr kumimoji="0" lang="ja-JP" altLang="en-US" sz="2000">
                <a:solidFill>
                  <a:schemeClr val="bg1"/>
                </a:solidFill>
                <a:latin typeface="Rockwell" charset="0"/>
                <a:ea typeface="ＭＳ ゴシック" charset="0"/>
                <a:cs typeface="ＭＳ ゴシック" charset="0"/>
              </a:rPr>
              <a:pPr/>
              <a:t>15</a:t>
            </a:fld>
            <a:endParaRPr kumimoji="0" lang="en-US" altLang="ja-JP" sz="2000">
              <a:solidFill>
                <a:schemeClr val="bg1"/>
              </a:solidFill>
              <a:latin typeface="Rockwell" charset="0"/>
              <a:ea typeface="ＭＳ ゴシック" charset="0"/>
              <a:cs typeface="ＭＳ ゴシック" charset="0"/>
            </a:endParaRPr>
          </a:p>
        </p:txBody>
      </p:sp>
      <p:sp>
        <p:nvSpPr>
          <p:cNvPr id="4813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
        <p:nvSpPr>
          <p:cNvPr id="6" name="AutoShape 4"/>
          <p:cNvSpPr>
            <a:spLocks noChangeArrowheads="1"/>
          </p:cNvSpPr>
          <p:nvPr/>
        </p:nvSpPr>
        <p:spPr bwMode="auto">
          <a:xfrm>
            <a:off x="3414787" y="3156545"/>
            <a:ext cx="793032" cy="721663"/>
          </a:xfrm>
          <a:prstGeom prst="downArrow">
            <a:avLst>
              <a:gd name="adj1" fmla="val 50000"/>
              <a:gd name="adj2" fmla="val 25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73341" tIns="66679" rIns="-73341" bIns="66679" anchor="ctr"/>
          <a:lstStyle/>
          <a:p>
            <a:pPr algn="ctr" latinLnBrk="1">
              <a:defRPr/>
            </a:pPr>
            <a:endParaRPr kumimoji="0" lang="ja-JP" altLang="en-US"/>
          </a:p>
        </p:txBody>
      </p:sp>
    </p:spTree>
    <p:extLst>
      <p:ext uri="{BB962C8B-B14F-4D97-AF65-F5344CB8AC3E}">
        <p14:creationId xmlns:p14="http://schemas.microsoft.com/office/powerpoint/2010/main" val="27953020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タイトル 1"/>
          <p:cNvSpPr>
            <a:spLocks noGrp="1"/>
          </p:cNvSpPr>
          <p:nvPr>
            <p:ph type="title"/>
          </p:nvPr>
        </p:nvSpPr>
        <p:spPr/>
        <p:txBody>
          <a:bodyPr/>
          <a:lstStyle/>
          <a:p>
            <a:r>
              <a:rPr lang="ja-JP" altLang="en-US">
                <a:latin typeface="メイリオ" charset="0"/>
                <a:ea typeface="メイリオ" charset="0"/>
                <a:cs typeface="メイリオ" charset="0"/>
              </a:rPr>
              <a:t>組込みシステムの要件（新しい要件</a:t>
            </a:r>
            <a:r>
              <a:rPr lang="en-US" altLang="ja-JP">
                <a:latin typeface="メイリオ" charset="0"/>
                <a:ea typeface="メイリオ" charset="0"/>
                <a:cs typeface="メイリオ" charset="0"/>
              </a:rPr>
              <a:t>②</a:t>
            </a:r>
            <a:r>
              <a:rPr lang="ja-JP" altLang="en-US">
                <a:latin typeface="メイリオ" charset="0"/>
                <a:ea typeface="メイリオ" charset="0"/>
                <a:cs typeface="メイリオ" charset="0"/>
              </a:rPr>
              <a:t>）</a:t>
            </a:r>
          </a:p>
        </p:txBody>
      </p:sp>
      <p:sp>
        <p:nvSpPr>
          <p:cNvPr id="50178" name="コンテンツ プレースホルダ 2"/>
          <p:cNvSpPr>
            <a:spLocks noGrp="1"/>
          </p:cNvSpPr>
          <p:nvPr>
            <p:ph idx="1"/>
          </p:nvPr>
        </p:nvSpPr>
        <p:spPr/>
        <p:txBody>
          <a:bodyPr/>
          <a:lstStyle/>
          <a:p>
            <a:r>
              <a:rPr lang="ja-JP" altLang="en-US">
                <a:latin typeface="メイリオ" charset="0"/>
                <a:ea typeface="メイリオ" charset="0"/>
                <a:cs typeface="メイリオ" charset="0"/>
              </a:rPr>
              <a:t>省資源・省電力</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増えるモバイル型の組込み機器</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バッテリーの持続時間は、製品競争力上重要</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世界的な省エネルギー意識の高まりから、省電力であることは重要</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使いやすく、やさしい利用者インターフェース</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幼児からお年寄りまで。</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endParaRPr lang="ja-JP" altLang="en-US">
              <a:latin typeface="メイリオ" charset="0"/>
              <a:ea typeface="メイリオ" charset="0"/>
              <a:cs typeface="メイリオ" charset="0"/>
            </a:endParaRPr>
          </a:p>
        </p:txBody>
      </p:sp>
      <p:sp>
        <p:nvSpPr>
          <p:cNvPr id="50179"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F4E73E5-57EC-0A45-8C5D-13DE69211901}" type="slidenum">
              <a:rPr kumimoji="0" lang="ja-JP" altLang="en-US" sz="2000">
                <a:solidFill>
                  <a:schemeClr val="bg1"/>
                </a:solidFill>
                <a:latin typeface="Rockwell" charset="0"/>
                <a:ea typeface="ＭＳ ゴシック" charset="0"/>
                <a:cs typeface="ＭＳ ゴシック" charset="0"/>
              </a:rPr>
              <a:pPr/>
              <a:t>16</a:t>
            </a:fld>
            <a:endParaRPr kumimoji="0" lang="en-US" altLang="ja-JP" sz="2000">
              <a:solidFill>
                <a:schemeClr val="bg1"/>
              </a:solidFill>
              <a:latin typeface="Rockwell" charset="0"/>
              <a:ea typeface="ＭＳ ゴシック" charset="0"/>
              <a:cs typeface="ＭＳ ゴシック" charset="0"/>
            </a:endParaRPr>
          </a:p>
        </p:txBody>
      </p:sp>
      <p:sp>
        <p:nvSpPr>
          <p:cNvPr id="5018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33466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第３章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「リアルタイム」システム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en-US" altLang="ja-JP">
                <a:solidFill>
                  <a:srgbClr val="595959"/>
                </a:solidFill>
                <a:latin typeface="メイリオ" charset="0"/>
                <a:ea typeface="メイリオ" charset="0"/>
                <a:cs typeface="メイリオ" charset="0"/>
              </a:rPr>
              <a:t>Real-time System</a:t>
            </a: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51203"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6802839-FD2B-D348-B393-18C8ED83D1F6}" type="slidenum">
              <a:rPr kumimoji="0" lang="ja-JP" altLang="en-US" sz="2000">
                <a:solidFill>
                  <a:schemeClr val="bg1"/>
                </a:solidFill>
                <a:latin typeface="Rockwell" charset="0"/>
                <a:ea typeface="ＭＳ ゴシック" charset="0"/>
                <a:cs typeface="ＭＳ ゴシック" charset="0"/>
              </a:rPr>
              <a:pPr/>
              <a:t>17</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414685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組込み型コンピュータで特に重要な実時間性</a:t>
            </a:r>
          </a:p>
        </p:txBody>
      </p:sp>
      <p:sp>
        <p:nvSpPr>
          <p:cNvPr id="53250" name="Rectangle 3"/>
          <p:cNvSpPr>
            <a:spLocks noGrp="1" noChangeArrowheads="1"/>
          </p:cNvSpPr>
          <p:nvPr>
            <p:ph type="body" idx="1"/>
          </p:nvPr>
        </p:nvSpPr>
        <p:spPr/>
        <p:txBody>
          <a:bodyPr/>
          <a:lstStyle/>
          <a:p>
            <a:r>
              <a:rPr lang="ja-JP" altLang="en-US" dirty="0">
                <a:latin typeface="メイリオ" charset="0"/>
                <a:ea typeface="メイリオ" charset="0"/>
                <a:cs typeface="メイリオ" charset="0"/>
              </a:rPr>
              <a:t>身の回りの「組込みコンピュータ」の仕事は？</a:t>
            </a:r>
          </a:p>
          <a:p>
            <a:pPr lvl="1"/>
            <a:r>
              <a:rPr lang="ja-JP" altLang="en-US" dirty="0">
                <a:latin typeface="ヒラギノ丸ゴ Pro W4" charset="0"/>
                <a:ea typeface="ヒラギノ丸ゴ Pro W4" charset="0"/>
                <a:cs typeface="ヒラギノ丸ゴ Pro W4" charset="0"/>
              </a:rPr>
              <a:t>給料計算や数値計算をするわけではない。</a:t>
            </a:r>
          </a:p>
          <a:p>
            <a:pPr lvl="1"/>
            <a:endParaRPr lang="ja-JP" altLang="en-US" dirty="0">
              <a:latin typeface="ヒラギノ丸ゴ Pro W4" charset="0"/>
              <a:ea typeface="ヒラギノ丸ゴ Pro W4" charset="0"/>
              <a:cs typeface="ヒラギノ丸ゴ Pro W4" charset="0"/>
            </a:endParaRPr>
          </a:p>
          <a:p>
            <a:r>
              <a:rPr lang="ja-JP" altLang="en-US" dirty="0">
                <a:latin typeface="メイリオ" charset="0"/>
                <a:ea typeface="メイリオ" charset="0"/>
                <a:cs typeface="メイリオ" charset="0"/>
              </a:rPr>
              <a:t>実世界の動きにあわせ、人間にサービス</a:t>
            </a:r>
          </a:p>
          <a:p>
            <a:pPr lvl="1"/>
            <a:r>
              <a:rPr lang="ja-JP" altLang="en-US" dirty="0">
                <a:latin typeface="ヒラギノ丸ゴ Pro W4" charset="0"/>
                <a:ea typeface="ヒラギノ丸ゴ Pro W4" charset="0"/>
                <a:cs typeface="ヒラギノ丸ゴ Pro W4" charset="0"/>
              </a:rPr>
              <a:t>実世界の時間に合わせて動作する</a:t>
            </a:r>
          </a:p>
          <a:p>
            <a:pPr lvl="1"/>
            <a:endParaRPr lang="ja-JP" altLang="en-US" dirty="0">
              <a:latin typeface="ヒラギノ丸ゴ Pro W4" charset="0"/>
              <a:ea typeface="ヒラギノ丸ゴ Pro W4" charset="0"/>
              <a:cs typeface="ヒラギノ丸ゴ Pro W4" charset="0"/>
            </a:endParaRPr>
          </a:p>
          <a:p>
            <a:r>
              <a:rPr lang="ja-JP" altLang="en-US" dirty="0">
                <a:latin typeface="メイリオ" charset="0"/>
                <a:ea typeface="メイリオ" charset="0"/>
                <a:cs typeface="メイリオ" charset="0"/>
              </a:rPr>
              <a:t>「リアルタイム（実時間）システム</a:t>
            </a:r>
            <a:r>
              <a:rPr lang="ja-JP" altLang="en-US" dirty="0" smtClean="0">
                <a:latin typeface="メイリオ" charset="0"/>
                <a:ea typeface="メイリオ" charset="0"/>
                <a:cs typeface="メイリオ" charset="0"/>
              </a:rPr>
              <a:t>」（</a:t>
            </a:r>
            <a:r>
              <a:rPr lang="en-US" altLang="ja-JP" dirty="0">
                <a:latin typeface="メイリオ" charset="0"/>
                <a:ea typeface="メイリオ" charset="0"/>
                <a:cs typeface="メイリオ" charset="0"/>
              </a:rPr>
              <a:t>Real-time System</a:t>
            </a:r>
            <a:r>
              <a:rPr lang="ja-JP" altLang="en-US" dirty="0">
                <a:latin typeface="メイリオ" charset="0"/>
                <a:ea typeface="メイリオ" charset="0"/>
                <a:cs typeface="メイリオ" charset="0"/>
              </a:rPr>
              <a:t>）</a:t>
            </a:r>
          </a:p>
        </p:txBody>
      </p:sp>
      <p:sp>
        <p:nvSpPr>
          <p:cNvPr id="53251"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F32BF0E-47CC-194B-87FE-AF3ED1EB7E29}" type="slidenum">
              <a:rPr kumimoji="0" lang="ja-JP" altLang="en-US" sz="2000">
                <a:solidFill>
                  <a:schemeClr val="bg1"/>
                </a:solidFill>
                <a:latin typeface="Rockwell" charset="0"/>
                <a:ea typeface="ＭＳ ゴシック" charset="0"/>
                <a:cs typeface="ＭＳ ゴシック" charset="0"/>
              </a:rPr>
              <a:pPr/>
              <a:t>18</a:t>
            </a:fld>
            <a:endParaRPr kumimoji="0" lang="en-US" altLang="ja-JP" sz="2000">
              <a:solidFill>
                <a:schemeClr val="bg1"/>
              </a:solidFill>
              <a:latin typeface="Rockwell" charset="0"/>
              <a:ea typeface="ＭＳ ゴシック" charset="0"/>
              <a:cs typeface="ＭＳ ゴシック" charset="0"/>
            </a:endParaRPr>
          </a:p>
        </p:txBody>
      </p:sp>
      <p:sp>
        <p:nvSpPr>
          <p:cNvPr id="5325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509256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ja-JP" altLang="en-US" dirty="0">
                <a:latin typeface="メイリオ" charset="0"/>
                <a:ea typeface="メイリオ" charset="0"/>
                <a:cs typeface="メイリオ" charset="0"/>
              </a:rPr>
              <a:t>リアルタイムシステムとは</a:t>
            </a:r>
            <a:r>
              <a:rPr lang="ja-JP" altLang="en-US" dirty="0" smtClean="0">
                <a:latin typeface="メイリオ" charset="0"/>
                <a:ea typeface="メイリオ" charset="0"/>
                <a:cs typeface="メイリオ" charset="0"/>
              </a:rPr>
              <a:t>？（１）</a:t>
            </a:r>
            <a:endParaRPr lang="ja-JP" altLang="en-US" dirty="0">
              <a:latin typeface="メイリオ" charset="0"/>
              <a:ea typeface="メイリオ" charset="0"/>
              <a:cs typeface="メイリオ" charset="0"/>
            </a:endParaRPr>
          </a:p>
        </p:txBody>
      </p:sp>
      <p:sp>
        <p:nvSpPr>
          <p:cNvPr id="55298" name="Rectangle 3"/>
          <p:cNvSpPr>
            <a:spLocks noGrp="1" noChangeArrowheads="1"/>
          </p:cNvSpPr>
          <p:nvPr>
            <p:ph type="body" idx="1"/>
          </p:nvPr>
        </p:nvSpPr>
        <p:spPr/>
        <p:txBody>
          <a:bodyPr/>
          <a:lstStyle/>
          <a:p>
            <a:r>
              <a:rPr lang="ja-JP" altLang="en-US" dirty="0">
                <a:latin typeface="メイリオ" charset="0"/>
                <a:ea typeface="メイリオ" charset="0"/>
                <a:cs typeface="メイリオ" charset="0"/>
              </a:rPr>
              <a:t>一般的には、次々に起こる実世界の事象（イベント）に</a:t>
            </a:r>
            <a:r>
              <a:rPr lang="ja-JP" altLang="en-US" dirty="0" smtClean="0">
                <a:latin typeface="メイリオ" charset="0"/>
                <a:ea typeface="メイリオ" charset="0"/>
                <a:cs typeface="メイリオ" charset="0"/>
              </a:rPr>
              <a:t>合わせて</a:t>
            </a:r>
            <a:r>
              <a:rPr lang="en-US" altLang="ja-JP" dirty="0" smtClean="0">
                <a:latin typeface="メイリオ" charset="0"/>
                <a:ea typeface="メイリオ" charset="0"/>
                <a:cs typeface="メイリオ" charset="0"/>
              </a:rPr>
              <a:t/>
            </a:r>
            <a:br>
              <a:rPr lang="en-US" altLang="ja-JP" dirty="0" smtClean="0">
                <a:latin typeface="メイリオ" charset="0"/>
                <a:ea typeface="メイリオ" charset="0"/>
                <a:cs typeface="メイリオ" charset="0"/>
              </a:rPr>
            </a:br>
            <a:r>
              <a:rPr lang="ja-JP" altLang="en-US" dirty="0" smtClean="0">
                <a:solidFill>
                  <a:srgbClr val="FF0000"/>
                </a:solidFill>
                <a:latin typeface="メイリオ" charset="0"/>
                <a:ea typeface="メイリオ" charset="0"/>
                <a:cs typeface="メイリオ" charset="0"/>
              </a:rPr>
              <a:t>「素早い」</a:t>
            </a:r>
            <a:r>
              <a:rPr lang="ja-JP" altLang="en-US" dirty="0" smtClean="0">
                <a:latin typeface="メイリオ" charset="0"/>
                <a:ea typeface="メイリオ" charset="0"/>
                <a:cs typeface="メイリオ" charset="0"/>
              </a:rPr>
              <a:t>処理</a:t>
            </a:r>
            <a:r>
              <a:rPr lang="ja-JP" altLang="en-US" dirty="0">
                <a:latin typeface="メイリオ" charset="0"/>
                <a:ea typeface="メイリオ" charset="0"/>
                <a:cs typeface="メイリオ" charset="0"/>
              </a:rPr>
              <a:t>することが求められるようなシステム</a:t>
            </a:r>
          </a:p>
          <a:p>
            <a:endParaRPr lang="en-US" altLang="ja-JP" dirty="0">
              <a:latin typeface="メイリオ" charset="0"/>
              <a:ea typeface="メイリオ" charset="0"/>
              <a:cs typeface="メイリオ" charset="0"/>
            </a:endParaRPr>
          </a:p>
          <a:p>
            <a:endParaRPr lang="ja-JP" altLang="en-US" dirty="0">
              <a:latin typeface="メイリオ" charset="0"/>
              <a:ea typeface="メイリオ" charset="0"/>
              <a:cs typeface="メイリオ" charset="0"/>
            </a:endParaRPr>
          </a:p>
          <a:p>
            <a:r>
              <a:rPr lang="ja-JP" altLang="en-US" dirty="0">
                <a:latin typeface="メイリオ" charset="0"/>
                <a:ea typeface="メイリオ" charset="0"/>
                <a:cs typeface="メイリオ" charset="0"/>
              </a:rPr>
              <a:t>入出力処理</a:t>
            </a:r>
          </a:p>
          <a:p>
            <a:r>
              <a:rPr lang="ja-JP" altLang="en-US" dirty="0">
                <a:latin typeface="メイリオ" charset="0"/>
                <a:ea typeface="メイリオ" charset="0"/>
                <a:cs typeface="メイリオ" charset="0"/>
              </a:rPr>
              <a:t>機器類の制御</a:t>
            </a:r>
          </a:p>
          <a:p>
            <a:r>
              <a:rPr lang="ja-JP" altLang="en-US" dirty="0">
                <a:latin typeface="メイリオ" charset="0"/>
                <a:ea typeface="メイリオ" charset="0"/>
                <a:cs typeface="メイリオ" charset="0"/>
              </a:rPr>
              <a:t>実時間の進行に</a:t>
            </a:r>
            <a:r>
              <a:rPr lang="ja-JP" altLang="en-US" dirty="0" smtClean="0">
                <a:latin typeface="メイリオ" charset="0"/>
                <a:ea typeface="メイリオ" charset="0"/>
                <a:cs typeface="メイリオ" charset="0"/>
              </a:rPr>
              <a:t>追従</a:t>
            </a:r>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r>
              <a:rPr lang="ja-JP" altLang="en-US" dirty="0" smtClean="0">
                <a:latin typeface="メイリオ" charset="0"/>
                <a:ea typeface="メイリオ" charset="0"/>
                <a:cs typeface="メイリオ" charset="0"/>
              </a:rPr>
              <a:t>どこまで早ければ、</a:t>
            </a:r>
            <a:r>
              <a:rPr lang="ja-JP" altLang="en-US" dirty="0" smtClean="0">
                <a:solidFill>
                  <a:srgbClr val="FF0000"/>
                </a:solidFill>
                <a:latin typeface="メイリオ" charset="0"/>
                <a:ea typeface="メイリオ" charset="0"/>
                <a:cs typeface="メイリオ" charset="0"/>
              </a:rPr>
              <a:t>「素早い」</a:t>
            </a:r>
            <a:r>
              <a:rPr lang="ja-JP" altLang="en-US" dirty="0" smtClean="0">
                <a:latin typeface="メイリオ" charset="0"/>
                <a:ea typeface="メイリオ" charset="0"/>
                <a:cs typeface="メイリオ" charset="0"/>
              </a:rPr>
              <a:t>のか？</a:t>
            </a:r>
            <a:endParaRPr lang="ja-JP" altLang="en-US" dirty="0">
              <a:latin typeface="メイリオ" charset="0"/>
              <a:ea typeface="メイリオ" charset="0"/>
              <a:cs typeface="メイリオ" charset="0"/>
            </a:endParaRPr>
          </a:p>
        </p:txBody>
      </p:sp>
      <p:sp>
        <p:nvSpPr>
          <p:cNvPr id="55299" name="スライド番号プレースホル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8634325-F0BE-3F4E-A05E-5678FA7B16BD}" type="slidenum">
              <a:rPr kumimoji="0" lang="ja-JP" altLang="en-US" sz="2000">
                <a:solidFill>
                  <a:schemeClr val="bg1"/>
                </a:solidFill>
                <a:latin typeface="Rockwell" charset="0"/>
                <a:ea typeface="ＭＳ ゴシック" charset="0"/>
                <a:cs typeface="ＭＳ ゴシック" charset="0"/>
              </a:rPr>
              <a:pPr/>
              <a:t>19</a:t>
            </a:fld>
            <a:endParaRPr kumimoji="0" lang="en-US" altLang="ja-JP" sz="2000">
              <a:solidFill>
                <a:schemeClr val="bg1"/>
              </a:solidFill>
              <a:latin typeface="Rockwell" charset="0"/>
              <a:ea typeface="ＭＳ ゴシック" charset="0"/>
              <a:cs typeface="ＭＳ ゴシック" charset="0"/>
            </a:endParaRPr>
          </a:p>
        </p:txBody>
      </p:sp>
      <p:sp>
        <p:nvSpPr>
          <p:cNvPr id="5530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
        <p:nvSpPr>
          <p:cNvPr id="129028" name="AutoShape 4"/>
          <p:cNvSpPr>
            <a:spLocks noChangeArrowheads="1"/>
          </p:cNvSpPr>
          <p:nvPr/>
        </p:nvSpPr>
        <p:spPr bwMode="auto">
          <a:xfrm>
            <a:off x="2167731" y="3208337"/>
            <a:ext cx="791443" cy="720073"/>
          </a:xfrm>
          <a:prstGeom prst="downArrow">
            <a:avLst>
              <a:gd name="adj1" fmla="val 50000"/>
              <a:gd name="adj2" fmla="val 25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73341" tIns="66679" rIns="-73341" bIns="66679" anchor="ctr"/>
          <a:lstStyle/>
          <a:p>
            <a:pPr algn="ctr" latinLnBrk="1">
              <a:defRPr/>
            </a:pPr>
            <a:endParaRPr kumimoji="0" lang="ja-JP" altLang="en-US"/>
          </a:p>
        </p:txBody>
      </p:sp>
    </p:spTree>
    <p:extLst>
      <p:ext uri="{BB962C8B-B14F-4D97-AF65-F5344CB8AC3E}">
        <p14:creationId xmlns:p14="http://schemas.microsoft.com/office/powerpoint/2010/main" val="1064654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今日の講義の想定受講者</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T-Kernel</a:t>
            </a:r>
            <a:r>
              <a:rPr kumimoji="1" lang="ja-JP" altLang="en-US" dirty="0" smtClean="0"/>
              <a:t>または</a:t>
            </a:r>
            <a:r>
              <a:rPr kumimoji="1" lang="en-US" altLang="ja-JP" dirty="0" smtClean="0"/>
              <a:t>ITRON</a:t>
            </a:r>
            <a:r>
              <a:rPr kumimoji="1" lang="ja-JP" altLang="en-US" dirty="0" smtClean="0"/>
              <a:t>について、最初から勉強したい。</a:t>
            </a:r>
            <a:endParaRPr kumimoji="1" lang="en-US" altLang="ja-JP" dirty="0" smtClean="0"/>
          </a:p>
          <a:p>
            <a:endParaRPr lang="en-US" altLang="ja-JP" dirty="0"/>
          </a:p>
          <a:p>
            <a:r>
              <a:rPr kumimoji="1" lang="en-US" altLang="ja-JP" dirty="0" smtClean="0"/>
              <a:t>C</a:t>
            </a:r>
            <a:r>
              <a:rPr kumimoji="1" lang="ja-JP" altLang="en-US" dirty="0" smtClean="0"/>
              <a:t>言語のようなシステム記述のためのプログラミング言語、オペレーティングシステムの基本的な知識はある</a:t>
            </a:r>
            <a:endParaRPr kumimoji="1" lang="en-US" altLang="ja-JP" dirty="0" smtClean="0"/>
          </a:p>
          <a:p>
            <a:endParaRPr lang="en-US" altLang="ja-JP" dirty="0"/>
          </a:p>
          <a:p>
            <a:r>
              <a:rPr kumimoji="1" lang="ja-JP" altLang="en-US" dirty="0" smtClean="0"/>
              <a:t>組込みシステムやリアルタイムシステムについては、本格的には扱ったことがない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(C) 2015 YRP UNL and TRON Forum, All Rights Reserved.</a:t>
            </a:r>
            <a:endParaRPr lang="ja-JP" altLang="en-US"/>
          </a:p>
        </p:txBody>
      </p:sp>
    </p:spTree>
    <p:extLst>
      <p:ext uri="{BB962C8B-B14F-4D97-AF65-F5344CB8AC3E}">
        <p14:creationId xmlns:p14="http://schemas.microsoft.com/office/powerpoint/2010/main" val="3574786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リアルタイムシステムとは？（２）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システムに与えられた時間制約条件を満たすために十分な素早さをもっていればよい。</a:t>
            </a:r>
            <a:endParaRPr kumimoji="1" lang="en-US" altLang="ja-JP" dirty="0" smtClean="0"/>
          </a:p>
          <a:p>
            <a:endParaRPr lang="en-US" altLang="ja-JP" dirty="0"/>
          </a:p>
          <a:p>
            <a:r>
              <a:rPr kumimoji="1" lang="ja-JP" altLang="en-US" dirty="0" smtClean="0"/>
              <a:t>重要なポイントは「時間制約条件を満たす」こと</a:t>
            </a:r>
            <a:endParaRPr kumimoji="1" lang="en-US" altLang="ja-JP" dirty="0" smtClean="0"/>
          </a:p>
          <a:p>
            <a:endParaRPr lang="en-US" altLang="ja-JP" dirty="0"/>
          </a:p>
          <a:p>
            <a:r>
              <a:rPr kumimoji="1" lang="ja-JP" altLang="en-US" dirty="0" smtClean="0"/>
              <a:t>高速な</a:t>
            </a:r>
            <a:r>
              <a:rPr kumimoji="1" lang="en-US" altLang="ja-JP" dirty="0" smtClean="0"/>
              <a:t>CPU</a:t>
            </a:r>
            <a:r>
              <a:rPr lang="ja-JP" altLang="en-US" dirty="0" smtClean="0"/>
              <a:t>だけでは、時間制約条件を満たすことは困難。</a:t>
            </a:r>
            <a:endParaRPr lang="en-US" altLang="ja-JP" dirty="0" smtClean="0"/>
          </a:p>
          <a:p>
            <a:pPr lvl="1"/>
            <a:r>
              <a:rPr kumimoji="1" lang="ja-JP" altLang="en-US" dirty="0" smtClean="0"/>
              <a:t>ソフトウェアやプログラム上で、時間制約を扱うことができる必要</a:t>
            </a:r>
            <a:r>
              <a:rPr lang="ja-JP" altLang="en-US" dirty="0" smtClean="0"/>
              <a:t>がある。</a:t>
            </a:r>
            <a:endParaRPr lang="en-US" altLang="ja-JP" dirty="0" smtClean="0"/>
          </a:p>
          <a:p>
            <a:pPr lvl="1"/>
            <a:r>
              <a:rPr kumimoji="1" lang="ja-JP" altLang="en-US" dirty="0" smtClean="0"/>
              <a:t>それがリアルタイムシステム</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20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(C) 2016 YRP UNL and TRON Forum, All Rights Reserved.</a:t>
            </a:r>
            <a:endParaRPr lang="ja-JP" altLang="en-US"/>
          </a:p>
        </p:txBody>
      </p:sp>
    </p:spTree>
    <p:extLst>
      <p:ext uri="{BB962C8B-B14F-4D97-AF65-F5344CB8AC3E}">
        <p14:creationId xmlns:p14="http://schemas.microsoft.com/office/powerpoint/2010/main" val="1222799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5"/>
          <p:cNvSpPr>
            <a:spLocks noGrp="1"/>
          </p:cNvSpPr>
          <p:nvPr>
            <p:ph type="title"/>
          </p:nvPr>
        </p:nvSpPr>
        <p:spPr/>
        <p:txBody>
          <a:bodyPr/>
          <a:lstStyle/>
          <a:p>
            <a:pPr eaLnBrk="1" hangingPunct="1"/>
            <a:r>
              <a:rPr lang="ja-JP" altLang="en-US">
                <a:latin typeface="メイリオ" charset="0"/>
                <a:ea typeface="メイリオ" charset="0"/>
                <a:cs typeface="メイリオ" charset="0"/>
              </a:rPr>
              <a:t>リアルタイムシステムの理論モデル（１）</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en-US" altLang="ja-JP">
                <a:latin typeface="メイリオ" charset="0"/>
                <a:ea typeface="メイリオ" charset="0"/>
                <a:cs typeface="メイリオ" charset="0"/>
              </a:rPr>
              <a:t>n</a:t>
            </a:r>
            <a:r>
              <a:rPr lang="ja-JP" altLang="en-US">
                <a:latin typeface="メイリオ" charset="0"/>
                <a:ea typeface="メイリオ" charset="0"/>
                <a:cs typeface="メイリオ" charset="0"/>
              </a:rPr>
              <a:t>入力／</a:t>
            </a:r>
            <a:r>
              <a:rPr lang="en-US" altLang="ja-JP">
                <a:latin typeface="メイリオ" charset="0"/>
                <a:ea typeface="メイリオ" charset="0"/>
                <a:cs typeface="メイリオ" charset="0"/>
              </a:rPr>
              <a:t>m</a:t>
            </a:r>
            <a:r>
              <a:rPr lang="ja-JP" altLang="en-US">
                <a:latin typeface="メイリオ" charset="0"/>
                <a:ea typeface="メイリオ" charset="0"/>
                <a:cs typeface="メイリオ" charset="0"/>
              </a:rPr>
              <a:t>出力</a:t>
            </a:r>
          </a:p>
        </p:txBody>
      </p:sp>
      <p:sp>
        <p:nvSpPr>
          <p:cNvPr id="64514"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FC6D36E-BC06-064E-A61D-6255B7AA35E2}" type="slidenum">
              <a:rPr kumimoji="0" lang="ja-JP" altLang="en-US" sz="2000">
                <a:solidFill>
                  <a:schemeClr val="bg1"/>
                </a:solidFill>
                <a:latin typeface="Rockwell" charset="0"/>
                <a:ea typeface="ＭＳ ゴシック" charset="0"/>
                <a:cs typeface="ＭＳ ゴシック" charset="0"/>
              </a:rPr>
              <a:pPr/>
              <a:t>21</a:t>
            </a:fld>
            <a:endParaRPr kumimoji="0" lang="en-US" altLang="ja-JP" sz="2000">
              <a:solidFill>
                <a:schemeClr val="bg1"/>
              </a:solidFill>
              <a:latin typeface="Rockwell" charset="0"/>
              <a:ea typeface="ＭＳ ゴシック" charset="0"/>
              <a:cs typeface="ＭＳ ゴシック" charset="0"/>
            </a:endParaRPr>
          </a:p>
        </p:txBody>
      </p:sp>
      <p:grpSp>
        <p:nvGrpSpPr>
          <p:cNvPr id="64515" name="図形グループ 31"/>
          <p:cNvGrpSpPr>
            <a:grpSpLocks/>
          </p:cNvGrpSpPr>
          <p:nvPr/>
        </p:nvGrpSpPr>
        <p:grpSpPr bwMode="auto">
          <a:xfrm>
            <a:off x="2319338" y="3894138"/>
            <a:ext cx="8650287" cy="2900362"/>
            <a:chOff x="1558131" y="3894137"/>
            <a:chExt cx="8649562" cy="2900065"/>
          </a:xfrm>
        </p:grpSpPr>
        <p:sp>
          <p:nvSpPr>
            <p:cNvPr id="7" name="正方形/長方形 6"/>
            <p:cNvSpPr/>
            <p:nvPr/>
          </p:nvSpPr>
          <p:spPr>
            <a:xfrm>
              <a:off x="4072731" y="3894137"/>
              <a:ext cx="3200400" cy="2895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r>
                <a:rPr lang="en-US" altLang="ja-JP">
                  <a:solidFill>
                    <a:srgbClr val="FFFFFF"/>
                  </a:solidFill>
                  <a:latin typeface="Rockwell" charset="0"/>
                  <a:ea typeface="ＭＳ ゴシック" charset="0"/>
                  <a:cs typeface="ＭＳ ゴシック" charset="0"/>
                </a:rPr>
                <a:t>Computer System</a:t>
              </a:r>
              <a:endParaRPr lang="ja-JP" altLang="en-US">
                <a:solidFill>
                  <a:srgbClr val="FFFFFF"/>
                </a:solidFill>
                <a:latin typeface="Rockwell" charset="0"/>
                <a:ea typeface="ＭＳ ゴシック" charset="0"/>
                <a:cs typeface="ＭＳ ゴシック" charset="0"/>
              </a:endParaRPr>
            </a:p>
          </p:txBody>
        </p:sp>
        <p:grpSp>
          <p:nvGrpSpPr>
            <p:cNvPr id="64523" name="図形グループ 30"/>
            <p:cNvGrpSpPr>
              <a:grpSpLocks/>
            </p:cNvGrpSpPr>
            <p:nvPr/>
          </p:nvGrpSpPr>
          <p:grpSpPr bwMode="auto">
            <a:xfrm>
              <a:off x="7425531" y="4198937"/>
              <a:ext cx="1066800" cy="2363788"/>
              <a:chOff x="8644731" y="4198937"/>
              <a:chExt cx="2209800" cy="2363788"/>
            </a:xfrm>
          </p:grpSpPr>
          <p:cxnSp>
            <p:nvCxnSpPr>
              <p:cNvPr id="9" name="直線矢印コネクタ 8"/>
              <p:cNvCxnSpPr/>
              <p:nvPr/>
            </p:nvCxnSpPr>
            <p:spPr>
              <a:xfrm>
                <a:off x="8643712" y="4198906"/>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8643712" y="4808444"/>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8643712" y="5417981"/>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8643712" y="5951327"/>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8643712" y="6560864"/>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4524" name="図形グループ 29"/>
            <p:cNvGrpSpPr>
              <a:grpSpLocks/>
            </p:cNvGrpSpPr>
            <p:nvPr/>
          </p:nvGrpSpPr>
          <p:grpSpPr bwMode="auto">
            <a:xfrm>
              <a:off x="2853531" y="4198937"/>
              <a:ext cx="1066800" cy="2363788"/>
              <a:chOff x="2853531" y="4198937"/>
              <a:chExt cx="2209800" cy="2363788"/>
            </a:xfrm>
          </p:grpSpPr>
          <p:cxnSp>
            <p:nvCxnSpPr>
              <p:cNvPr id="15" name="直線矢印コネクタ 14"/>
              <p:cNvCxnSpPr/>
              <p:nvPr/>
            </p:nvCxnSpPr>
            <p:spPr>
              <a:xfrm>
                <a:off x="2853305" y="4198906"/>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2853305" y="4808444"/>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2853305" y="5417981"/>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a:off x="2853305" y="5951327"/>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2853305" y="6560864"/>
                <a:ext cx="22096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4525" name="テキスト ボックス 19"/>
            <p:cNvSpPr txBox="1">
              <a:spLocks noChangeArrowheads="1"/>
            </p:cNvSpPr>
            <p:nvPr/>
          </p:nvSpPr>
          <p:spPr bwMode="auto">
            <a:xfrm>
              <a:off x="1558131" y="3970329"/>
              <a:ext cx="1096870"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input </a:t>
              </a:r>
              <a:r>
                <a:rPr lang="en-US" altLang="ja-JP" baseline="-25000">
                  <a:solidFill>
                    <a:srgbClr val="000000"/>
                  </a:solidFill>
                  <a:latin typeface="Rockwell" charset="0"/>
                  <a:ea typeface="ＭＳ ゴシック" charset="0"/>
                  <a:cs typeface="ＭＳ ゴシック" charset="0"/>
                </a:rPr>
                <a:t>1</a:t>
              </a:r>
              <a:endParaRPr lang="ja-JP" altLang="en-US" baseline="-25000">
                <a:solidFill>
                  <a:srgbClr val="000000"/>
                </a:solidFill>
                <a:latin typeface="Rockwell" charset="0"/>
                <a:ea typeface="ＭＳ ゴシック" charset="0"/>
                <a:cs typeface="ＭＳ ゴシック" charset="0"/>
              </a:endParaRPr>
            </a:p>
          </p:txBody>
        </p:sp>
        <p:sp>
          <p:nvSpPr>
            <p:cNvPr id="64526" name="テキスト ボックス 20"/>
            <p:cNvSpPr txBox="1">
              <a:spLocks noChangeArrowheads="1"/>
            </p:cNvSpPr>
            <p:nvPr/>
          </p:nvSpPr>
          <p:spPr bwMode="auto">
            <a:xfrm>
              <a:off x="1558131" y="4579867"/>
              <a:ext cx="1096870"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input </a:t>
              </a:r>
              <a:r>
                <a:rPr lang="en-US" altLang="ja-JP" baseline="-25000">
                  <a:solidFill>
                    <a:srgbClr val="000000"/>
                  </a:solidFill>
                  <a:latin typeface="Rockwell" charset="0"/>
                  <a:ea typeface="ＭＳ ゴシック" charset="0"/>
                  <a:cs typeface="ＭＳ ゴシック" charset="0"/>
                </a:rPr>
                <a:t>2</a:t>
              </a:r>
              <a:endParaRPr lang="ja-JP" altLang="en-US" baseline="-25000">
                <a:solidFill>
                  <a:srgbClr val="000000"/>
                </a:solidFill>
                <a:latin typeface="Rockwell" charset="0"/>
                <a:ea typeface="ＭＳ ゴシック" charset="0"/>
                <a:cs typeface="ＭＳ ゴシック" charset="0"/>
              </a:endParaRPr>
            </a:p>
          </p:txBody>
        </p:sp>
        <p:sp>
          <p:nvSpPr>
            <p:cNvPr id="64527" name="テキスト ボックス 21"/>
            <p:cNvSpPr txBox="1">
              <a:spLocks noChangeArrowheads="1"/>
            </p:cNvSpPr>
            <p:nvPr/>
          </p:nvSpPr>
          <p:spPr bwMode="auto">
            <a:xfrm>
              <a:off x="1558131" y="5189404"/>
              <a:ext cx="1096870"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input </a:t>
              </a:r>
              <a:r>
                <a:rPr lang="en-US" altLang="ja-JP" baseline="-25000">
                  <a:solidFill>
                    <a:srgbClr val="000000"/>
                  </a:solidFill>
                  <a:latin typeface="Rockwell" charset="0"/>
                  <a:ea typeface="ＭＳ ゴシック" charset="0"/>
                  <a:cs typeface="ＭＳ ゴシック" charset="0"/>
                </a:rPr>
                <a:t>3</a:t>
              </a:r>
              <a:endParaRPr lang="ja-JP" altLang="en-US" baseline="-25000">
                <a:solidFill>
                  <a:srgbClr val="000000"/>
                </a:solidFill>
                <a:latin typeface="Rockwell" charset="0"/>
                <a:ea typeface="ＭＳ ゴシック" charset="0"/>
                <a:cs typeface="ＭＳ ゴシック" charset="0"/>
              </a:endParaRPr>
            </a:p>
          </p:txBody>
        </p:sp>
        <p:sp>
          <p:nvSpPr>
            <p:cNvPr id="64528" name="テキスト ボックス 22"/>
            <p:cNvSpPr txBox="1">
              <a:spLocks noChangeArrowheads="1"/>
            </p:cNvSpPr>
            <p:nvPr/>
          </p:nvSpPr>
          <p:spPr bwMode="auto">
            <a:xfrm>
              <a:off x="1558131" y="5722750"/>
              <a:ext cx="1096870"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input </a:t>
              </a:r>
              <a:r>
                <a:rPr lang="en-US" altLang="ja-JP" baseline="-25000">
                  <a:solidFill>
                    <a:srgbClr val="000000"/>
                  </a:solidFill>
                  <a:latin typeface="Rockwell" charset="0"/>
                  <a:ea typeface="ＭＳ ゴシック" charset="0"/>
                  <a:cs typeface="ＭＳ ゴシック" charset="0"/>
                </a:rPr>
                <a:t>4</a:t>
              </a:r>
              <a:endParaRPr lang="ja-JP" altLang="en-US" baseline="-25000">
                <a:solidFill>
                  <a:srgbClr val="000000"/>
                </a:solidFill>
                <a:latin typeface="Rockwell" charset="0"/>
                <a:ea typeface="ＭＳ ゴシック" charset="0"/>
                <a:cs typeface="ＭＳ ゴシック" charset="0"/>
              </a:endParaRPr>
            </a:p>
          </p:txBody>
        </p:sp>
        <p:sp>
          <p:nvSpPr>
            <p:cNvPr id="64529" name="テキスト ボックス 23"/>
            <p:cNvSpPr txBox="1">
              <a:spLocks noChangeArrowheads="1"/>
            </p:cNvSpPr>
            <p:nvPr/>
          </p:nvSpPr>
          <p:spPr bwMode="auto">
            <a:xfrm>
              <a:off x="1558131" y="6332287"/>
              <a:ext cx="1096870"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input </a:t>
              </a:r>
              <a:r>
                <a:rPr lang="en-US" altLang="ja-JP" baseline="-25000">
                  <a:solidFill>
                    <a:srgbClr val="000000"/>
                  </a:solidFill>
                  <a:latin typeface="Rockwell" charset="0"/>
                  <a:ea typeface="ＭＳ ゴシック" charset="0"/>
                  <a:cs typeface="ＭＳ ゴシック" charset="0"/>
                </a:rPr>
                <a:t>n</a:t>
              </a:r>
              <a:endParaRPr lang="ja-JP" altLang="en-US" baseline="-25000">
                <a:solidFill>
                  <a:srgbClr val="000000"/>
                </a:solidFill>
                <a:latin typeface="Rockwell" charset="0"/>
                <a:ea typeface="ＭＳ ゴシック" charset="0"/>
                <a:cs typeface="ＭＳ ゴシック" charset="0"/>
              </a:endParaRPr>
            </a:p>
          </p:txBody>
        </p:sp>
        <p:sp>
          <p:nvSpPr>
            <p:cNvPr id="64530" name="テキスト ボックス 24"/>
            <p:cNvSpPr txBox="1">
              <a:spLocks noChangeArrowheads="1"/>
            </p:cNvSpPr>
            <p:nvPr/>
          </p:nvSpPr>
          <p:spPr bwMode="auto">
            <a:xfrm>
              <a:off x="8796524" y="3970329"/>
              <a:ext cx="1344499"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Output </a:t>
              </a:r>
              <a:r>
                <a:rPr lang="en-US" altLang="ja-JP" baseline="-25000">
                  <a:solidFill>
                    <a:srgbClr val="000000"/>
                  </a:solidFill>
                  <a:latin typeface="Rockwell" charset="0"/>
                  <a:ea typeface="ＭＳ ゴシック" charset="0"/>
                  <a:cs typeface="ＭＳ ゴシック" charset="0"/>
                </a:rPr>
                <a:t>1</a:t>
              </a:r>
              <a:endParaRPr lang="ja-JP" altLang="en-US" baseline="-25000">
                <a:solidFill>
                  <a:srgbClr val="000000"/>
                </a:solidFill>
                <a:latin typeface="Rockwell" charset="0"/>
                <a:ea typeface="ＭＳ ゴシック" charset="0"/>
                <a:cs typeface="ＭＳ ゴシック" charset="0"/>
              </a:endParaRPr>
            </a:p>
          </p:txBody>
        </p:sp>
        <p:sp>
          <p:nvSpPr>
            <p:cNvPr id="64531" name="テキスト ボックス 25"/>
            <p:cNvSpPr txBox="1">
              <a:spLocks noChangeArrowheads="1"/>
            </p:cNvSpPr>
            <p:nvPr/>
          </p:nvSpPr>
          <p:spPr bwMode="auto">
            <a:xfrm>
              <a:off x="8796524" y="4579867"/>
              <a:ext cx="1344499"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Output </a:t>
              </a:r>
              <a:r>
                <a:rPr lang="en-US" altLang="ja-JP" baseline="-25000">
                  <a:solidFill>
                    <a:srgbClr val="000000"/>
                  </a:solidFill>
                  <a:latin typeface="Rockwell" charset="0"/>
                  <a:ea typeface="ＭＳ ゴシック" charset="0"/>
                  <a:cs typeface="ＭＳ ゴシック" charset="0"/>
                </a:rPr>
                <a:t>2</a:t>
              </a:r>
              <a:endParaRPr lang="ja-JP" altLang="en-US" baseline="-25000">
                <a:solidFill>
                  <a:srgbClr val="000000"/>
                </a:solidFill>
                <a:latin typeface="Rockwell" charset="0"/>
                <a:ea typeface="ＭＳ ゴシック" charset="0"/>
                <a:cs typeface="ＭＳ ゴシック" charset="0"/>
              </a:endParaRPr>
            </a:p>
          </p:txBody>
        </p:sp>
        <p:sp>
          <p:nvSpPr>
            <p:cNvPr id="64532" name="テキスト ボックス 26"/>
            <p:cNvSpPr txBox="1">
              <a:spLocks noChangeArrowheads="1"/>
            </p:cNvSpPr>
            <p:nvPr/>
          </p:nvSpPr>
          <p:spPr bwMode="auto">
            <a:xfrm>
              <a:off x="8796524" y="5189404"/>
              <a:ext cx="1344499"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Output </a:t>
              </a:r>
              <a:r>
                <a:rPr lang="en-US" altLang="ja-JP" baseline="-25000">
                  <a:solidFill>
                    <a:srgbClr val="000000"/>
                  </a:solidFill>
                  <a:latin typeface="Rockwell" charset="0"/>
                  <a:ea typeface="ＭＳ ゴシック" charset="0"/>
                  <a:cs typeface="ＭＳ ゴシック" charset="0"/>
                </a:rPr>
                <a:t>3</a:t>
              </a:r>
              <a:endParaRPr lang="ja-JP" altLang="en-US" baseline="-25000">
                <a:solidFill>
                  <a:srgbClr val="000000"/>
                </a:solidFill>
                <a:latin typeface="Rockwell" charset="0"/>
                <a:ea typeface="ＭＳ ゴシック" charset="0"/>
                <a:cs typeface="ＭＳ ゴシック" charset="0"/>
              </a:endParaRPr>
            </a:p>
          </p:txBody>
        </p:sp>
        <p:sp>
          <p:nvSpPr>
            <p:cNvPr id="64533" name="テキスト ボックス 27"/>
            <p:cNvSpPr txBox="1">
              <a:spLocks noChangeArrowheads="1"/>
            </p:cNvSpPr>
            <p:nvPr/>
          </p:nvSpPr>
          <p:spPr bwMode="auto">
            <a:xfrm>
              <a:off x="8796524" y="5722750"/>
              <a:ext cx="1344499"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Output </a:t>
              </a:r>
              <a:r>
                <a:rPr lang="en-US" altLang="ja-JP" baseline="-25000">
                  <a:solidFill>
                    <a:srgbClr val="000000"/>
                  </a:solidFill>
                  <a:latin typeface="Rockwell" charset="0"/>
                  <a:ea typeface="ＭＳ ゴシック" charset="0"/>
                  <a:cs typeface="ＭＳ ゴシック" charset="0"/>
                </a:rPr>
                <a:t>4</a:t>
              </a:r>
              <a:endParaRPr lang="ja-JP" altLang="en-US" baseline="-25000">
                <a:solidFill>
                  <a:srgbClr val="000000"/>
                </a:solidFill>
                <a:latin typeface="Rockwell" charset="0"/>
                <a:ea typeface="ＭＳ ゴシック" charset="0"/>
                <a:cs typeface="ＭＳ ゴシック" charset="0"/>
              </a:endParaRPr>
            </a:p>
          </p:txBody>
        </p:sp>
        <p:sp>
          <p:nvSpPr>
            <p:cNvPr id="64534" name="テキスト ボックス 28"/>
            <p:cNvSpPr txBox="1">
              <a:spLocks noChangeArrowheads="1"/>
            </p:cNvSpPr>
            <p:nvPr/>
          </p:nvSpPr>
          <p:spPr bwMode="auto">
            <a:xfrm>
              <a:off x="8796524" y="6332287"/>
              <a:ext cx="1411169" cy="4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Output </a:t>
              </a:r>
              <a:r>
                <a:rPr lang="en-US" altLang="ja-JP" baseline="-25000">
                  <a:solidFill>
                    <a:srgbClr val="000000"/>
                  </a:solidFill>
                  <a:latin typeface="Rockwell" charset="0"/>
                  <a:ea typeface="ＭＳ ゴシック" charset="0"/>
                  <a:cs typeface="ＭＳ ゴシック" charset="0"/>
                </a:rPr>
                <a:t>m</a:t>
              </a:r>
              <a:endParaRPr lang="ja-JP" altLang="en-US" baseline="-25000">
                <a:solidFill>
                  <a:srgbClr val="000000"/>
                </a:solidFill>
                <a:latin typeface="Rockwell" charset="0"/>
                <a:ea typeface="ＭＳ ゴシック" charset="0"/>
                <a:cs typeface="ＭＳ ゴシック" charset="0"/>
              </a:endParaRPr>
            </a:p>
          </p:txBody>
        </p:sp>
      </p:grpSp>
      <p:sp>
        <p:nvSpPr>
          <p:cNvPr id="64516" name="テキスト ボックス 32"/>
          <p:cNvSpPr txBox="1">
            <a:spLocks noChangeArrowheads="1"/>
          </p:cNvSpPr>
          <p:nvPr/>
        </p:nvSpPr>
        <p:spPr bwMode="auto">
          <a:xfrm>
            <a:off x="3614738" y="5494338"/>
            <a:ext cx="801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4800">
                <a:solidFill>
                  <a:srgbClr val="000000"/>
                </a:solidFill>
                <a:latin typeface="Rockwell" charset="0"/>
                <a:ea typeface="ＭＳ ゴシック" charset="0"/>
                <a:cs typeface="ＭＳ ゴシック" charset="0"/>
              </a:rPr>
              <a:t>…</a:t>
            </a:r>
            <a:endParaRPr lang="ja-JP" altLang="en-US" sz="4800">
              <a:solidFill>
                <a:srgbClr val="000000"/>
              </a:solidFill>
              <a:latin typeface="Rockwell" charset="0"/>
              <a:ea typeface="ＭＳ ゴシック" charset="0"/>
              <a:cs typeface="ＭＳ ゴシック" charset="0"/>
            </a:endParaRPr>
          </a:p>
        </p:txBody>
      </p:sp>
      <p:sp>
        <p:nvSpPr>
          <p:cNvPr id="64517" name="テキスト ボックス 33"/>
          <p:cNvSpPr txBox="1">
            <a:spLocks noChangeArrowheads="1"/>
          </p:cNvSpPr>
          <p:nvPr/>
        </p:nvSpPr>
        <p:spPr bwMode="auto">
          <a:xfrm>
            <a:off x="8339138" y="5494338"/>
            <a:ext cx="801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4800">
                <a:solidFill>
                  <a:srgbClr val="000000"/>
                </a:solidFill>
                <a:latin typeface="Rockwell" charset="0"/>
                <a:ea typeface="ＭＳ ゴシック" charset="0"/>
                <a:cs typeface="ＭＳ ゴシック" charset="0"/>
              </a:rPr>
              <a:t>…</a:t>
            </a:r>
            <a:endParaRPr lang="ja-JP" altLang="en-US" sz="4800">
              <a:solidFill>
                <a:srgbClr val="000000"/>
              </a:solidFill>
              <a:latin typeface="Rockwell" charset="0"/>
              <a:ea typeface="ＭＳ ゴシック" charset="0"/>
              <a:cs typeface="ＭＳ ゴシック" charset="0"/>
            </a:endParaRPr>
          </a:p>
        </p:txBody>
      </p:sp>
      <p:sp>
        <p:nvSpPr>
          <p:cNvPr id="31" name="テキスト ボックス 30"/>
          <p:cNvSpPr txBox="1"/>
          <p:nvPr/>
        </p:nvSpPr>
        <p:spPr bwMode="auto">
          <a:xfrm>
            <a:off x="2928938" y="7246938"/>
            <a:ext cx="7605712" cy="1163637"/>
          </a:xfrm>
          <a:prstGeom prst="rect">
            <a:avLst/>
          </a:prstGeom>
          <a:noFill/>
          <a:ln w="9525">
            <a:noFill/>
            <a:miter lim="800000"/>
            <a:headEnd/>
            <a:tailEnd/>
          </a:ln>
          <a:effectLst/>
        </p:spPr>
        <p:txBody>
          <a:bodyPr wrap="none" lIns="108000" tIns="66606" rIns="108000" bIns="66606">
            <a:spAutoFit/>
          </a:bodyPr>
          <a:lstStyle/>
          <a:p>
            <a:pPr>
              <a:lnSpc>
                <a:spcPct val="90000"/>
              </a:lnSpc>
              <a:spcBef>
                <a:spcPct val="50000"/>
              </a:spcBef>
              <a:defRPr/>
            </a:pPr>
            <a:r>
              <a:rPr lang="ja-JP" altLang="en-US" sz="1800" dirty="0">
                <a:solidFill>
                  <a:schemeClr val="tx1">
                    <a:lumMod val="75000"/>
                    <a:lumOff val="25000"/>
                  </a:schemeClr>
                </a:solidFill>
                <a:latin typeface="ヒラギノ角ゴ ProN W3"/>
                <a:ea typeface="ヒラギノ角ゴ ProN W3"/>
                <a:cs typeface="ヒラギノ角ゴ ProN W3"/>
              </a:rPr>
              <a:t>一つの処理の一つの時間制約をだけを満たすのは、簡単（自明）。</a:t>
            </a:r>
            <a:endParaRPr lang="en-US" altLang="ja-JP" sz="1800" dirty="0">
              <a:solidFill>
                <a:schemeClr val="tx1">
                  <a:lumMod val="75000"/>
                  <a:lumOff val="25000"/>
                </a:schemeClr>
              </a:solidFill>
              <a:latin typeface="ヒラギノ角ゴ ProN W3"/>
              <a:ea typeface="ヒラギノ角ゴ ProN W3"/>
              <a:cs typeface="ヒラギノ角ゴ ProN W3"/>
            </a:endParaRPr>
          </a:p>
          <a:p>
            <a:pPr>
              <a:lnSpc>
                <a:spcPct val="90000"/>
              </a:lnSpc>
              <a:spcBef>
                <a:spcPct val="50000"/>
              </a:spcBef>
              <a:defRPr/>
            </a:pPr>
            <a:r>
              <a:rPr lang="ja-JP" altLang="en-US" sz="1800" dirty="0">
                <a:solidFill>
                  <a:schemeClr val="tx1">
                    <a:lumMod val="75000"/>
                    <a:lumOff val="25000"/>
                  </a:schemeClr>
                </a:solidFill>
                <a:latin typeface="ヒラギノ角ゴ ProN W3"/>
                <a:ea typeface="ヒラギノ角ゴ ProN W3"/>
                <a:cs typeface="ヒラギノ角ゴ ProN W3"/>
              </a:rPr>
              <a:t>リアルタイムシステムは、複数の入力を処理して、複数の出力をする。</a:t>
            </a:r>
            <a:endParaRPr lang="en-US" altLang="ja-JP" sz="1800" dirty="0">
              <a:solidFill>
                <a:schemeClr val="tx1">
                  <a:lumMod val="75000"/>
                  <a:lumOff val="25000"/>
                </a:schemeClr>
              </a:solidFill>
              <a:latin typeface="ヒラギノ角ゴ ProN W3"/>
              <a:ea typeface="ヒラギノ角ゴ ProN W3"/>
              <a:cs typeface="ヒラギノ角ゴ ProN W3"/>
            </a:endParaRPr>
          </a:p>
          <a:p>
            <a:pPr>
              <a:lnSpc>
                <a:spcPct val="90000"/>
              </a:lnSpc>
              <a:spcBef>
                <a:spcPct val="50000"/>
              </a:spcBef>
              <a:defRPr/>
            </a:pPr>
            <a:r>
              <a:rPr lang="ja-JP" altLang="en-US" sz="1800" dirty="0">
                <a:solidFill>
                  <a:schemeClr val="tx1">
                    <a:lumMod val="75000"/>
                    <a:lumOff val="25000"/>
                  </a:schemeClr>
                </a:solidFill>
                <a:latin typeface="ヒラギノ角ゴ ProN W3"/>
                <a:ea typeface="ヒラギノ角ゴ ProN W3"/>
                <a:cs typeface="ヒラギノ角ゴ ProN W3"/>
              </a:rPr>
              <a:t>複数の時間制約を抱えて、それらをすべて満たすことが要求される。</a:t>
            </a:r>
          </a:p>
        </p:txBody>
      </p:sp>
      <p:sp>
        <p:nvSpPr>
          <p:cNvPr id="64519"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a:solidFill>
                  <a:srgbClr val="898989"/>
                </a:solidFill>
                <a:latin typeface="Rockwell" charset="0"/>
                <a:ea typeface="ＭＳ ゴシック" charset="0"/>
                <a:cs typeface="ＭＳ ゴシック" charset="0"/>
              </a:rPr>
              <a:t>(C) 2015 YRP UNL and TRON Forum, All Rights Reserved.</a:t>
            </a:r>
          </a:p>
        </p:txBody>
      </p:sp>
    </p:spTree>
    <p:extLst>
      <p:ext uri="{BB962C8B-B14F-4D97-AF65-F5344CB8AC3E}">
        <p14:creationId xmlns:p14="http://schemas.microsoft.com/office/powerpoint/2010/main" val="19865908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5"/>
          <p:cNvSpPr>
            <a:spLocks noGrp="1"/>
          </p:cNvSpPr>
          <p:nvPr>
            <p:ph type="title"/>
          </p:nvPr>
        </p:nvSpPr>
        <p:spPr/>
        <p:txBody>
          <a:bodyPr/>
          <a:lstStyle/>
          <a:p>
            <a:pPr eaLnBrk="1" hangingPunct="1"/>
            <a:r>
              <a:rPr lang="ja-JP" altLang="en-US">
                <a:latin typeface="メイリオ" charset="0"/>
                <a:ea typeface="メイリオ" charset="0"/>
                <a:cs typeface="メイリオ" charset="0"/>
              </a:rPr>
              <a:t>リアルタイムシステムの理論モデル（２）</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リアルタイム制御システム</a:t>
            </a:r>
          </a:p>
        </p:txBody>
      </p:sp>
      <p:sp>
        <p:nvSpPr>
          <p:cNvPr id="65538"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1DE9EA0-244F-FD4B-90B1-38E56F2B1335}" type="slidenum">
              <a:rPr kumimoji="0" lang="ja-JP" altLang="en-US" sz="2000">
                <a:solidFill>
                  <a:schemeClr val="bg1"/>
                </a:solidFill>
                <a:latin typeface="Rockwell" charset="0"/>
                <a:ea typeface="ＭＳ ゴシック" charset="0"/>
                <a:cs typeface="ＭＳ ゴシック" charset="0"/>
              </a:rPr>
              <a:pPr/>
              <a:t>22</a:t>
            </a:fld>
            <a:endParaRPr kumimoji="0" lang="en-US" altLang="ja-JP" sz="2000">
              <a:solidFill>
                <a:schemeClr val="bg1"/>
              </a:solidFill>
              <a:latin typeface="Rockwell" charset="0"/>
              <a:ea typeface="ＭＳ ゴシック" charset="0"/>
              <a:cs typeface="ＭＳ ゴシック" charset="0"/>
            </a:endParaRPr>
          </a:p>
        </p:txBody>
      </p:sp>
      <p:sp>
        <p:nvSpPr>
          <p:cNvPr id="7" name="正方形/長方形 6"/>
          <p:cNvSpPr/>
          <p:nvPr/>
        </p:nvSpPr>
        <p:spPr>
          <a:xfrm>
            <a:off x="4834731" y="3894137"/>
            <a:ext cx="3200400" cy="2895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r>
              <a:rPr lang="en-US" altLang="ja-JP">
                <a:solidFill>
                  <a:srgbClr val="FFFFFF"/>
                </a:solidFill>
                <a:latin typeface="Rockwell" charset="0"/>
                <a:ea typeface="ＭＳ ゴシック" charset="0"/>
                <a:cs typeface="ＭＳ ゴシック" charset="0"/>
              </a:rPr>
              <a:t>Computer System</a:t>
            </a:r>
            <a:endParaRPr lang="ja-JP" altLang="en-US">
              <a:solidFill>
                <a:srgbClr val="FFFFFF"/>
              </a:solidFill>
              <a:latin typeface="Rockwell" charset="0"/>
              <a:ea typeface="ＭＳ ゴシック" charset="0"/>
              <a:cs typeface="ＭＳ ゴシック" charset="0"/>
            </a:endParaRPr>
          </a:p>
        </p:txBody>
      </p:sp>
      <p:grpSp>
        <p:nvGrpSpPr>
          <p:cNvPr id="65542" name="図形グループ 31"/>
          <p:cNvGrpSpPr>
            <a:grpSpLocks/>
          </p:cNvGrpSpPr>
          <p:nvPr/>
        </p:nvGrpSpPr>
        <p:grpSpPr bwMode="auto">
          <a:xfrm>
            <a:off x="8186738" y="4198938"/>
            <a:ext cx="2209800" cy="2363787"/>
            <a:chOff x="8187531" y="4198937"/>
            <a:chExt cx="1066800" cy="2363788"/>
          </a:xfrm>
        </p:grpSpPr>
        <p:cxnSp>
          <p:nvCxnSpPr>
            <p:cNvPr id="9" name="直線矢印コネクタ 8"/>
            <p:cNvCxnSpPr/>
            <p:nvPr/>
          </p:nvCxnSpPr>
          <p:spPr>
            <a:xfrm>
              <a:off x="8187531" y="4198937"/>
              <a:ext cx="1066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8187531" y="5418138"/>
              <a:ext cx="1066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8187531" y="5951538"/>
              <a:ext cx="1066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8187531" y="6561138"/>
              <a:ext cx="1066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5543" name="図形グループ 29"/>
          <p:cNvGrpSpPr>
            <a:grpSpLocks/>
          </p:cNvGrpSpPr>
          <p:nvPr/>
        </p:nvGrpSpPr>
        <p:grpSpPr bwMode="auto">
          <a:xfrm>
            <a:off x="2471738" y="4198938"/>
            <a:ext cx="2209800" cy="2363787"/>
            <a:chOff x="2853531" y="4198937"/>
            <a:chExt cx="2209800" cy="2363788"/>
          </a:xfrm>
        </p:grpSpPr>
        <p:cxnSp>
          <p:nvCxnSpPr>
            <p:cNvPr id="15" name="直線矢印コネクタ 14"/>
            <p:cNvCxnSpPr/>
            <p:nvPr/>
          </p:nvCxnSpPr>
          <p:spPr>
            <a:xfrm>
              <a:off x="2853531" y="4198937"/>
              <a:ext cx="2209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2853531" y="4808537"/>
              <a:ext cx="2209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2853531" y="5418138"/>
              <a:ext cx="2209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a:off x="2853531" y="5951538"/>
              <a:ext cx="2209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2853531" y="6561138"/>
              <a:ext cx="2209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5544" name="テキスト ボックス 19"/>
          <p:cNvSpPr txBox="1">
            <a:spLocks noChangeArrowheads="1"/>
          </p:cNvSpPr>
          <p:nvPr/>
        </p:nvSpPr>
        <p:spPr bwMode="auto">
          <a:xfrm>
            <a:off x="2624138" y="3589338"/>
            <a:ext cx="203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camera input</a:t>
            </a:r>
            <a:endParaRPr lang="ja-JP" altLang="en-US" baseline="-25000">
              <a:solidFill>
                <a:srgbClr val="000000"/>
              </a:solidFill>
              <a:latin typeface="Rockwell" charset="0"/>
              <a:ea typeface="ＭＳ ゴシック" charset="0"/>
              <a:cs typeface="ＭＳ ゴシック" charset="0"/>
            </a:endParaRPr>
          </a:p>
        </p:txBody>
      </p:sp>
      <p:sp>
        <p:nvSpPr>
          <p:cNvPr id="65545" name="テキスト ボックス 20"/>
          <p:cNvSpPr txBox="1">
            <a:spLocks noChangeArrowheads="1"/>
          </p:cNvSpPr>
          <p:nvPr/>
        </p:nvSpPr>
        <p:spPr bwMode="auto">
          <a:xfrm>
            <a:off x="3386138" y="4351338"/>
            <a:ext cx="1335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Sensor </a:t>
            </a:r>
            <a:r>
              <a:rPr lang="en-US" altLang="ja-JP" baseline="-25000">
                <a:solidFill>
                  <a:srgbClr val="000000"/>
                </a:solidFill>
                <a:latin typeface="Rockwell" charset="0"/>
                <a:ea typeface="ＭＳ ゴシック" charset="0"/>
                <a:cs typeface="ＭＳ ゴシック" charset="0"/>
              </a:rPr>
              <a:t>1</a:t>
            </a:r>
            <a:endParaRPr lang="ja-JP" altLang="en-US" baseline="-25000">
              <a:solidFill>
                <a:srgbClr val="000000"/>
              </a:solidFill>
              <a:latin typeface="Rockwell" charset="0"/>
              <a:ea typeface="ＭＳ ゴシック" charset="0"/>
              <a:cs typeface="ＭＳ ゴシック" charset="0"/>
            </a:endParaRPr>
          </a:p>
        </p:txBody>
      </p:sp>
      <p:sp>
        <p:nvSpPr>
          <p:cNvPr id="65546" name="テキスト ボックス 21"/>
          <p:cNvSpPr txBox="1">
            <a:spLocks noChangeArrowheads="1"/>
          </p:cNvSpPr>
          <p:nvPr/>
        </p:nvSpPr>
        <p:spPr bwMode="auto">
          <a:xfrm>
            <a:off x="3386138" y="4960938"/>
            <a:ext cx="1335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Sensor </a:t>
            </a:r>
            <a:r>
              <a:rPr lang="en-US" altLang="ja-JP" baseline="-25000">
                <a:solidFill>
                  <a:srgbClr val="000000"/>
                </a:solidFill>
                <a:latin typeface="Rockwell" charset="0"/>
                <a:ea typeface="ＭＳ ゴシック" charset="0"/>
                <a:cs typeface="ＭＳ ゴシック" charset="0"/>
              </a:rPr>
              <a:t>2</a:t>
            </a:r>
            <a:endParaRPr lang="ja-JP" altLang="en-US" baseline="-25000">
              <a:solidFill>
                <a:srgbClr val="000000"/>
              </a:solidFill>
              <a:latin typeface="Rockwell" charset="0"/>
              <a:ea typeface="ＭＳ ゴシック" charset="0"/>
              <a:cs typeface="ＭＳ ゴシック" charset="0"/>
            </a:endParaRPr>
          </a:p>
        </p:txBody>
      </p:sp>
      <p:sp>
        <p:nvSpPr>
          <p:cNvPr id="65547" name="テキスト ボックス 22"/>
          <p:cNvSpPr txBox="1">
            <a:spLocks noChangeArrowheads="1"/>
          </p:cNvSpPr>
          <p:nvPr/>
        </p:nvSpPr>
        <p:spPr bwMode="auto">
          <a:xfrm>
            <a:off x="3386138" y="5494338"/>
            <a:ext cx="1258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Sensor</a:t>
            </a:r>
            <a:r>
              <a:rPr lang="en-US" altLang="ja-JP" baseline="-25000">
                <a:solidFill>
                  <a:srgbClr val="000000"/>
                </a:solidFill>
                <a:latin typeface="Rockwell" charset="0"/>
                <a:ea typeface="ＭＳ ゴシック" charset="0"/>
                <a:cs typeface="ＭＳ ゴシック" charset="0"/>
              </a:rPr>
              <a:t>3</a:t>
            </a:r>
            <a:endParaRPr lang="ja-JP" altLang="en-US" baseline="-25000">
              <a:solidFill>
                <a:srgbClr val="000000"/>
              </a:solidFill>
              <a:latin typeface="Rockwell" charset="0"/>
              <a:ea typeface="ＭＳ ゴシック" charset="0"/>
              <a:cs typeface="ＭＳ ゴシック" charset="0"/>
            </a:endParaRPr>
          </a:p>
        </p:txBody>
      </p:sp>
      <p:sp>
        <p:nvSpPr>
          <p:cNvPr id="65548" name="テキスト ボックス 23"/>
          <p:cNvSpPr txBox="1">
            <a:spLocks noChangeArrowheads="1"/>
          </p:cNvSpPr>
          <p:nvPr/>
        </p:nvSpPr>
        <p:spPr bwMode="auto">
          <a:xfrm>
            <a:off x="3386138" y="6103938"/>
            <a:ext cx="1265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Sensor</a:t>
            </a:r>
            <a:r>
              <a:rPr lang="en-US" altLang="ja-JP" baseline="-25000">
                <a:solidFill>
                  <a:srgbClr val="000000"/>
                </a:solidFill>
                <a:latin typeface="Rockwell" charset="0"/>
                <a:ea typeface="ＭＳ ゴシック" charset="0"/>
                <a:cs typeface="ＭＳ ゴシック" charset="0"/>
              </a:rPr>
              <a:t>n</a:t>
            </a:r>
            <a:endParaRPr lang="ja-JP" altLang="en-US" baseline="-25000">
              <a:solidFill>
                <a:srgbClr val="000000"/>
              </a:solidFill>
              <a:latin typeface="Rockwell" charset="0"/>
              <a:ea typeface="ＭＳ ゴシック" charset="0"/>
              <a:cs typeface="ＭＳ ゴシック" charset="0"/>
            </a:endParaRPr>
          </a:p>
        </p:txBody>
      </p:sp>
      <p:sp>
        <p:nvSpPr>
          <p:cNvPr id="65549" name="テキスト ボックス 24"/>
          <p:cNvSpPr txBox="1">
            <a:spLocks noChangeArrowheads="1"/>
          </p:cNvSpPr>
          <p:nvPr/>
        </p:nvSpPr>
        <p:spPr bwMode="auto">
          <a:xfrm>
            <a:off x="8262938" y="3665538"/>
            <a:ext cx="1974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Display Data</a:t>
            </a:r>
            <a:endParaRPr lang="ja-JP" altLang="en-US" baseline="-25000">
              <a:solidFill>
                <a:srgbClr val="000000"/>
              </a:solidFill>
              <a:latin typeface="Rockwell" charset="0"/>
              <a:ea typeface="ＭＳ ゴシック" charset="0"/>
              <a:cs typeface="ＭＳ ゴシック" charset="0"/>
            </a:endParaRPr>
          </a:p>
        </p:txBody>
      </p:sp>
      <p:sp>
        <p:nvSpPr>
          <p:cNvPr id="65550" name="テキスト ボックス 26"/>
          <p:cNvSpPr txBox="1">
            <a:spLocks noChangeArrowheads="1"/>
          </p:cNvSpPr>
          <p:nvPr/>
        </p:nvSpPr>
        <p:spPr bwMode="auto">
          <a:xfrm>
            <a:off x="8186738" y="4960938"/>
            <a:ext cx="238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Control Signal </a:t>
            </a:r>
            <a:r>
              <a:rPr lang="en-US" altLang="ja-JP" baseline="-25000">
                <a:solidFill>
                  <a:srgbClr val="000000"/>
                </a:solidFill>
                <a:latin typeface="Rockwell" charset="0"/>
                <a:ea typeface="ＭＳ ゴシック" charset="0"/>
                <a:cs typeface="ＭＳ ゴシック" charset="0"/>
              </a:rPr>
              <a:t>1</a:t>
            </a:r>
            <a:endParaRPr lang="ja-JP" altLang="en-US" baseline="-25000">
              <a:solidFill>
                <a:srgbClr val="000000"/>
              </a:solidFill>
              <a:latin typeface="Rockwell" charset="0"/>
              <a:ea typeface="ＭＳ ゴシック" charset="0"/>
              <a:cs typeface="ＭＳ ゴシック" charset="0"/>
            </a:endParaRPr>
          </a:p>
        </p:txBody>
      </p:sp>
      <p:sp>
        <p:nvSpPr>
          <p:cNvPr id="65551" name="テキスト ボックス 27"/>
          <p:cNvSpPr txBox="1">
            <a:spLocks noChangeArrowheads="1"/>
          </p:cNvSpPr>
          <p:nvPr/>
        </p:nvSpPr>
        <p:spPr bwMode="auto">
          <a:xfrm>
            <a:off x="8186738" y="5494338"/>
            <a:ext cx="238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Control Signal </a:t>
            </a:r>
            <a:r>
              <a:rPr lang="en-US" altLang="ja-JP" baseline="-25000">
                <a:solidFill>
                  <a:srgbClr val="000000"/>
                </a:solidFill>
                <a:latin typeface="Rockwell" charset="0"/>
                <a:ea typeface="ＭＳ ゴシック" charset="0"/>
                <a:cs typeface="ＭＳ ゴシック" charset="0"/>
              </a:rPr>
              <a:t>2</a:t>
            </a:r>
            <a:endParaRPr lang="ja-JP" altLang="en-US" baseline="-25000">
              <a:solidFill>
                <a:srgbClr val="000000"/>
              </a:solidFill>
              <a:latin typeface="Rockwell" charset="0"/>
              <a:ea typeface="ＭＳ ゴシック" charset="0"/>
              <a:cs typeface="ＭＳ ゴシック" charset="0"/>
            </a:endParaRPr>
          </a:p>
        </p:txBody>
      </p:sp>
      <p:sp>
        <p:nvSpPr>
          <p:cNvPr id="65552" name="テキスト ボックス 28"/>
          <p:cNvSpPr txBox="1">
            <a:spLocks noChangeArrowheads="1"/>
          </p:cNvSpPr>
          <p:nvPr/>
        </p:nvSpPr>
        <p:spPr bwMode="auto">
          <a:xfrm>
            <a:off x="8186738" y="6103938"/>
            <a:ext cx="245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Rockwell" charset="0"/>
                <a:ea typeface="ＭＳ ゴシック" charset="0"/>
                <a:cs typeface="ＭＳ ゴシック" charset="0"/>
              </a:rPr>
              <a:t>Control Signal </a:t>
            </a:r>
            <a:r>
              <a:rPr lang="en-US" altLang="ja-JP" baseline="-25000">
                <a:solidFill>
                  <a:srgbClr val="000000"/>
                </a:solidFill>
                <a:latin typeface="Rockwell" charset="0"/>
                <a:ea typeface="ＭＳ ゴシック" charset="0"/>
                <a:cs typeface="ＭＳ ゴシック" charset="0"/>
              </a:rPr>
              <a:t>m</a:t>
            </a:r>
            <a:endParaRPr lang="ja-JP" altLang="en-US" baseline="-25000">
              <a:solidFill>
                <a:srgbClr val="000000"/>
              </a:solidFill>
              <a:latin typeface="Rockwell" charset="0"/>
              <a:ea typeface="ＭＳ ゴシック" charset="0"/>
              <a:cs typeface="ＭＳ ゴシック" charset="0"/>
            </a:endParaRPr>
          </a:p>
        </p:txBody>
      </p:sp>
      <p:pic>
        <p:nvPicPr>
          <p:cNvPr id="65553" name="図 2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338" y="351313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図 3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72738" y="3360738"/>
            <a:ext cx="21145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5" name="テキスト ボックス 32"/>
          <p:cNvSpPr txBox="1">
            <a:spLocks noChangeArrowheads="1"/>
          </p:cNvSpPr>
          <p:nvPr/>
        </p:nvSpPr>
        <p:spPr bwMode="auto">
          <a:xfrm>
            <a:off x="3386138" y="5494338"/>
            <a:ext cx="801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4800">
                <a:solidFill>
                  <a:srgbClr val="000000"/>
                </a:solidFill>
                <a:latin typeface="Rockwell" charset="0"/>
                <a:ea typeface="ＭＳ ゴシック" charset="0"/>
                <a:cs typeface="ＭＳ ゴシック" charset="0"/>
              </a:rPr>
              <a:t>…</a:t>
            </a:r>
            <a:endParaRPr lang="ja-JP" altLang="en-US" sz="4800">
              <a:solidFill>
                <a:srgbClr val="000000"/>
              </a:solidFill>
              <a:latin typeface="Rockwell" charset="0"/>
              <a:ea typeface="ＭＳ ゴシック" charset="0"/>
              <a:cs typeface="ＭＳ ゴシック" charset="0"/>
            </a:endParaRPr>
          </a:p>
        </p:txBody>
      </p:sp>
      <p:sp>
        <p:nvSpPr>
          <p:cNvPr id="65556" name="テキスト ボックス 33"/>
          <p:cNvSpPr txBox="1">
            <a:spLocks noChangeArrowheads="1"/>
          </p:cNvSpPr>
          <p:nvPr/>
        </p:nvSpPr>
        <p:spPr bwMode="auto">
          <a:xfrm>
            <a:off x="8339138" y="5494338"/>
            <a:ext cx="801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4800">
                <a:solidFill>
                  <a:srgbClr val="000000"/>
                </a:solidFill>
                <a:latin typeface="Rockwell" charset="0"/>
                <a:ea typeface="ＭＳ ゴシック" charset="0"/>
                <a:cs typeface="ＭＳ ゴシック" charset="0"/>
              </a:rPr>
              <a:t>…</a:t>
            </a:r>
            <a:endParaRPr lang="ja-JP" altLang="en-US" sz="4800">
              <a:solidFill>
                <a:srgbClr val="000000"/>
              </a:solidFill>
              <a:latin typeface="Rockwell" charset="0"/>
              <a:ea typeface="ＭＳ ゴシック" charset="0"/>
              <a:cs typeface="ＭＳ ゴシック" charset="0"/>
            </a:endParaRPr>
          </a:p>
        </p:txBody>
      </p:sp>
      <p:sp>
        <p:nvSpPr>
          <p:cNvPr id="32" name="テキスト ボックス 31"/>
          <p:cNvSpPr txBox="1"/>
          <p:nvPr/>
        </p:nvSpPr>
        <p:spPr bwMode="auto">
          <a:xfrm>
            <a:off x="2928938" y="7246938"/>
            <a:ext cx="6913562" cy="776287"/>
          </a:xfrm>
          <a:prstGeom prst="rect">
            <a:avLst/>
          </a:prstGeom>
          <a:noFill/>
          <a:ln w="9525">
            <a:noFill/>
            <a:miter lim="800000"/>
            <a:headEnd/>
            <a:tailEnd/>
          </a:ln>
          <a:effectLst/>
        </p:spPr>
        <p:txBody>
          <a:bodyPr wrap="none" lIns="108000" tIns="66606" rIns="108000" bIns="66606">
            <a:spAutoFit/>
          </a:bodyPr>
          <a:lstStyle/>
          <a:p>
            <a:pPr>
              <a:lnSpc>
                <a:spcPct val="90000"/>
              </a:lnSpc>
              <a:spcBef>
                <a:spcPct val="50000"/>
              </a:spcBef>
              <a:defRPr/>
            </a:pPr>
            <a:r>
              <a:rPr lang="ja-JP" altLang="en-US" sz="1800" dirty="0">
                <a:solidFill>
                  <a:schemeClr val="tx1">
                    <a:lumMod val="75000"/>
                    <a:lumOff val="25000"/>
                  </a:schemeClr>
                </a:solidFill>
                <a:latin typeface="ヒラギノ角ゴ ProN W3"/>
                <a:ea typeface="ヒラギノ角ゴ ProN W3"/>
                <a:cs typeface="ヒラギノ角ゴ ProN W3"/>
              </a:rPr>
              <a:t>複数の制御を、それぞれの時間制約を満たして制御することで、</a:t>
            </a:r>
            <a:endParaRPr lang="en-US" altLang="ja-JP" sz="1800" dirty="0">
              <a:solidFill>
                <a:schemeClr val="tx1">
                  <a:lumMod val="75000"/>
                  <a:lumOff val="25000"/>
                </a:schemeClr>
              </a:solidFill>
              <a:latin typeface="ヒラギノ角ゴ ProN W3"/>
              <a:ea typeface="ヒラギノ角ゴ ProN W3"/>
              <a:cs typeface="ヒラギノ角ゴ ProN W3"/>
            </a:endParaRPr>
          </a:p>
          <a:p>
            <a:pPr>
              <a:lnSpc>
                <a:spcPct val="90000"/>
              </a:lnSpc>
              <a:spcBef>
                <a:spcPct val="50000"/>
              </a:spcBef>
              <a:defRPr/>
            </a:pPr>
            <a:r>
              <a:rPr lang="ja-JP" altLang="en-US" sz="1800" dirty="0">
                <a:solidFill>
                  <a:schemeClr val="tx1">
                    <a:lumMod val="75000"/>
                    <a:lumOff val="25000"/>
                  </a:schemeClr>
                </a:solidFill>
                <a:latin typeface="ヒラギノ角ゴ ProN W3"/>
                <a:ea typeface="ヒラギノ角ゴ ProN W3"/>
                <a:cs typeface="ヒラギノ角ゴ ProN W3"/>
              </a:rPr>
              <a:t>機械のきちんとした動きを実現できる。</a:t>
            </a:r>
          </a:p>
        </p:txBody>
      </p:sp>
      <p:sp>
        <p:nvSpPr>
          <p:cNvPr id="6555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a:solidFill>
                  <a:srgbClr val="898989"/>
                </a:solidFill>
                <a:latin typeface="Rockwell" charset="0"/>
                <a:ea typeface="ＭＳ ゴシック" charset="0"/>
                <a:cs typeface="ＭＳ ゴシック" charset="0"/>
              </a:rPr>
              <a:t>(C) 2015 YRP UNL and TRON Forum, All Rights Reserved.</a:t>
            </a:r>
          </a:p>
        </p:txBody>
      </p:sp>
    </p:spTree>
    <p:extLst>
      <p:ext uri="{BB962C8B-B14F-4D97-AF65-F5344CB8AC3E}">
        <p14:creationId xmlns:p14="http://schemas.microsoft.com/office/powerpoint/2010/main" val="41659022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1"/>
          <p:cNvSpPr>
            <a:spLocks noGrp="1"/>
          </p:cNvSpPr>
          <p:nvPr>
            <p:ph type="title"/>
          </p:nvPr>
        </p:nvSpPr>
        <p:spPr/>
        <p:txBody>
          <a:bodyPr/>
          <a:lstStyle/>
          <a:p>
            <a:r>
              <a:rPr lang="ja-JP" altLang="en-US">
                <a:latin typeface="メイリオ" charset="0"/>
                <a:ea typeface="メイリオ" charset="0"/>
                <a:cs typeface="メイリオ" charset="0"/>
              </a:rPr>
              <a:t>リアルタイムシステムの定義</a:t>
            </a:r>
          </a:p>
        </p:txBody>
      </p:sp>
      <p:sp>
        <p:nvSpPr>
          <p:cNvPr id="60418" name="コンテンツ プレースホルダ 2"/>
          <p:cNvSpPr>
            <a:spLocks noGrp="1"/>
          </p:cNvSpPr>
          <p:nvPr>
            <p:ph idx="1"/>
          </p:nvPr>
        </p:nvSpPr>
        <p:spPr/>
        <p:txBody>
          <a:bodyPr/>
          <a:lstStyle/>
          <a:p>
            <a:r>
              <a:rPr lang="ja-JP" altLang="en-US">
                <a:latin typeface="メイリオ" charset="0"/>
                <a:ea typeface="メイリオ" charset="0"/>
                <a:cs typeface="メイリオ" charset="0"/>
              </a:rPr>
              <a:t>リアルタイムシステムは、利用できる計算機資源</a:t>
            </a:r>
            <a:r>
              <a:rPr lang="en-US" altLang="ja-JP">
                <a:latin typeface="メイリオ" charset="0"/>
                <a:ea typeface="メイリオ" charset="0"/>
                <a:cs typeface="メイリオ" charset="0"/>
              </a:rPr>
              <a:t> (resource) </a:t>
            </a:r>
            <a:r>
              <a:rPr lang="ja-JP" altLang="en-US">
                <a:latin typeface="メイリオ" charset="0"/>
                <a:ea typeface="メイリオ" charset="0"/>
                <a:cs typeface="メイリオ" charset="0"/>
              </a:rPr>
              <a:t>に限りがある中で、故障のような厳しい結果をもたらす応答時間制約を満たすことができるシステム</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「故障」＝システム仕様での要求を満たせないこと</a:t>
            </a:r>
            <a:endParaRPr lang="en-US" altLang="ja-JP">
              <a:latin typeface="ヒラギノ丸ゴ Pro W4" charset="0"/>
              <a:ea typeface="ヒラギノ丸ゴ Pro W4" charset="0"/>
              <a:cs typeface="ヒラギノ丸ゴ Pro W4" charset="0"/>
            </a:endParaRPr>
          </a:p>
          <a:p>
            <a:pPr lvl="1"/>
            <a:endParaRPr lang="en-US" altLang="ja-JP">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リアルタイムシステムとは、その論理的正当性が、アウトプットの正確性とその時刻の両方に依存するシステム</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（例）システムへの要求＝「</a:t>
            </a:r>
            <a:r>
              <a:rPr lang="en-US" altLang="ja-JP">
                <a:latin typeface="ヒラギノ丸ゴ Pro W4" charset="0"/>
                <a:ea typeface="ヒラギノ丸ゴ Pro W4" charset="0"/>
                <a:cs typeface="ヒラギノ丸ゴ Pro W4" charset="0"/>
              </a:rPr>
              <a:t>127</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382</a:t>
            </a:r>
            <a:r>
              <a:rPr lang="ja-JP" altLang="en-US">
                <a:latin typeface="ヒラギノ丸ゴ Pro W4" charset="0"/>
                <a:ea typeface="ヒラギノ丸ゴ Pro W4" charset="0"/>
                <a:cs typeface="ヒラギノ丸ゴ Pro W4" charset="0"/>
              </a:rPr>
              <a:t>の答えを求めなさい。答えは３分後までに出しなさい（現在：</a:t>
            </a:r>
            <a:r>
              <a:rPr lang="en-US" altLang="ja-JP">
                <a:latin typeface="ヒラギノ丸ゴ Pro W4" charset="0"/>
                <a:ea typeface="ヒラギノ丸ゴ Pro W4" charset="0"/>
                <a:cs typeface="ヒラギノ丸ゴ Pro W4" charset="0"/>
              </a:rPr>
              <a:t>12</a:t>
            </a:r>
            <a:r>
              <a:rPr lang="ja-JP" altLang="en-US">
                <a:latin typeface="ヒラギノ丸ゴ Pro W4" charset="0"/>
                <a:ea typeface="ヒラギノ丸ゴ Pro W4" charset="0"/>
                <a:cs typeface="ヒラギノ丸ゴ Pro W4" charset="0"/>
              </a:rPr>
              <a:t>時</a:t>
            </a:r>
            <a:r>
              <a:rPr lang="en-US" altLang="ja-JP">
                <a:latin typeface="ヒラギノ丸ゴ Pro W4" charset="0"/>
                <a:ea typeface="ヒラギノ丸ゴ Pro W4" charset="0"/>
                <a:cs typeface="ヒラギノ丸ゴ Pro W4" charset="0"/>
              </a:rPr>
              <a:t>23</a:t>
            </a:r>
            <a:r>
              <a:rPr lang="ja-JP" altLang="en-US">
                <a:latin typeface="ヒラギノ丸ゴ Pro W4" charset="0"/>
                <a:ea typeface="ヒラギノ丸ゴ Pro W4" charset="0"/>
                <a:cs typeface="ヒラギノ丸ゴ Pro W4" charset="0"/>
              </a:rPr>
              <a:t>分）」</a:t>
            </a:r>
          </a:p>
          <a:p>
            <a:pPr lvl="2"/>
            <a:r>
              <a:rPr lang="ja-JP" altLang="en-US">
                <a:latin typeface="ヒラギノ丸ゴ Pro W4" charset="0"/>
                <a:ea typeface="ヒラギノ丸ゴ Pro W4" charset="0"/>
                <a:cs typeface="ヒラギノ丸ゴ Pro W4" charset="0"/>
              </a:rPr>
              <a:t>（答）　</a:t>
            </a:r>
            <a:r>
              <a:rPr lang="en-US" altLang="ja-JP">
                <a:latin typeface="ヒラギノ丸ゴ Pro W4" charset="0"/>
                <a:ea typeface="ヒラギノ丸ゴ Pro W4" charset="0"/>
                <a:cs typeface="ヒラギノ丸ゴ Pro W4" charset="0"/>
              </a:rPr>
              <a:t>509</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12</a:t>
            </a:r>
            <a:r>
              <a:rPr lang="ja-JP" altLang="en-US">
                <a:latin typeface="ヒラギノ丸ゴ Pro W4" charset="0"/>
                <a:ea typeface="ヒラギノ丸ゴ Pro W4" charset="0"/>
                <a:cs typeface="ヒラギノ丸ゴ Pro W4" charset="0"/>
              </a:rPr>
              <a:t>時</a:t>
            </a:r>
            <a:r>
              <a:rPr lang="en-US" altLang="ja-JP">
                <a:latin typeface="ヒラギノ丸ゴ Pro W4" charset="0"/>
                <a:ea typeface="ヒラギノ丸ゴ Pro W4" charset="0"/>
                <a:cs typeface="ヒラギノ丸ゴ Pro W4" charset="0"/>
              </a:rPr>
              <a:t>30</a:t>
            </a:r>
            <a:r>
              <a:rPr lang="ja-JP" altLang="en-US">
                <a:latin typeface="ヒラギノ丸ゴ Pro W4" charset="0"/>
                <a:ea typeface="ヒラギノ丸ゴ Pro W4" charset="0"/>
                <a:cs typeface="ヒラギノ丸ゴ Pro W4" charset="0"/>
              </a:rPr>
              <a:t>分）</a:t>
            </a:r>
            <a:br>
              <a:rPr lang="ja-JP" altLang="en-US">
                <a:latin typeface="ヒラギノ丸ゴ Pro W4" charset="0"/>
                <a:ea typeface="ヒラギノ丸ゴ Pro W4" charset="0"/>
                <a:cs typeface="ヒラギノ丸ゴ Pro W4" charset="0"/>
              </a:rPr>
            </a:br>
            <a:r>
              <a:rPr lang="ja-JP" altLang="en-US">
                <a:latin typeface="ヒラギノ丸ゴ Pro W4" charset="0"/>
                <a:ea typeface="ヒラギノ丸ゴ Pro W4" charset="0"/>
                <a:cs typeface="ヒラギノ丸ゴ Pro W4" charset="0"/>
                <a:sym typeface="Wingdings" charset="0"/>
              </a:rPr>
              <a:t> </a:t>
            </a:r>
            <a:r>
              <a:rPr lang="ja-JP" altLang="en-US">
                <a:latin typeface="ヒラギノ丸ゴ Pro W4" charset="0"/>
                <a:ea typeface="ヒラギノ丸ゴ Pro W4" charset="0"/>
                <a:cs typeface="ヒラギノ丸ゴ Pro W4" charset="0"/>
              </a:rPr>
              <a:t>リアルタイムシステムでは計算失敗の例となる</a:t>
            </a:r>
          </a:p>
          <a:p>
            <a:pPr lvl="2"/>
            <a:r>
              <a:rPr lang="ja-JP" altLang="en-US">
                <a:latin typeface="ヒラギノ丸ゴ Pro W4" charset="0"/>
                <a:ea typeface="ヒラギノ丸ゴ Pro W4" charset="0"/>
                <a:cs typeface="ヒラギノ丸ゴ Pro W4" charset="0"/>
              </a:rPr>
              <a:t>（答）　</a:t>
            </a:r>
            <a:r>
              <a:rPr lang="en-US" altLang="ja-JP">
                <a:latin typeface="ヒラギノ丸ゴ Pro W4" charset="0"/>
                <a:ea typeface="ヒラギノ丸ゴ Pro W4" charset="0"/>
                <a:cs typeface="ヒラギノ丸ゴ Pro W4" charset="0"/>
              </a:rPr>
              <a:t>509</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12</a:t>
            </a:r>
            <a:r>
              <a:rPr lang="ja-JP" altLang="en-US">
                <a:latin typeface="ヒラギノ丸ゴ Pro W4" charset="0"/>
                <a:ea typeface="ヒラギノ丸ゴ Pro W4" charset="0"/>
                <a:cs typeface="ヒラギノ丸ゴ Pro W4" charset="0"/>
              </a:rPr>
              <a:t>時</a:t>
            </a:r>
            <a:r>
              <a:rPr lang="en-US" altLang="ja-JP">
                <a:latin typeface="ヒラギノ丸ゴ Pro W4" charset="0"/>
                <a:ea typeface="ヒラギノ丸ゴ Pro W4" charset="0"/>
                <a:cs typeface="ヒラギノ丸ゴ Pro W4" charset="0"/>
              </a:rPr>
              <a:t>24</a:t>
            </a:r>
            <a:r>
              <a:rPr lang="ja-JP" altLang="en-US">
                <a:latin typeface="ヒラギノ丸ゴ Pro W4" charset="0"/>
                <a:ea typeface="ヒラギノ丸ゴ Pro W4" charset="0"/>
                <a:cs typeface="ヒラギノ丸ゴ Pro W4" charset="0"/>
              </a:rPr>
              <a:t>分）</a:t>
            </a:r>
            <a:br>
              <a:rPr lang="ja-JP" altLang="en-US">
                <a:latin typeface="ヒラギノ丸ゴ Pro W4" charset="0"/>
                <a:ea typeface="ヒラギノ丸ゴ Pro W4" charset="0"/>
                <a:cs typeface="ヒラギノ丸ゴ Pro W4" charset="0"/>
              </a:rPr>
            </a:br>
            <a:r>
              <a:rPr lang="ja-JP" altLang="en-US">
                <a:latin typeface="ヒラギノ丸ゴ Pro W4" charset="0"/>
                <a:ea typeface="ヒラギノ丸ゴ Pro W4" charset="0"/>
                <a:cs typeface="ヒラギノ丸ゴ Pro W4" charset="0"/>
                <a:sym typeface="Wingdings" charset="0"/>
              </a:rPr>
              <a:t> </a:t>
            </a:r>
            <a:r>
              <a:rPr lang="ja-JP" altLang="en-US">
                <a:latin typeface="ヒラギノ丸ゴ Pro W4" charset="0"/>
                <a:ea typeface="ヒラギノ丸ゴ Pro W4" charset="0"/>
                <a:cs typeface="ヒラギノ丸ゴ Pro W4" charset="0"/>
              </a:rPr>
              <a:t>リアルタイムシステムでも計算成功の例</a:t>
            </a:r>
          </a:p>
        </p:txBody>
      </p:sp>
      <p:sp>
        <p:nvSpPr>
          <p:cNvPr id="60419"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7235D40-EB12-6049-AE50-D9E36408D0B7}" type="slidenum">
              <a:rPr kumimoji="0" lang="ja-JP" altLang="en-US" sz="2000">
                <a:solidFill>
                  <a:schemeClr val="bg1"/>
                </a:solidFill>
                <a:latin typeface="Rockwell" charset="0"/>
                <a:ea typeface="ＭＳ ゴシック" charset="0"/>
                <a:cs typeface="ＭＳ ゴシック" charset="0"/>
              </a:rPr>
              <a:pPr/>
              <a:t>23</a:t>
            </a:fld>
            <a:endParaRPr kumimoji="0" lang="en-US" altLang="ja-JP" sz="2000">
              <a:solidFill>
                <a:schemeClr val="bg1"/>
              </a:solidFill>
              <a:latin typeface="Rockwell" charset="0"/>
              <a:ea typeface="ＭＳ ゴシック" charset="0"/>
              <a:cs typeface="ＭＳ ゴシック" charset="0"/>
            </a:endParaRPr>
          </a:p>
        </p:txBody>
      </p:sp>
      <p:sp>
        <p:nvSpPr>
          <p:cNvPr id="6042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94634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タイトル 4"/>
          <p:cNvSpPr>
            <a:spLocks noGrp="1"/>
          </p:cNvSpPr>
          <p:nvPr>
            <p:ph type="title"/>
          </p:nvPr>
        </p:nvSpPr>
        <p:spPr/>
        <p:txBody>
          <a:bodyPr/>
          <a:lstStyle/>
          <a:p>
            <a:r>
              <a:rPr lang="ja-JP" altLang="en-US">
                <a:latin typeface="メイリオ" charset="0"/>
                <a:ea typeface="メイリオ" charset="0"/>
                <a:cs typeface="メイリオ" charset="0"/>
              </a:rPr>
              <a:t>時間制約を守るための方法</a:t>
            </a:r>
          </a:p>
        </p:txBody>
      </p:sp>
      <p:sp>
        <p:nvSpPr>
          <p:cNvPr id="66562" name="コンテンツ プレースホルダ 5"/>
          <p:cNvSpPr>
            <a:spLocks noGrp="1"/>
          </p:cNvSpPr>
          <p:nvPr>
            <p:ph idx="1"/>
          </p:nvPr>
        </p:nvSpPr>
        <p:spPr/>
        <p:txBody>
          <a:bodyPr/>
          <a:lstStyle/>
          <a:p>
            <a:r>
              <a:rPr lang="ja-JP" altLang="en-US">
                <a:latin typeface="メイリオ" charset="0"/>
                <a:ea typeface="メイリオ" charset="0"/>
                <a:cs typeface="メイリオ" charset="0"/>
              </a:rPr>
              <a:t>方針１</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デッドライン（</a:t>
            </a:r>
            <a:r>
              <a:rPr lang="en-US" altLang="ja-JP">
                <a:latin typeface="ヒラギノ丸ゴ Pro W4" charset="0"/>
                <a:ea typeface="ヒラギノ丸ゴ Pro W4" charset="0"/>
                <a:cs typeface="ヒラギノ丸ゴ Pro W4" charset="0"/>
              </a:rPr>
              <a:t>deadline</a:t>
            </a:r>
            <a:r>
              <a:rPr lang="ja-JP" altLang="en-US">
                <a:latin typeface="ヒラギノ丸ゴ Pro W4" charset="0"/>
                <a:ea typeface="ヒラギノ丸ゴ Pro W4" charset="0"/>
                <a:cs typeface="ヒラギノ丸ゴ Pro W4" charset="0"/>
              </a:rPr>
              <a:t>）が近い処理を先に実行する</a:t>
            </a:r>
            <a:endParaRPr lang="en-US" altLang="ja-JP">
              <a:latin typeface="ヒラギノ丸ゴ Pro W4" charset="0"/>
              <a:ea typeface="ヒラギノ丸ゴ Pro W4" charset="0"/>
              <a:cs typeface="ヒラギノ丸ゴ Pro W4" charset="0"/>
            </a:endParaRPr>
          </a:p>
          <a:p>
            <a:pPr lvl="2"/>
            <a:r>
              <a:rPr lang="ja-JP" altLang="en-US">
                <a:latin typeface="ヒラギノ丸ゴ Pro W4" charset="0"/>
                <a:ea typeface="ヒラギノ丸ゴ Pro W4" charset="0"/>
                <a:cs typeface="ヒラギノ丸ゴ Pro W4" charset="0"/>
              </a:rPr>
              <a:t>直感的にも自然な方法</a:t>
            </a:r>
            <a:endParaRPr lang="en-US" altLang="ja-JP">
              <a:latin typeface="ヒラギノ丸ゴ Pro W4" charset="0"/>
              <a:ea typeface="ヒラギノ丸ゴ Pro W4" charset="0"/>
              <a:cs typeface="ヒラギノ丸ゴ Pro W4" charset="0"/>
            </a:endParaRPr>
          </a:p>
          <a:p>
            <a:pPr lvl="2"/>
            <a:r>
              <a:rPr lang="ja-JP" altLang="en-US">
                <a:latin typeface="ヒラギノ丸ゴ Pro W4" charset="0"/>
                <a:ea typeface="ヒラギノ丸ゴ Pro W4" charset="0"/>
                <a:cs typeface="ヒラギノ丸ゴ Pro W4" charset="0"/>
              </a:rPr>
              <a:t>一定の条件のもとでは最適な方法であることが理論的にも証明されている（</a:t>
            </a:r>
            <a:r>
              <a:rPr lang="en-US" altLang="ja-JP">
                <a:latin typeface="ヒラギノ丸ゴ Pro W4" charset="0"/>
                <a:ea typeface="ヒラギノ丸ゴ Pro W4" charset="0"/>
                <a:cs typeface="ヒラギノ丸ゴ Pro W4" charset="0"/>
              </a:rPr>
              <a:t>RMS: Rate Monotonic Scheduling</a:t>
            </a:r>
            <a:r>
              <a:rPr lang="ja-JP" altLang="en-US">
                <a:latin typeface="ヒラギノ丸ゴ Pro W4" charset="0"/>
                <a:ea typeface="ヒラギノ丸ゴ Pro W4" charset="0"/>
                <a:cs typeface="ヒラギノ丸ゴ Pro W4" charset="0"/>
              </a:rPr>
              <a:t>）</a:t>
            </a:r>
            <a:endParaRPr lang="en-US" altLang="ja-JP">
              <a:latin typeface="ヒラギノ丸ゴ Pro W4" charset="0"/>
              <a:ea typeface="ヒラギノ丸ゴ Pro W4" charset="0"/>
              <a:cs typeface="ヒラギノ丸ゴ Pro W4"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方針２</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①</a:t>
            </a:r>
            <a:r>
              <a:rPr lang="ja-JP" altLang="en-US">
                <a:latin typeface="ヒラギノ丸ゴ Pro W4" charset="0"/>
                <a:ea typeface="ヒラギノ丸ゴ Pro W4" charset="0"/>
                <a:cs typeface="ヒラギノ丸ゴ Pro W4" charset="0"/>
              </a:rPr>
              <a:t>各処理それぞれの実行時間の予測</a:t>
            </a:r>
            <a:endParaRPr lang="en-US" altLang="ja-JP">
              <a:latin typeface="ヒラギノ丸ゴ Pro W4" charset="0"/>
              <a:ea typeface="ヒラギノ丸ゴ Pro W4" charset="0"/>
              <a:cs typeface="ヒラギノ丸ゴ Pro W4" charset="0"/>
            </a:endParaRPr>
          </a:p>
          <a:p>
            <a:pPr lvl="1"/>
            <a:r>
              <a:rPr lang="en-US" altLang="ja-JP">
                <a:latin typeface="ヒラギノ丸ゴ Pro W4" charset="0"/>
                <a:ea typeface="ヒラギノ丸ゴ Pro W4" charset="0"/>
                <a:cs typeface="ヒラギノ丸ゴ Pro W4" charset="0"/>
              </a:rPr>
              <a:t>②</a:t>
            </a:r>
            <a:r>
              <a:rPr lang="ja-JP" altLang="en-US">
                <a:latin typeface="ヒラギノ丸ゴ Pro W4" charset="0"/>
                <a:ea typeface="ヒラギノ丸ゴ Pro W4" charset="0"/>
                <a:cs typeface="ヒラギノ丸ゴ Pro W4" charset="0"/>
              </a:rPr>
              <a:t>処理時間が予測できれば、すべての時間制約を守るように処理の順番を調整（スケジューリング）</a:t>
            </a:r>
            <a:endParaRPr lang="en-US" altLang="ja-JP">
              <a:latin typeface="ヒラギノ丸ゴ Pro W4" charset="0"/>
              <a:ea typeface="ヒラギノ丸ゴ Pro W4" charset="0"/>
              <a:cs typeface="ヒラギノ丸ゴ Pro W4" charset="0"/>
            </a:endParaRPr>
          </a:p>
          <a:p>
            <a:pPr lvl="1"/>
            <a:r>
              <a:rPr lang="en-US" altLang="ja-JP">
                <a:latin typeface="ヒラギノ丸ゴ Pro W4" charset="0"/>
                <a:ea typeface="ヒラギノ丸ゴ Pro W4" charset="0"/>
                <a:cs typeface="ヒラギノ丸ゴ Pro W4" charset="0"/>
              </a:rPr>
              <a:t>③</a:t>
            </a:r>
            <a:r>
              <a:rPr lang="ja-JP" altLang="en-US">
                <a:latin typeface="ヒラギノ丸ゴ Pro W4" charset="0"/>
                <a:ea typeface="ヒラギノ丸ゴ Pro W4" charset="0"/>
                <a:cs typeface="ヒラギノ丸ゴ Pro W4" charset="0"/>
              </a:rPr>
              <a:t>処理時間が予測できない部分は、最悪処理時間を保証できる仕組みを入れる（タイムアウト）</a:t>
            </a:r>
            <a:endParaRPr lang="en-US" altLang="ja-JP">
              <a:latin typeface="ヒラギノ丸ゴ Pro W4" charset="0"/>
              <a:ea typeface="ヒラギノ丸ゴ Pro W4" charset="0"/>
              <a:cs typeface="ヒラギノ丸ゴ Pro W4" charset="0"/>
            </a:endParaRPr>
          </a:p>
          <a:p>
            <a:endParaRPr lang="en-US" altLang="ja-JP">
              <a:latin typeface="メイリオ" charset="0"/>
              <a:ea typeface="メイリオ" charset="0"/>
              <a:cs typeface="メイリオ" charset="0"/>
            </a:endParaRPr>
          </a:p>
          <a:p>
            <a:pPr lvl="1"/>
            <a:endParaRPr lang="ja-JP" altLang="en-US">
              <a:latin typeface="ヒラギノ丸ゴ Pro W4" charset="0"/>
              <a:ea typeface="ヒラギノ丸ゴ Pro W4" charset="0"/>
              <a:cs typeface="ヒラギノ丸ゴ Pro W4" charset="0"/>
            </a:endParaRPr>
          </a:p>
        </p:txBody>
      </p:sp>
      <p:sp>
        <p:nvSpPr>
          <p:cNvPr id="66563"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9874683-7E90-C24B-B105-C6D1D8879DBE}" type="slidenum">
              <a:rPr kumimoji="0" lang="ja-JP" altLang="en-US" sz="2000">
                <a:solidFill>
                  <a:schemeClr val="bg1"/>
                </a:solidFill>
                <a:latin typeface="Rockwell" charset="0"/>
                <a:ea typeface="ＭＳ ゴシック" charset="0"/>
                <a:cs typeface="ＭＳ ゴシック" charset="0"/>
              </a:rPr>
              <a:pPr/>
              <a:t>24</a:t>
            </a:fld>
            <a:endParaRPr kumimoji="0" lang="en-US" altLang="ja-JP" sz="2000">
              <a:solidFill>
                <a:schemeClr val="bg1"/>
              </a:solidFill>
              <a:latin typeface="Rockwell" charset="0"/>
              <a:ea typeface="ＭＳ ゴシック" charset="0"/>
              <a:cs typeface="ＭＳ ゴシック" charset="0"/>
            </a:endParaRPr>
          </a:p>
        </p:txBody>
      </p:sp>
      <p:sp>
        <p:nvSpPr>
          <p:cNvPr id="6656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765726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タイトル 5"/>
          <p:cNvSpPr>
            <a:spLocks noGrp="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方針１</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デッドラインが近い処理を先に実行</a:t>
            </a:r>
          </a:p>
        </p:txBody>
      </p:sp>
      <p:sp>
        <p:nvSpPr>
          <p:cNvPr id="67586" name="テキスト プレースホルダー 2"/>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67587"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8EE35F4-A8A9-FC49-9947-05BBE84DFC90}" type="slidenum">
              <a:rPr kumimoji="0" lang="ja-JP" altLang="en-US" sz="2000">
                <a:solidFill>
                  <a:schemeClr val="bg1"/>
                </a:solidFill>
                <a:latin typeface="Rockwell" charset="0"/>
                <a:ea typeface="ＭＳ ゴシック" charset="0"/>
                <a:cs typeface="ＭＳ ゴシック" charset="0"/>
              </a:rPr>
              <a:pPr/>
              <a:t>25</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608392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4"/>
          <p:cNvSpPr>
            <a:spLocks noGrp="1"/>
          </p:cNvSpPr>
          <p:nvPr>
            <p:ph type="title"/>
          </p:nvPr>
        </p:nvSpPr>
        <p:spPr/>
        <p:txBody>
          <a:bodyPr/>
          <a:lstStyle/>
          <a:p>
            <a:r>
              <a:rPr lang="ja-JP" altLang="en-US">
                <a:latin typeface="メイリオ" charset="0"/>
                <a:ea typeface="メイリオ" charset="0"/>
                <a:cs typeface="メイリオ" charset="0"/>
              </a:rPr>
              <a:t>スケジューリング（</a:t>
            </a:r>
            <a:r>
              <a:rPr lang="en-US" altLang="ja-JP">
                <a:latin typeface="メイリオ" charset="0"/>
                <a:ea typeface="メイリオ" charset="0"/>
                <a:cs typeface="メイリオ" charset="0"/>
              </a:rPr>
              <a:t>scheduling</a:t>
            </a:r>
            <a:r>
              <a:rPr lang="ja-JP" altLang="en-US">
                <a:latin typeface="メイリオ" charset="0"/>
                <a:ea typeface="メイリオ" charset="0"/>
                <a:cs typeface="メイリオ" charset="0"/>
              </a:rPr>
              <a:t>）</a:t>
            </a:r>
          </a:p>
        </p:txBody>
      </p:sp>
      <p:sp>
        <p:nvSpPr>
          <p:cNvPr id="68610" name="コンテンツ プレースホルダ 5"/>
          <p:cNvSpPr>
            <a:spLocks noGrp="1"/>
          </p:cNvSpPr>
          <p:nvPr>
            <p:ph idx="1"/>
          </p:nvPr>
        </p:nvSpPr>
        <p:spPr/>
        <p:txBody>
          <a:bodyPr/>
          <a:lstStyle/>
          <a:p>
            <a:r>
              <a:rPr lang="ja-JP" altLang="en-US">
                <a:latin typeface="メイリオ" charset="0"/>
                <a:ea typeface="メイリオ" charset="0"/>
                <a:cs typeface="メイリオ" charset="0"/>
              </a:rPr>
              <a:t>複数の処理があるとき、どういう順番で処理を進めれば、都合が良い・最適な仕事をやれるか、を求める問題のこと。</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リアルタイムシステムでは、時間制約を満たす（＝デッドラインを守る）ことができるような順番で処理をしたい</a:t>
            </a:r>
            <a:endParaRPr lang="en-US" altLang="ja-JP">
              <a:latin typeface="メイリオ" charset="0"/>
              <a:ea typeface="メイリオ" charset="0"/>
              <a:cs typeface="メイリオ" charset="0"/>
            </a:endParaRPr>
          </a:p>
        </p:txBody>
      </p:sp>
      <p:sp>
        <p:nvSpPr>
          <p:cNvPr id="6861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188EF01-C804-064C-BF81-70BECF257370}" type="slidenum">
              <a:rPr kumimoji="0" lang="ja-JP" altLang="en-US" sz="2000">
                <a:solidFill>
                  <a:schemeClr val="bg1"/>
                </a:solidFill>
                <a:latin typeface="Rockwell" charset="0"/>
                <a:ea typeface="ＭＳ ゴシック" charset="0"/>
                <a:cs typeface="ＭＳ ゴシック" charset="0"/>
              </a:rPr>
              <a:pPr/>
              <a:t>26</a:t>
            </a:fld>
            <a:endParaRPr kumimoji="0" lang="en-US" altLang="ja-JP" sz="2000">
              <a:solidFill>
                <a:schemeClr val="bg1"/>
              </a:solidFill>
              <a:latin typeface="Rockwell" charset="0"/>
              <a:ea typeface="ＭＳ ゴシック" charset="0"/>
              <a:cs typeface="ＭＳ ゴシック" charset="0"/>
            </a:endParaRPr>
          </a:p>
        </p:txBody>
      </p:sp>
      <p:sp>
        <p:nvSpPr>
          <p:cNvPr id="6861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876661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タイトル 1"/>
          <p:cNvSpPr>
            <a:spLocks noGrp="1"/>
          </p:cNvSpPr>
          <p:nvPr>
            <p:ph type="title"/>
          </p:nvPr>
        </p:nvSpPr>
        <p:spPr/>
        <p:txBody>
          <a:bodyPr/>
          <a:lstStyle/>
          <a:p>
            <a:r>
              <a:rPr lang="ja-JP" altLang="en-US">
                <a:latin typeface="メイリオ" charset="0"/>
                <a:ea typeface="メイリオ" charset="0"/>
                <a:cs typeface="メイリオ" charset="0"/>
              </a:rPr>
              <a:t>一般的なスケジューリング</a:t>
            </a:r>
          </a:p>
        </p:txBody>
      </p:sp>
      <p:sp>
        <p:nvSpPr>
          <p:cNvPr id="69634" name="コンテンツ プレースホルダ 5"/>
          <p:cNvSpPr>
            <a:spLocks noGrp="1"/>
          </p:cNvSpPr>
          <p:nvPr>
            <p:ph sz="half" idx="1"/>
          </p:nvPr>
        </p:nvSpPr>
        <p:spPr>
          <a:xfrm>
            <a:off x="709613" y="2036763"/>
            <a:ext cx="10779125" cy="3152775"/>
          </a:xfrm>
        </p:spPr>
        <p:txBody>
          <a:bodyPr/>
          <a:lstStyle/>
          <a:p>
            <a:r>
              <a:rPr lang="en-US" altLang="ja-JP">
                <a:latin typeface="メイリオ" charset="0"/>
                <a:ea typeface="メイリオ" charset="0"/>
                <a:cs typeface="メイリオ" charset="0"/>
              </a:rPr>
              <a:t>Round Robin Scheduling</a:t>
            </a:r>
            <a:r>
              <a:rPr lang="ja-JP" altLang="en-US">
                <a:latin typeface="メイリオ" charset="0"/>
                <a:ea typeface="メイリオ" charset="0"/>
                <a:cs typeface="メイリオ" charset="0"/>
              </a:rPr>
              <a:t>（ラウンドロビン）</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一定時間毎に処理を順番に実行していくやりかた</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もともとは大型計算機で、処理の</a:t>
            </a:r>
            <a:r>
              <a:rPr lang="en-US" altLang="ja-JP">
                <a:latin typeface="ヒラギノ丸ゴ Pro W4" charset="0"/>
                <a:ea typeface="ヒラギノ丸ゴ Pro W4" charset="0"/>
                <a:cs typeface="ヒラギノ丸ゴ Pro W4" charset="0"/>
              </a:rPr>
              <a:t>CPU</a:t>
            </a:r>
            <a:r>
              <a:rPr lang="ja-JP" altLang="en-US">
                <a:latin typeface="ヒラギノ丸ゴ Pro W4" charset="0"/>
                <a:ea typeface="ヒラギノ丸ゴ Pro W4" charset="0"/>
                <a:cs typeface="ヒラギノ丸ゴ Pro W4" charset="0"/>
              </a:rPr>
              <a:t>使用時間に比例した従量課金を処理しやすいためのスケジューリング方式</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デッドラインと処理の順番に関係がなく、リアルタイムシステム向けでない。</a:t>
            </a:r>
            <a:endParaRPr lang="en-US" altLang="ja-JP">
              <a:latin typeface="ヒラギノ丸ゴ Pro W4" charset="0"/>
              <a:ea typeface="ヒラギノ丸ゴ Pro W4" charset="0"/>
              <a:cs typeface="ヒラギノ丸ゴ Pro W4" charset="0"/>
            </a:endParaRPr>
          </a:p>
        </p:txBody>
      </p:sp>
      <p:pic>
        <p:nvPicPr>
          <p:cNvPr id="69635" name="コンテンツ プレースホルダ 99" descr="名称未設定.pdf"/>
          <p:cNvPicPr>
            <a:picLocks noGrp="1" noChangeAspect="1"/>
          </p:cNvPicPr>
          <p:nvPr>
            <p:ph sz="half" idx="14"/>
          </p:nvPr>
        </p:nvPicPr>
        <p:blipFill>
          <a:blip r:embed="rId2" cstate="email">
            <a:extLst>
              <a:ext uri="{28A0092B-C50C-407E-A947-70E740481C1C}">
                <a14:useLocalDpi xmlns:a14="http://schemas.microsoft.com/office/drawing/2010/main" val="0"/>
              </a:ext>
            </a:extLst>
          </a:blip>
          <a:srcRect/>
          <a:stretch>
            <a:fillRect/>
          </a:stretch>
        </p:blipFill>
        <p:spPr>
          <a:xfrm>
            <a:off x="709613" y="5494338"/>
            <a:ext cx="10779125" cy="3152775"/>
          </a:xfrm>
        </p:spPr>
      </p:pic>
      <p:sp>
        <p:nvSpPr>
          <p:cNvPr id="69636" name="スライド番号プレースホルダ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8366CE9-6DEE-FD40-B347-9B3A753B48B6}" type="slidenum">
              <a:rPr kumimoji="0" lang="ja-JP" altLang="en-US" sz="2000">
                <a:solidFill>
                  <a:schemeClr val="bg1"/>
                </a:solidFill>
                <a:latin typeface="Rockwell" charset="0"/>
                <a:ea typeface="ＭＳ ゴシック" charset="0"/>
                <a:cs typeface="ＭＳ ゴシック" charset="0"/>
              </a:rPr>
              <a:pPr/>
              <a:t>27</a:t>
            </a:fld>
            <a:endParaRPr kumimoji="0" lang="en-US" altLang="ja-JP" sz="2000">
              <a:solidFill>
                <a:schemeClr val="bg1"/>
              </a:solidFill>
              <a:latin typeface="Rockwell" charset="0"/>
              <a:ea typeface="ＭＳ ゴシック" charset="0"/>
              <a:cs typeface="ＭＳ ゴシック" charset="0"/>
            </a:endParaRPr>
          </a:p>
        </p:txBody>
      </p:sp>
      <p:sp>
        <p:nvSpPr>
          <p:cNvPr id="69637" name="フッター プレースホルダ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761050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ja-JP" altLang="en-US" dirty="0">
                <a:latin typeface="メイリオ" charset="0"/>
                <a:ea typeface="メイリオ" charset="0"/>
                <a:cs typeface="メイリオ" charset="0"/>
              </a:rPr>
              <a:t>デッドライン</a:t>
            </a:r>
            <a:r>
              <a:rPr lang="ja-JP" altLang="en-US" dirty="0" smtClean="0">
                <a:latin typeface="メイリオ" charset="0"/>
                <a:ea typeface="メイリオ" charset="0"/>
                <a:cs typeface="メイリオ" charset="0"/>
              </a:rPr>
              <a:t>が早いの</a:t>
            </a:r>
            <a:r>
              <a:rPr lang="ja-JP" altLang="en-US" dirty="0">
                <a:latin typeface="メイリオ" charset="0"/>
                <a:ea typeface="メイリオ" charset="0"/>
                <a:cs typeface="メイリオ" charset="0"/>
              </a:rPr>
              <a:t>処理を先に行なう</a:t>
            </a:r>
            <a:r>
              <a:rPr lang="en-US" altLang="ja-JP" dirty="0">
                <a:latin typeface="メイリオ" charset="0"/>
                <a:ea typeface="メイリオ" charset="0"/>
                <a:cs typeface="メイリオ" charset="0"/>
              </a:rPr>
              <a:t/>
            </a:r>
            <a:br>
              <a:rPr lang="en-US" altLang="ja-JP" dirty="0">
                <a:latin typeface="メイリオ" charset="0"/>
                <a:ea typeface="メイリオ" charset="0"/>
                <a:cs typeface="メイリオ" charset="0"/>
              </a:rPr>
            </a:br>
            <a:r>
              <a:rPr lang="ja-JP" altLang="en-US" dirty="0">
                <a:latin typeface="メイリオ" charset="0"/>
                <a:ea typeface="メイリオ" charset="0"/>
                <a:cs typeface="メイリオ" charset="0"/>
              </a:rPr>
              <a:t>スケジューリング</a:t>
            </a:r>
          </a:p>
        </p:txBody>
      </p:sp>
      <p:sp>
        <p:nvSpPr>
          <p:cNvPr id="70658"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処理に優先度が付けられる</a:t>
            </a:r>
          </a:p>
          <a:p>
            <a:r>
              <a:rPr lang="ja-JP" altLang="en-US">
                <a:latin typeface="メイリオ" charset="0"/>
                <a:ea typeface="メイリオ" charset="0"/>
                <a:cs typeface="メイリオ" charset="0"/>
              </a:rPr>
              <a:t>優先度の高い処理は他から（より優先度の低い処理には）邪魔されない。</a:t>
            </a:r>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優先度の高い処理は、低い優先度の処理を横取りする（</a:t>
            </a:r>
            <a:r>
              <a:rPr lang="en-US" altLang="ja-JP">
                <a:latin typeface="メイリオ" charset="0"/>
                <a:ea typeface="メイリオ" charset="0"/>
                <a:cs typeface="メイリオ" charset="0"/>
              </a:rPr>
              <a:t>Preemption</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優先度の高い処理は、優先度の低い処理より優先して実行されるため、先に終えることができる</a:t>
            </a:r>
            <a:endParaRPr lang="en-US" altLang="ja-JP">
              <a:latin typeface="メイリオ" charset="0"/>
              <a:ea typeface="メイリオ" charset="0"/>
              <a:cs typeface="メイリオ" charset="0"/>
            </a:endParaRPr>
          </a:p>
        </p:txBody>
      </p:sp>
      <p:sp>
        <p:nvSpPr>
          <p:cNvPr id="70659"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FAFB3A6-3E65-6A4C-BF7F-50553C1CB2A3}" type="slidenum">
              <a:rPr kumimoji="0" lang="ja-JP" altLang="en-US" sz="2000">
                <a:solidFill>
                  <a:schemeClr val="bg1"/>
                </a:solidFill>
                <a:latin typeface="Rockwell" charset="0"/>
                <a:ea typeface="ＭＳ ゴシック" charset="0"/>
                <a:cs typeface="ＭＳ ゴシック" charset="0"/>
              </a:rPr>
              <a:pPr/>
              <a:t>28</a:t>
            </a:fld>
            <a:endParaRPr kumimoji="0" lang="en-US" altLang="ja-JP" sz="2000">
              <a:solidFill>
                <a:schemeClr val="bg1"/>
              </a:solidFill>
              <a:latin typeface="Rockwell" charset="0"/>
              <a:ea typeface="ＭＳ ゴシック" charset="0"/>
              <a:cs typeface="ＭＳ ゴシック" charset="0"/>
            </a:endParaRPr>
          </a:p>
        </p:txBody>
      </p:sp>
      <p:sp>
        <p:nvSpPr>
          <p:cNvPr id="7066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
        <p:nvSpPr>
          <p:cNvPr id="8" name="下矢印 7"/>
          <p:cNvSpPr/>
          <p:nvPr/>
        </p:nvSpPr>
        <p:spPr>
          <a:xfrm>
            <a:off x="2320131" y="4732337"/>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32561500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より現実に近い例：組込み型と情報処理型の違い</a:t>
            </a:r>
          </a:p>
        </p:txBody>
      </p:sp>
      <p:sp>
        <p:nvSpPr>
          <p:cNvPr id="72706" name="スライド番号プレースホルダ 70"/>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76F7952-8D86-F44A-A06C-4FDCAF7CD804}" type="slidenum">
              <a:rPr kumimoji="0" lang="ja-JP" altLang="en-US" sz="2000">
                <a:solidFill>
                  <a:schemeClr val="bg1"/>
                </a:solidFill>
                <a:latin typeface="Rockwell" charset="0"/>
                <a:ea typeface="ＭＳ ゴシック" charset="0"/>
                <a:cs typeface="ＭＳ ゴシック" charset="0"/>
              </a:rPr>
              <a:pPr/>
              <a:t>29</a:t>
            </a:fld>
            <a:endParaRPr kumimoji="0" lang="en-US" altLang="ja-JP" sz="2000">
              <a:solidFill>
                <a:schemeClr val="bg1"/>
              </a:solidFill>
              <a:latin typeface="Rockwell" charset="0"/>
              <a:ea typeface="ＭＳ ゴシック" charset="0"/>
              <a:cs typeface="ＭＳ ゴシック" charset="0"/>
            </a:endParaRPr>
          </a:p>
        </p:txBody>
      </p:sp>
      <p:grpSp>
        <p:nvGrpSpPr>
          <p:cNvPr id="72707" name="図形グループ 72"/>
          <p:cNvGrpSpPr>
            <a:grpSpLocks/>
          </p:cNvGrpSpPr>
          <p:nvPr/>
        </p:nvGrpSpPr>
        <p:grpSpPr bwMode="auto">
          <a:xfrm>
            <a:off x="2014538" y="1836738"/>
            <a:ext cx="10363200" cy="3354387"/>
            <a:chOff x="872331" y="1760537"/>
            <a:chExt cx="10363200" cy="3354388"/>
          </a:xfrm>
        </p:grpSpPr>
        <p:cxnSp>
          <p:nvCxnSpPr>
            <p:cNvPr id="74" name="直線コネクタ 73"/>
            <p:cNvCxnSpPr/>
            <p:nvPr/>
          </p:nvCxnSpPr>
          <p:spPr>
            <a:xfrm rot="5400000">
              <a:off x="568324" y="3588544"/>
              <a:ext cx="3046414"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rot="10800000">
              <a:off x="2091531" y="511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72757" name="テキスト ボックス 75"/>
            <p:cNvSpPr txBox="1">
              <a:spLocks noChangeArrowheads="1"/>
            </p:cNvSpPr>
            <p:nvPr/>
          </p:nvSpPr>
          <p:spPr bwMode="auto">
            <a:xfrm>
              <a:off x="872331" y="237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A</a:t>
              </a:r>
              <a:endParaRPr lang="ja-JP" altLang="en-US">
                <a:solidFill>
                  <a:srgbClr val="000000"/>
                </a:solidFill>
                <a:latin typeface="Calibri" charset="0"/>
                <a:ea typeface="ＭＳ ゴシック" charset="0"/>
              </a:endParaRPr>
            </a:p>
          </p:txBody>
        </p:sp>
        <p:sp>
          <p:nvSpPr>
            <p:cNvPr id="72758" name="テキスト ボックス 76"/>
            <p:cNvSpPr txBox="1">
              <a:spLocks noChangeArrowheads="1"/>
            </p:cNvSpPr>
            <p:nvPr/>
          </p:nvSpPr>
          <p:spPr bwMode="auto">
            <a:xfrm>
              <a:off x="872331" y="320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B</a:t>
              </a:r>
              <a:endParaRPr lang="ja-JP" altLang="en-US">
                <a:solidFill>
                  <a:srgbClr val="000000"/>
                </a:solidFill>
                <a:latin typeface="Calibri" charset="0"/>
                <a:ea typeface="ＭＳ ゴシック" charset="0"/>
              </a:endParaRPr>
            </a:p>
          </p:txBody>
        </p:sp>
        <p:sp>
          <p:nvSpPr>
            <p:cNvPr id="72759" name="テキスト ボックス 77"/>
            <p:cNvSpPr txBox="1">
              <a:spLocks noChangeArrowheads="1"/>
            </p:cNvSpPr>
            <p:nvPr/>
          </p:nvSpPr>
          <p:spPr bwMode="auto">
            <a:xfrm>
              <a:off x="872331" y="404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C</a:t>
              </a:r>
              <a:endParaRPr lang="ja-JP" altLang="en-US">
                <a:solidFill>
                  <a:srgbClr val="000000"/>
                </a:solidFill>
                <a:latin typeface="Calibri" charset="0"/>
                <a:ea typeface="ＭＳ ゴシック" charset="0"/>
              </a:endParaRPr>
            </a:p>
          </p:txBody>
        </p:sp>
        <p:cxnSp>
          <p:nvCxnSpPr>
            <p:cNvPr id="79" name="直線コネクタ 78"/>
            <p:cNvCxnSpPr/>
            <p:nvPr/>
          </p:nvCxnSpPr>
          <p:spPr>
            <a:xfrm rot="10800000">
              <a:off x="2091531" y="427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rot="10800000">
              <a:off x="2091531" y="34369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10800000">
              <a:off x="2091531" y="259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763" name="テキスト ボックス 81"/>
            <p:cNvSpPr txBox="1">
              <a:spLocks noChangeArrowheads="1"/>
            </p:cNvSpPr>
            <p:nvPr/>
          </p:nvSpPr>
          <p:spPr bwMode="auto">
            <a:xfrm>
              <a:off x="2320131" y="267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X</a:t>
              </a:r>
              <a:endParaRPr lang="ja-JP" altLang="en-US" sz="1800">
                <a:solidFill>
                  <a:srgbClr val="000000"/>
                </a:solidFill>
                <a:latin typeface="Calibri" charset="0"/>
                <a:ea typeface="ＭＳ ゴシック" charset="0"/>
              </a:endParaRPr>
            </a:p>
          </p:txBody>
        </p:sp>
        <p:sp>
          <p:nvSpPr>
            <p:cNvPr id="72764" name="テキスト ボックス 82"/>
            <p:cNvSpPr txBox="1">
              <a:spLocks noChangeArrowheads="1"/>
            </p:cNvSpPr>
            <p:nvPr/>
          </p:nvSpPr>
          <p:spPr bwMode="auto">
            <a:xfrm>
              <a:off x="4148931" y="18367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Y</a:t>
              </a:r>
              <a:endParaRPr lang="ja-JP" altLang="en-US" sz="1800">
                <a:solidFill>
                  <a:srgbClr val="000000"/>
                </a:solidFill>
                <a:latin typeface="Calibri" charset="0"/>
                <a:ea typeface="ＭＳ ゴシック" charset="0"/>
              </a:endParaRPr>
            </a:p>
          </p:txBody>
        </p:sp>
        <p:cxnSp>
          <p:nvCxnSpPr>
            <p:cNvPr id="84" name="直線コネクタ 83"/>
            <p:cNvCxnSpPr/>
            <p:nvPr/>
          </p:nvCxnSpPr>
          <p:spPr>
            <a:xfrm>
              <a:off x="20915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5" name="直線コネクタ 84"/>
            <p:cNvCxnSpPr/>
            <p:nvPr/>
          </p:nvCxnSpPr>
          <p:spPr>
            <a:xfrm>
              <a:off x="35393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6" name="直線コネクタ 85"/>
            <p:cNvCxnSpPr/>
            <p:nvPr/>
          </p:nvCxnSpPr>
          <p:spPr>
            <a:xfrm>
              <a:off x="49871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7" name="直線コネクタ 86"/>
            <p:cNvCxnSpPr/>
            <p:nvPr/>
          </p:nvCxnSpPr>
          <p:spPr>
            <a:xfrm>
              <a:off x="64349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8" name="直線コネクタ 87"/>
            <p:cNvCxnSpPr/>
            <p:nvPr/>
          </p:nvCxnSpPr>
          <p:spPr>
            <a:xfrm>
              <a:off x="78827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9" name="直線コネクタ 88"/>
            <p:cNvCxnSpPr/>
            <p:nvPr/>
          </p:nvCxnSpPr>
          <p:spPr>
            <a:xfrm>
              <a:off x="93305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0" name="直線矢印コネクタ 89"/>
            <p:cNvCxnSpPr/>
            <p:nvPr/>
          </p:nvCxnSpPr>
          <p:spPr>
            <a:xfrm rot="5400000">
              <a:off x="3120231" y="3017836"/>
              <a:ext cx="838200" cy="3175"/>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rot="5400000">
              <a:off x="4568825" y="385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p:nvPr/>
          </p:nvCxnSpPr>
          <p:spPr>
            <a:xfrm rot="5400000">
              <a:off x="7464425" y="301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p:nvPr/>
          </p:nvCxnSpPr>
          <p:spPr>
            <a:xfrm rot="5400000">
              <a:off x="8913812" y="3853656"/>
              <a:ext cx="8382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p:nvPr/>
          </p:nvCxnSpPr>
          <p:spPr>
            <a:xfrm rot="5400000" flipH="1" flipV="1">
              <a:off x="5599905" y="3436938"/>
              <a:ext cx="1674813"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5" name="二等辺三角形 94"/>
            <p:cNvSpPr/>
            <p:nvPr/>
          </p:nvSpPr>
          <p:spPr>
            <a:xfrm flipV="1">
              <a:off x="2777331" y="313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96" name="二等辺三角形 95"/>
            <p:cNvSpPr/>
            <p:nvPr/>
          </p:nvSpPr>
          <p:spPr>
            <a:xfrm flipV="1">
              <a:off x="4529931" y="229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cxnSp>
          <p:nvCxnSpPr>
            <p:cNvPr id="97" name="直線矢印コネクタ 96"/>
            <p:cNvCxnSpPr/>
            <p:nvPr/>
          </p:nvCxnSpPr>
          <p:spPr>
            <a:xfrm>
              <a:off x="2929731" y="3589338"/>
              <a:ext cx="609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72783" name="テキスト ボックス 97"/>
            <p:cNvSpPr txBox="1">
              <a:spLocks noChangeArrowheads="1"/>
            </p:cNvSpPr>
            <p:nvPr/>
          </p:nvSpPr>
          <p:spPr bwMode="auto">
            <a:xfrm>
              <a:off x="2853531" y="35893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wait</a:t>
              </a:r>
              <a:endParaRPr lang="ja-JP" altLang="en-US" sz="1800">
                <a:solidFill>
                  <a:srgbClr val="000000"/>
                </a:solidFill>
                <a:latin typeface="Calibri" charset="0"/>
                <a:ea typeface="ＭＳ ゴシック" charset="0"/>
              </a:endParaRPr>
            </a:p>
          </p:txBody>
        </p:sp>
        <p:cxnSp>
          <p:nvCxnSpPr>
            <p:cNvPr id="99" name="直線矢印コネクタ 98"/>
            <p:cNvCxnSpPr/>
            <p:nvPr/>
          </p:nvCxnSpPr>
          <p:spPr>
            <a:xfrm>
              <a:off x="4682331" y="2674937"/>
              <a:ext cx="1752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72785" name="テキスト ボックス 99"/>
            <p:cNvSpPr txBox="1">
              <a:spLocks noChangeArrowheads="1"/>
            </p:cNvSpPr>
            <p:nvPr/>
          </p:nvSpPr>
          <p:spPr bwMode="auto">
            <a:xfrm>
              <a:off x="5368131" y="26749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wait</a:t>
              </a:r>
              <a:endParaRPr lang="ja-JP" altLang="en-US" sz="1800">
                <a:solidFill>
                  <a:srgbClr val="000000"/>
                </a:solidFill>
                <a:latin typeface="Calibri" charset="0"/>
                <a:ea typeface="ＭＳ ゴシック" charset="0"/>
              </a:endParaRPr>
            </a:p>
          </p:txBody>
        </p:sp>
        <p:sp>
          <p:nvSpPr>
            <p:cNvPr id="101" name="正方形/長方形 100"/>
            <p:cNvSpPr/>
            <p:nvPr/>
          </p:nvSpPr>
          <p:spPr>
            <a:xfrm>
              <a:off x="6434931" y="244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02" name="正方形/長方形 101"/>
            <p:cNvSpPr/>
            <p:nvPr/>
          </p:nvSpPr>
          <p:spPr>
            <a:xfrm>
              <a:off x="3539331" y="3360737"/>
              <a:ext cx="14478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03" name="正方形/長方形 102"/>
            <p:cNvSpPr/>
            <p:nvPr/>
          </p:nvSpPr>
          <p:spPr>
            <a:xfrm>
              <a:off x="7882731" y="3360737"/>
              <a:ext cx="7620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04" name="直線矢印コネクタ 103"/>
            <p:cNvCxnSpPr>
              <a:stCxn id="101" idx="3"/>
            </p:cNvCxnSpPr>
            <p:nvPr/>
          </p:nvCxnSpPr>
          <p:spPr>
            <a:xfrm flipV="1">
              <a:off x="7501731" y="214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5" name="直線矢印コネクタ 104"/>
            <p:cNvCxnSpPr/>
            <p:nvPr/>
          </p:nvCxnSpPr>
          <p:spPr>
            <a:xfrm rot="5400000" flipH="1" flipV="1">
              <a:off x="8035131" y="275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2797" name="テキスト ボックス 105"/>
            <p:cNvSpPr txBox="1">
              <a:spLocks noChangeArrowheads="1"/>
            </p:cNvSpPr>
            <p:nvPr/>
          </p:nvSpPr>
          <p:spPr bwMode="auto">
            <a:xfrm>
              <a:off x="6512540" y="1760537"/>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for Y</a:t>
              </a:r>
              <a:endParaRPr lang="ja-JP" altLang="en-US" sz="1800">
                <a:solidFill>
                  <a:srgbClr val="000000"/>
                </a:solidFill>
                <a:latin typeface="Calibri" charset="0"/>
                <a:ea typeface="ＭＳ ゴシック" charset="0"/>
              </a:endParaRPr>
            </a:p>
          </p:txBody>
        </p:sp>
        <p:sp>
          <p:nvSpPr>
            <p:cNvPr id="72798" name="テキスト ボックス 106"/>
            <p:cNvSpPr txBox="1">
              <a:spLocks noChangeArrowheads="1"/>
            </p:cNvSpPr>
            <p:nvPr/>
          </p:nvSpPr>
          <p:spPr bwMode="auto">
            <a:xfrm>
              <a:off x="8339931" y="1760537"/>
              <a:ext cx="1572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for X</a:t>
              </a:r>
              <a:endParaRPr lang="ja-JP" altLang="en-US" sz="1800">
                <a:solidFill>
                  <a:srgbClr val="000000"/>
                </a:solidFill>
                <a:latin typeface="Calibri" charset="0"/>
                <a:ea typeface="ＭＳ ゴシック" charset="0"/>
              </a:endParaRPr>
            </a:p>
          </p:txBody>
        </p:sp>
        <p:sp>
          <p:nvSpPr>
            <p:cNvPr id="72799" name="テキスト ボックス 107"/>
            <p:cNvSpPr txBox="1">
              <a:spLocks noChangeArrowheads="1"/>
            </p:cNvSpPr>
            <p:nvPr/>
          </p:nvSpPr>
          <p:spPr bwMode="auto">
            <a:xfrm>
              <a:off x="36917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800" name="テキスト ボックス 108"/>
            <p:cNvSpPr txBox="1">
              <a:spLocks noChangeArrowheads="1"/>
            </p:cNvSpPr>
            <p:nvPr/>
          </p:nvSpPr>
          <p:spPr bwMode="auto">
            <a:xfrm>
              <a:off x="77303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801" name="テキスト ボックス 109"/>
            <p:cNvSpPr txBox="1">
              <a:spLocks noChangeArrowheads="1"/>
            </p:cNvSpPr>
            <p:nvPr/>
          </p:nvSpPr>
          <p:spPr bwMode="auto">
            <a:xfrm>
              <a:off x="6511131" y="259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Y</a:t>
              </a:r>
              <a:endParaRPr lang="ja-JP" altLang="en-US" sz="1800">
                <a:solidFill>
                  <a:srgbClr val="000000"/>
                </a:solidFill>
                <a:latin typeface="Calibri" charset="0"/>
                <a:ea typeface="ＭＳ ゴシック" charset="0"/>
              </a:endParaRPr>
            </a:p>
          </p:txBody>
        </p:sp>
        <p:cxnSp>
          <p:nvCxnSpPr>
            <p:cNvPr id="111" name="直線コネクタ 110"/>
            <p:cNvCxnSpPr/>
            <p:nvPr/>
          </p:nvCxnSpPr>
          <p:spPr>
            <a:xfrm rot="5400000">
              <a:off x="5483224" y="3626644"/>
              <a:ext cx="2817814" cy="3175"/>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2" name="直線コネクタ 111"/>
            <p:cNvCxnSpPr/>
            <p:nvPr/>
          </p:nvCxnSpPr>
          <p:spPr>
            <a:xfrm rot="5400000">
              <a:off x="6778625" y="3626644"/>
              <a:ext cx="2819401" cy="1587"/>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2804" name="テキスト ボックス 112"/>
            <p:cNvSpPr txBox="1">
              <a:spLocks noChangeArrowheads="1"/>
            </p:cNvSpPr>
            <p:nvPr/>
          </p:nvSpPr>
          <p:spPr bwMode="auto">
            <a:xfrm rot="-5400000">
              <a:off x="77912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X</a:t>
              </a:r>
              <a:endParaRPr lang="ja-JP" altLang="en-US" sz="1200">
                <a:solidFill>
                  <a:srgbClr val="000000"/>
                </a:solidFill>
                <a:latin typeface="Calibri" charset="0"/>
                <a:ea typeface="ＭＳ ゴシック" charset="0"/>
              </a:endParaRPr>
            </a:p>
          </p:txBody>
        </p:sp>
        <p:sp>
          <p:nvSpPr>
            <p:cNvPr id="72805" name="テキスト ボックス 113"/>
            <p:cNvSpPr txBox="1">
              <a:spLocks noChangeArrowheads="1"/>
            </p:cNvSpPr>
            <p:nvPr/>
          </p:nvSpPr>
          <p:spPr bwMode="auto">
            <a:xfrm rot="-5400000">
              <a:off x="64958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Y</a:t>
              </a:r>
              <a:endParaRPr lang="ja-JP" altLang="en-US" sz="1200">
                <a:solidFill>
                  <a:srgbClr val="000000"/>
                </a:solidFill>
                <a:latin typeface="Calibri" charset="0"/>
                <a:ea typeface="ＭＳ ゴシック" charset="0"/>
              </a:endParaRPr>
            </a:p>
          </p:txBody>
        </p:sp>
      </p:grpSp>
      <p:grpSp>
        <p:nvGrpSpPr>
          <p:cNvPr id="72708" name="図形グループ 114"/>
          <p:cNvGrpSpPr>
            <a:grpSpLocks/>
          </p:cNvGrpSpPr>
          <p:nvPr/>
        </p:nvGrpSpPr>
        <p:grpSpPr bwMode="auto">
          <a:xfrm>
            <a:off x="2014538" y="5418138"/>
            <a:ext cx="10363200" cy="3582987"/>
            <a:chOff x="872331" y="5341937"/>
            <a:chExt cx="10363200" cy="3582988"/>
          </a:xfrm>
        </p:grpSpPr>
        <p:cxnSp>
          <p:nvCxnSpPr>
            <p:cNvPr id="116" name="直線コネクタ 115"/>
            <p:cNvCxnSpPr/>
            <p:nvPr/>
          </p:nvCxnSpPr>
          <p:spPr>
            <a:xfrm rot="5400000">
              <a:off x="568324" y="7398544"/>
              <a:ext cx="3046414" cy="3175"/>
            </a:xfrm>
            <a:prstGeom prst="line">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p:nvPr/>
          </p:nvCxnSpPr>
          <p:spPr>
            <a:xfrm rot="10800000">
              <a:off x="2091531" y="892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72715" name="テキスト ボックス 117"/>
            <p:cNvSpPr txBox="1">
              <a:spLocks noChangeArrowheads="1"/>
            </p:cNvSpPr>
            <p:nvPr/>
          </p:nvSpPr>
          <p:spPr bwMode="auto">
            <a:xfrm>
              <a:off x="872331" y="618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A</a:t>
              </a:r>
              <a:endParaRPr lang="ja-JP" altLang="en-US">
                <a:solidFill>
                  <a:srgbClr val="000000"/>
                </a:solidFill>
                <a:latin typeface="Calibri" charset="0"/>
                <a:ea typeface="ＭＳ ゴシック" charset="0"/>
              </a:endParaRPr>
            </a:p>
          </p:txBody>
        </p:sp>
        <p:sp>
          <p:nvSpPr>
            <p:cNvPr id="72716" name="テキスト ボックス 118"/>
            <p:cNvSpPr txBox="1">
              <a:spLocks noChangeArrowheads="1"/>
            </p:cNvSpPr>
            <p:nvPr/>
          </p:nvSpPr>
          <p:spPr bwMode="auto">
            <a:xfrm>
              <a:off x="872331" y="701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B</a:t>
              </a:r>
              <a:endParaRPr lang="ja-JP" altLang="en-US">
                <a:solidFill>
                  <a:srgbClr val="000000"/>
                </a:solidFill>
                <a:latin typeface="Calibri" charset="0"/>
                <a:ea typeface="ＭＳ ゴシック" charset="0"/>
              </a:endParaRPr>
            </a:p>
          </p:txBody>
        </p:sp>
        <p:sp>
          <p:nvSpPr>
            <p:cNvPr id="72717" name="テキスト ボックス 119"/>
            <p:cNvSpPr txBox="1">
              <a:spLocks noChangeArrowheads="1"/>
            </p:cNvSpPr>
            <p:nvPr/>
          </p:nvSpPr>
          <p:spPr bwMode="auto">
            <a:xfrm>
              <a:off x="872331" y="785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C</a:t>
              </a:r>
              <a:endParaRPr lang="ja-JP" altLang="en-US">
                <a:solidFill>
                  <a:srgbClr val="000000"/>
                </a:solidFill>
                <a:latin typeface="Calibri" charset="0"/>
                <a:ea typeface="ＭＳ ゴシック" charset="0"/>
              </a:endParaRPr>
            </a:p>
          </p:txBody>
        </p:sp>
        <p:cxnSp>
          <p:nvCxnSpPr>
            <p:cNvPr id="121" name="直線コネクタ 120"/>
            <p:cNvCxnSpPr/>
            <p:nvPr/>
          </p:nvCxnSpPr>
          <p:spPr>
            <a:xfrm rot="10800000">
              <a:off x="2091531" y="808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rot="10800000">
              <a:off x="2091531" y="72469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rot="10800000">
              <a:off x="2091531" y="640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721" name="テキスト ボックス 123"/>
            <p:cNvSpPr txBox="1">
              <a:spLocks noChangeArrowheads="1"/>
            </p:cNvSpPr>
            <p:nvPr/>
          </p:nvSpPr>
          <p:spPr bwMode="auto">
            <a:xfrm>
              <a:off x="2320131" y="648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X</a:t>
              </a:r>
              <a:endParaRPr lang="ja-JP" altLang="en-US" sz="1800">
                <a:solidFill>
                  <a:srgbClr val="000000"/>
                </a:solidFill>
                <a:latin typeface="Calibri" charset="0"/>
                <a:ea typeface="ＭＳ ゴシック" charset="0"/>
              </a:endParaRPr>
            </a:p>
          </p:txBody>
        </p:sp>
        <p:sp>
          <p:nvSpPr>
            <p:cNvPr id="72722" name="テキスト ボックス 124"/>
            <p:cNvSpPr txBox="1">
              <a:spLocks noChangeArrowheads="1"/>
            </p:cNvSpPr>
            <p:nvPr/>
          </p:nvSpPr>
          <p:spPr bwMode="auto">
            <a:xfrm>
              <a:off x="4225131" y="55705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Y</a:t>
              </a:r>
              <a:endParaRPr lang="ja-JP" altLang="en-US" sz="1800">
                <a:solidFill>
                  <a:srgbClr val="000000"/>
                </a:solidFill>
                <a:latin typeface="Calibri" charset="0"/>
                <a:ea typeface="ＭＳ ゴシック" charset="0"/>
              </a:endParaRPr>
            </a:p>
          </p:txBody>
        </p:sp>
        <p:cxnSp>
          <p:nvCxnSpPr>
            <p:cNvPr id="126" name="直線コネクタ 125"/>
            <p:cNvCxnSpPr/>
            <p:nvPr/>
          </p:nvCxnSpPr>
          <p:spPr>
            <a:xfrm>
              <a:off x="2091531" y="8085137"/>
              <a:ext cx="8382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7" name="直線コネクタ 126"/>
            <p:cNvCxnSpPr/>
            <p:nvPr/>
          </p:nvCxnSpPr>
          <p:spPr>
            <a:xfrm>
              <a:off x="6282531" y="8085137"/>
              <a:ext cx="39624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8" name="直線矢印コネクタ 127"/>
            <p:cNvCxnSpPr/>
            <p:nvPr/>
          </p:nvCxnSpPr>
          <p:spPr>
            <a:xfrm rot="5400000" flipH="1" flipV="1">
              <a:off x="2586037" y="7741444"/>
              <a:ext cx="6858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9" name="直線矢印コネクタ 128"/>
            <p:cNvCxnSpPr/>
            <p:nvPr/>
          </p:nvCxnSpPr>
          <p:spPr>
            <a:xfrm rot="5400000">
              <a:off x="5864225" y="766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0" name="直線矢印コネクタ 129"/>
            <p:cNvCxnSpPr/>
            <p:nvPr/>
          </p:nvCxnSpPr>
          <p:spPr>
            <a:xfrm rot="5400000">
              <a:off x="5330825" y="682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1" name="二等辺三角形 130"/>
            <p:cNvSpPr/>
            <p:nvPr/>
          </p:nvSpPr>
          <p:spPr>
            <a:xfrm flipV="1">
              <a:off x="2777331" y="694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2" name="二等辺三角形 131"/>
            <p:cNvSpPr/>
            <p:nvPr/>
          </p:nvSpPr>
          <p:spPr>
            <a:xfrm flipV="1">
              <a:off x="4529931" y="610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3" name="正方形/長方形 132"/>
            <p:cNvSpPr/>
            <p:nvPr/>
          </p:nvSpPr>
          <p:spPr>
            <a:xfrm>
              <a:off x="4682331" y="625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4" name="正方形/長方形 133"/>
            <p:cNvSpPr/>
            <p:nvPr/>
          </p:nvSpPr>
          <p:spPr>
            <a:xfrm>
              <a:off x="2929731" y="7170737"/>
              <a:ext cx="1676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5" name="正方形/長方形 134"/>
            <p:cNvSpPr/>
            <p:nvPr/>
          </p:nvSpPr>
          <p:spPr>
            <a:xfrm>
              <a:off x="5749131" y="7170737"/>
              <a:ext cx="533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36" name="直線矢印コネクタ 135"/>
            <p:cNvCxnSpPr>
              <a:stCxn id="133" idx="3"/>
            </p:cNvCxnSpPr>
            <p:nvPr/>
          </p:nvCxnSpPr>
          <p:spPr>
            <a:xfrm flipV="1">
              <a:off x="5749131" y="595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7" name="直線矢印コネクタ 136"/>
            <p:cNvCxnSpPr/>
            <p:nvPr/>
          </p:nvCxnSpPr>
          <p:spPr>
            <a:xfrm rot="5400000" flipH="1" flipV="1">
              <a:off x="5673725" y="656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2745" name="テキスト ボックス 137"/>
            <p:cNvSpPr txBox="1">
              <a:spLocks noChangeArrowheads="1"/>
            </p:cNvSpPr>
            <p:nvPr/>
          </p:nvSpPr>
          <p:spPr bwMode="auto">
            <a:xfrm>
              <a:off x="5063331" y="5341937"/>
              <a:ext cx="1080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a:t>
              </a:r>
              <a:br>
                <a:rPr lang="en-US" altLang="ja-JP" sz="1800">
                  <a:solidFill>
                    <a:srgbClr val="000000"/>
                  </a:solidFill>
                  <a:latin typeface="Calibri" charset="0"/>
                  <a:ea typeface="Calibri" charset="0"/>
                  <a:cs typeface="Calibri" charset="0"/>
                </a:rPr>
              </a:br>
              <a:r>
                <a:rPr lang="en-US" altLang="ja-JP" sz="1800">
                  <a:solidFill>
                    <a:srgbClr val="000000"/>
                  </a:solidFill>
                  <a:latin typeface="Calibri" charset="0"/>
                  <a:ea typeface="Calibri" charset="0"/>
                  <a:cs typeface="Calibri" charset="0"/>
                </a:rPr>
                <a:t>for Y</a:t>
              </a:r>
              <a:endParaRPr lang="ja-JP" altLang="en-US" sz="1800">
                <a:solidFill>
                  <a:srgbClr val="000000"/>
                </a:solidFill>
                <a:latin typeface="Calibri" charset="0"/>
                <a:ea typeface="ＭＳ ゴシック" charset="0"/>
              </a:endParaRPr>
            </a:p>
          </p:txBody>
        </p:sp>
        <p:sp>
          <p:nvSpPr>
            <p:cNvPr id="72746" name="テキスト ボックス 138"/>
            <p:cNvSpPr txBox="1">
              <a:spLocks noChangeArrowheads="1"/>
            </p:cNvSpPr>
            <p:nvPr/>
          </p:nvSpPr>
          <p:spPr bwMode="auto">
            <a:xfrm>
              <a:off x="6053931" y="5341937"/>
              <a:ext cx="1080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a:t>
              </a:r>
              <a:br>
                <a:rPr lang="en-US" altLang="ja-JP" sz="1800">
                  <a:solidFill>
                    <a:srgbClr val="000000"/>
                  </a:solidFill>
                  <a:latin typeface="Calibri" charset="0"/>
                  <a:ea typeface="Calibri" charset="0"/>
                  <a:cs typeface="Calibri" charset="0"/>
                </a:rPr>
              </a:br>
              <a:r>
                <a:rPr lang="en-US" altLang="ja-JP" sz="1800">
                  <a:solidFill>
                    <a:srgbClr val="000000"/>
                  </a:solidFill>
                  <a:latin typeface="Calibri" charset="0"/>
                  <a:ea typeface="Calibri" charset="0"/>
                  <a:cs typeface="Calibri" charset="0"/>
                </a:rPr>
                <a:t>for X</a:t>
              </a:r>
              <a:endParaRPr lang="ja-JP" altLang="en-US" sz="1800">
                <a:solidFill>
                  <a:srgbClr val="000000"/>
                </a:solidFill>
                <a:latin typeface="Calibri" charset="0"/>
                <a:ea typeface="ＭＳ ゴシック" charset="0"/>
              </a:endParaRPr>
            </a:p>
          </p:txBody>
        </p:sp>
        <p:sp>
          <p:nvSpPr>
            <p:cNvPr id="72747" name="テキスト ボックス 139"/>
            <p:cNvSpPr txBox="1">
              <a:spLocks noChangeArrowheads="1"/>
            </p:cNvSpPr>
            <p:nvPr/>
          </p:nvSpPr>
          <p:spPr bwMode="auto">
            <a:xfrm>
              <a:off x="30821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748" name="テキスト ボックス 140"/>
            <p:cNvSpPr txBox="1">
              <a:spLocks noChangeArrowheads="1"/>
            </p:cNvSpPr>
            <p:nvPr/>
          </p:nvSpPr>
          <p:spPr bwMode="auto">
            <a:xfrm>
              <a:off x="50633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749" name="テキスト ボックス 141"/>
            <p:cNvSpPr txBox="1">
              <a:spLocks noChangeArrowheads="1"/>
            </p:cNvSpPr>
            <p:nvPr/>
          </p:nvSpPr>
          <p:spPr bwMode="auto">
            <a:xfrm>
              <a:off x="4606131" y="640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Y</a:t>
              </a:r>
              <a:endParaRPr lang="ja-JP" altLang="en-US" sz="1800">
                <a:solidFill>
                  <a:srgbClr val="000000"/>
                </a:solidFill>
                <a:latin typeface="Calibri" charset="0"/>
                <a:ea typeface="ＭＳ ゴシック" charset="0"/>
              </a:endParaRPr>
            </a:p>
          </p:txBody>
        </p:sp>
        <p:cxnSp>
          <p:nvCxnSpPr>
            <p:cNvPr id="143" name="直線矢印コネクタ 142"/>
            <p:cNvCxnSpPr/>
            <p:nvPr/>
          </p:nvCxnSpPr>
          <p:spPr>
            <a:xfrm rot="5400000" flipH="1" flipV="1">
              <a:off x="4264025" y="6827043"/>
              <a:ext cx="6858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p:nvPr/>
          </p:nvCxnSpPr>
          <p:spPr>
            <a:xfrm rot="5400000">
              <a:off x="5483225" y="7512844"/>
              <a:ext cx="2819401" cy="1587"/>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5" name="直線コネクタ 144"/>
            <p:cNvCxnSpPr/>
            <p:nvPr/>
          </p:nvCxnSpPr>
          <p:spPr>
            <a:xfrm rot="5400000">
              <a:off x="6780212" y="7511256"/>
              <a:ext cx="2819401" cy="1588"/>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2753" name="テキスト ボックス 145"/>
            <p:cNvSpPr txBox="1">
              <a:spLocks noChangeArrowheads="1"/>
            </p:cNvSpPr>
            <p:nvPr/>
          </p:nvSpPr>
          <p:spPr bwMode="auto">
            <a:xfrm rot="-5400000">
              <a:off x="77912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X</a:t>
              </a:r>
              <a:endParaRPr lang="ja-JP" altLang="en-US" sz="1200">
                <a:solidFill>
                  <a:srgbClr val="000000"/>
                </a:solidFill>
                <a:latin typeface="Calibri" charset="0"/>
                <a:ea typeface="ＭＳ ゴシック" charset="0"/>
              </a:endParaRPr>
            </a:p>
          </p:txBody>
        </p:sp>
        <p:sp>
          <p:nvSpPr>
            <p:cNvPr id="72754" name="テキスト ボックス 146"/>
            <p:cNvSpPr txBox="1">
              <a:spLocks noChangeArrowheads="1"/>
            </p:cNvSpPr>
            <p:nvPr/>
          </p:nvSpPr>
          <p:spPr bwMode="auto">
            <a:xfrm rot="-5400000">
              <a:off x="64958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Y</a:t>
              </a:r>
              <a:endParaRPr lang="ja-JP" altLang="en-US" sz="1200">
                <a:solidFill>
                  <a:srgbClr val="000000"/>
                </a:solidFill>
                <a:latin typeface="Calibri" charset="0"/>
                <a:ea typeface="ＭＳ ゴシック" charset="0"/>
              </a:endParaRPr>
            </a:p>
          </p:txBody>
        </p:sp>
      </p:grpSp>
      <p:sp>
        <p:nvSpPr>
          <p:cNvPr id="72709" name="テキスト ボックス 147"/>
          <p:cNvSpPr txBox="1">
            <a:spLocks noChangeArrowheads="1"/>
          </p:cNvSpPr>
          <p:nvPr/>
        </p:nvSpPr>
        <p:spPr bwMode="auto">
          <a:xfrm>
            <a:off x="490538" y="1684338"/>
            <a:ext cx="1828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Round Robin </a:t>
            </a:r>
            <a:br>
              <a:rPr lang="en-US" altLang="ja-JP">
                <a:solidFill>
                  <a:srgbClr val="000000"/>
                </a:solidFill>
                <a:latin typeface="Calibri" charset="0"/>
                <a:ea typeface="Calibri" charset="0"/>
                <a:cs typeface="Calibri" charset="0"/>
              </a:rPr>
            </a:br>
            <a:r>
              <a:rPr lang="en-US" altLang="ja-JP">
                <a:solidFill>
                  <a:srgbClr val="000000"/>
                </a:solidFill>
                <a:latin typeface="Calibri" charset="0"/>
                <a:ea typeface="Calibri" charset="0"/>
                <a:cs typeface="Calibri" charset="0"/>
              </a:rPr>
              <a:t>Scheduling</a:t>
            </a:r>
            <a:endParaRPr lang="ja-JP" altLang="en-US">
              <a:solidFill>
                <a:srgbClr val="000000"/>
              </a:solidFill>
              <a:latin typeface="Calibri" charset="0"/>
              <a:ea typeface="ＭＳ ゴシック" charset="0"/>
            </a:endParaRPr>
          </a:p>
        </p:txBody>
      </p:sp>
      <p:sp>
        <p:nvSpPr>
          <p:cNvPr id="72710" name="テキスト ボックス 148"/>
          <p:cNvSpPr txBox="1">
            <a:spLocks noChangeArrowheads="1"/>
          </p:cNvSpPr>
          <p:nvPr/>
        </p:nvSpPr>
        <p:spPr bwMode="auto">
          <a:xfrm>
            <a:off x="490538" y="5265738"/>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Prioritized </a:t>
            </a:r>
            <a:br>
              <a:rPr lang="en-US" altLang="ja-JP">
                <a:solidFill>
                  <a:srgbClr val="000000"/>
                </a:solidFill>
                <a:latin typeface="Calibri" charset="0"/>
                <a:ea typeface="Calibri" charset="0"/>
                <a:cs typeface="Calibri" charset="0"/>
              </a:rPr>
            </a:br>
            <a:r>
              <a:rPr lang="en-US" altLang="ja-JP">
                <a:solidFill>
                  <a:srgbClr val="000000"/>
                </a:solidFill>
                <a:latin typeface="Calibri" charset="0"/>
                <a:ea typeface="Calibri" charset="0"/>
                <a:cs typeface="Calibri" charset="0"/>
              </a:rPr>
              <a:t>Preemptive</a:t>
            </a:r>
            <a:br>
              <a:rPr lang="en-US" altLang="ja-JP">
                <a:solidFill>
                  <a:srgbClr val="000000"/>
                </a:solidFill>
                <a:latin typeface="Calibri" charset="0"/>
                <a:ea typeface="Calibri" charset="0"/>
                <a:cs typeface="Calibri" charset="0"/>
              </a:rPr>
            </a:br>
            <a:r>
              <a:rPr lang="en-US" altLang="ja-JP">
                <a:solidFill>
                  <a:srgbClr val="000000"/>
                </a:solidFill>
                <a:latin typeface="Calibri" charset="0"/>
                <a:ea typeface="Calibri" charset="0"/>
                <a:cs typeface="Calibri" charset="0"/>
              </a:rPr>
              <a:t>Scheduling</a:t>
            </a:r>
            <a:endParaRPr lang="ja-JP" altLang="en-US">
              <a:solidFill>
                <a:srgbClr val="000000"/>
              </a:solidFill>
              <a:latin typeface="Calibri" charset="0"/>
              <a:ea typeface="ＭＳ ゴシック" charset="0"/>
            </a:endParaRPr>
          </a:p>
        </p:txBody>
      </p:sp>
      <p:sp>
        <p:nvSpPr>
          <p:cNvPr id="72711" name="テキスト ボックス 149"/>
          <p:cNvSpPr txBox="1">
            <a:spLocks noChangeArrowheads="1"/>
          </p:cNvSpPr>
          <p:nvPr/>
        </p:nvSpPr>
        <p:spPr bwMode="auto">
          <a:xfrm>
            <a:off x="2928938" y="564673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Priority</a:t>
            </a:r>
            <a:endParaRPr lang="ja-JP" altLang="en-US" sz="1200">
              <a:solidFill>
                <a:srgbClr val="000000"/>
              </a:solidFill>
              <a:latin typeface="Calibri" charset="0"/>
              <a:ea typeface="ＭＳ ゴシック" charset="0"/>
            </a:endParaRPr>
          </a:p>
        </p:txBody>
      </p:sp>
      <p:sp>
        <p:nvSpPr>
          <p:cNvPr id="7271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058886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今日の講義の概要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リアルタイム</a:t>
            </a:r>
            <a:r>
              <a:rPr kumimoji="1" lang="en-US" altLang="ja-JP" dirty="0" smtClean="0"/>
              <a:t>OS</a:t>
            </a:r>
            <a:r>
              <a:rPr kumimoji="1" lang="ja-JP" altLang="en-US" dirty="0" smtClean="0"/>
              <a:t>とは何か？特長はどこにあるのか？</a:t>
            </a:r>
            <a:endParaRPr kumimoji="1" lang="en-US" altLang="ja-JP" dirty="0" smtClean="0"/>
          </a:p>
          <a:p>
            <a:pPr lvl="1"/>
            <a:r>
              <a:rPr lang="en-US" altLang="ja-JP" dirty="0" smtClean="0"/>
              <a:t>ITRON</a:t>
            </a:r>
            <a:r>
              <a:rPr lang="ja-JP" altLang="en-US" dirty="0" smtClean="0"/>
              <a:t>や</a:t>
            </a:r>
            <a:r>
              <a:rPr lang="en-US" altLang="ja-JP" dirty="0" smtClean="0"/>
              <a:t>T-Kernel</a:t>
            </a:r>
            <a:r>
              <a:rPr lang="ja-JP" altLang="en-US" dirty="0" smtClean="0"/>
              <a:t>は、</a:t>
            </a:r>
            <a:r>
              <a:rPr lang="en-US" altLang="ja-JP" dirty="0" smtClean="0"/>
              <a:t>Windows</a:t>
            </a:r>
            <a:r>
              <a:rPr lang="ja-JP" altLang="en-US" dirty="0" smtClean="0"/>
              <a:t>、</a:t>
            </a:r>
            <a:r>
              <a:rPr lang="en-US" altLang="ja-JP" dirty="0" smtClean="0"/>
              <a:t>Mac OS</a:t>
            </a:r>
            <a:r>
              <a:rPr lang="ja-JP" altLang="en-US" dirty="0" smtClean="0"/>
              <a:t>、</a:t>
            </a:r>
            <a:r>
              <a:rPr lang="en-US" altLang="ja-JP" dirty="0" smtClean="0"/>
              <a:t>Linux</a:t>
            </a:r>
            <a:r>
              <a:rPr lang="ja-JP" altLang="en-US" dirty="0" smtClean="0"/>
              <a:t>とどこが違うのか？</a:t>
            </a:r>
            <a:endParaRPr lang="en-US" altLang="ja-JP" dirty="0" smtClean="0"/>
          </a:p>
          <a:p>
            <a:endParaRPr kumimoji="1" lang="en-US" altLang="ja-JP" dirty="0" smtClean="0"/>
          </a:p>
          <a:p>
            <a:endParaRPr lang="en-US" altLang="ja-JP" dirty="0"/>
          </a:p>
          <a:p>
            <a:endParaRPr kumimoji="1" lang="en-US" altLang="ja-JP" dirty="0" smtClean="0"/>
          </a:p>
          <a:p>
            <a:r>
              <a:rPr kumimoji="1" lang="ja-JP" altLang="en-US" dirty="0" smtClean="0"/>
              <a:t>（１）タスクスケジューリング</a:t>
            </a:r>
            <a:endParaRPr kumimoji="1" lang="en-US" altLang="ja-JP" dirty="0" smtClean="0"/>
          </a:p>
          <a:p>
            <a:pPr lvl="1"/>
            <a:r>
              <a:rPr lang="ja-JP" altLang="en-US" dirty="0" smtClean="0"/>
              <a:t>時間制約を満たすためのスケジュール機構</a:t>
            </a:r>
            <a:endParaRPr lang="en-US" altLang="ja-JP" dirty="0" smtClean="0"/>
          </a:p>
          <a:p>
            <a:pPr lvl="1"/>
            <a:endParaRPr kumimoji="1" lang="en-US" altLang="ja-JP" dirty="0"/>
          </a:p>
          <a:p>
            <a:r>
              <a:rPr lang="ja-JP" altLang="en-US" dirty="0" smtClean="0"/>
              <a:t>（２）タスク同士の協調動作の支援</a:t>
            </a:r>
            <a:endParaRPr lang="en-US" altLang="ja-JP" dirty="0" smtClean="0"/>
          </a:p>
          <a:p>
            <a:pPr lvl="1"/>
            <a:r>
              <a:rPr kumimoji="1" lang="ja-JP" altLang="en-US" dirty="0" smtClean="0"/>
              <a:t>主に、タスク間の同期、通信、共有資源（記憶）管理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(C) 2015 YRP UNL and TRON Forum, All Rights Reserved.</a:t>
            </a:r>
            <a:endParaRPr lang="ja-JP" altLang="en-US"/>
          </a:p>
        </p:txBody>
      </p:sp>
      <p:sp>
        <p:nvSpPr>
          <p:cNvPr id="6" name="下矢印 5"/>
          <p:cNvSpPr/>
          <p:nvPr/>
        </p:nvSpPr>
        <p:spPr>
          <a:xfrm>
            <a:off x="2262659" y="3372569"/>
            <a:ext cx="360040" cy="1080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l"/>
            <a:endParaRPr kumimoji="1" lang="ja-JP" altLang="en-US" dirty="0" err="1" smtClean="0"/>
          </a:p>
        </p:txBody>
      </p:sp>
    </p:spTree>
    <p:extLst>
      <p:ext uri="{BB962C8B-B14F-4D97-AF65-F5344CB8AC3E}">
        <p14:creationId xmlns:p14="http://schemas.microsoft.com/office/powerpoint/2010/main" val="3829751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p:txBody>
          <a:bodyPr/>
          <a:lstStyle/>
          <a:p>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参考</a:t>
            </a:r>
            <a:r>
              <a:rPr lang="en-US" altLang="ja-JP">
                <a:latin typeface="メイリオ" charset="0"/>
                <a:ea typeface="メイリオ" charset="0"/>
                <a:cs typeface="メイリオ" charset="0"/>
              </a:rPr>
              <a:t>】 Rate Monotonic Scheduling</a:t>
            </a:r>
            <a:r>
              <a:rPr lang="ja-JP" altLang="en-US">
                <a:latin typeface="メイリオ" charset="0"/>
                <a:ea typeface="メイリオ" charset="0"/>
                <a:cs typeface="メイリオ" charset="0"/>
              </a:rPr>
              <a:t>理論</a:t>
            </a:r>
          </a:p>
        </p:txBody>
      </p:sp>
      <p:sp>
        <p:nvSpPr>
          <p:cNvPr id="74754" name="コンテンツ プレースホルダ 2"/>
          <p:cNvSpPr>
            <a:spLocks noGrp="1"/>
          </p:cNvSpPr>
          <p:nvPr>
            <p:ph idx="1"/>
          </p:nvPr>
        </p:nvSpPr>
        <p:spPr/>
        <p:txBody>
          <a:bodyPr/>
          <a:lstStyle/>
          <a:p>
            <a:r>
              <a:rPr lang="ja-JP" altLang="en-US">
                <a:latin typeface="メイリオ" charset="0"/>
                <a:ea typeface="メイリオ" charset="0"/>
                <a:cs typeface="メイリオ" charset="0"/>
              </a:rPr>
              <a:t>システムに、処理（タスク）の優先度をつけて、優先度の高い処理は低い処理を横取りできるメカニズムがある前提で、締切が近いタスクから高い優先度をつけて処理するのが、最適スケジューリングであることを証明した理論</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リアルタイム</a:t>
            </a:r>
            <a:r>
              <a:rPr lang="en-US" altLang="ja-JP">
                <a:latin typeface="メイリオ" charset="0"/>
                <a:ea typeface="メイリオ" charset="0"/>
                <a:cs typeface="メイリオ" charset="0"/>
              </a:rPr>
              <a:t>OS</a:t>
            </a:r>
            <a:r>
              <a:rPr lang="ja-JP" altLang="en-US">
                <a:latin typeface="メイリオ" charset="0"/>
                <a:ea typeface="メイリオ" charset="0"/>
                <a:cs typeface="メイリオ" charset="0"/>
              </a:rPr>
              <a:t>が優先度＋横取りスケジューリングを備えている、理論的根拠となっている。</a:t>
            </a:r>
            <a:endParaRPr lang="en-US" altLang="ja-JP">
              <a:latin typeface="メイリオ" charset="0"/>
              <a:ea typeface="メイリオ" charset="0"/>
              <a:cs typeface="メイリオ" charset="0"/>
            </a:endParaRPr>
          </a:p>
          <a:p>
            <a:pPr lvl="1"/>
            <a:endParaRPr lang="ja-JP" altLang="en-US">
              <a:latin typeface="ヒラギノ丸ゴ Pro W4" charset="0"/>
              <a:ea typeface="ヒラギノ丸ゴ Pro W4" charset="0"/>
              <a:cs typeface="ヒラギノ丸ゴ Pro W4" charset="0"/>
            </a:endParaRPr>
          </a:p>
        </p:txBody>
      </p:sp>
      <p:sp>
        <p:nvSpPr>
          <p:cNvPr id="74755"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D0743C7-685A-EB44-B75F-095514FA5800}" type="slidenum">
              <a:rPr kumimoji="0" lang="ja-JP" altLang="en-US" sz="2000">
                <a:solidFill>
                  <a:schemeClr val="bg1"/>
                </a:solidFill>
                <a:latin typeface="Rockwell" charset="0"/>
                <a:ea typeface="ＭＳ ゴシック" charset="0"/>
                <a:cs typeface="ＭＳ ゴシック" charset="0"/>
              </a:rPr>
              <a:pPr/>
              <a:t>30</a:t>
            </a:fld>
            <a:endParaRPr kumimoji="0" lang="en-US" altLang="ja-JP" sz="2000">
              <a:solidFill>
                <a:schemeClr val="bg1"/>
              </a:solidFill>
              <a:latin typeface="Rockwell" charset="0"/>
              <a:ea typeface="ＭＳ ゴシック" charset="0"/>
              <a:cs typeface="ＭＳ ゴシック" charset="0"/>
            </a:endParaRPr>
          </a:p>
        </p:txBody>
      </p:sp>
      <p:sp>
        <p:nvSpPr>
          <p:cNvPr id="7475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188138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タイトル 5"/>
          <p:cNvSpPr>
            <a:spLocks noGrp="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方針２</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処理の予測可能化</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＋スケジューリング</a:t>
            </a:r>
          </a:p>
        </p:txBody>
      </p:sp>
      <p:sp>
        <p:nvSpPr>
          <p:cNvPr id="75778" name="テキスト プレースホルダー 1"/>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75779"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8039559-4D9B-4E4A-82E7-4F86A099BBA2}" type="slidenum">
              <a:rPr kumimoji="0" lang="ja-JP" altLang="en-US" sz="2000">
                <a:solidFill>
                  <a:schemeClr val="bg1"/>
                </a:solidFill>
                <a:latin typeface="Rockwell" charset="0"/>
                <a:ea typeface="ＭＳ ゴシック" charset="0"/>
                <a:cs typeface="ＭＳ ゴシック" charset="0"/>
              </a:rPr>
              <a:pPr/>
              <a:t>31</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2436811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latin typeface="メイリオ" charset="0"/>
                <a:ea typeface="メイリオ" charset="0"/>
                <a:cs typeface="メイリオ" charset="0"/>
              </a:rPr>
              <a:t>「デッドライン</a:t>
            </a:r>
            <a:r>
              <a:rPr lang="ja-JP" altLang="en-US" dirty="0">
                <a:latin typeface="メイリオ" charset="0"/>
                <a:ea typeface="メイリオ" charset="0"/>
                <a:cs typeface="メイリオ" charset="0"/>
              </a:rPr>
              <a:t>が早いの処理を</a:t>
            </a:r>
            <a:r>
              <a:rPr lang="ja-JP" altLang="en-US" dirty="0" smtClean="0">
                <a:latin typeface="メイリオ" charset="0"/>
                <a:ea typeface="メイリオ" charset="0"/>
                <a:cs typeface="メイリオ" charset="0"/>
              </a:rPr>
              <a:t>先に」は最適だが</a:t>
            </a:r>
            <a:r>
              <a:rPr lang="en-US" altLang="ja-JP" dirty="0" smtClean="0">
                <a:latin typeface="メイリオ" charset="0"/>
                <a:ea typeface="メイリオ" charset="0"/>
                <a:cs typeface="メイリオ" charset="0"/>
              </a:rPr>
              <a:t>...</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それは、「時間制約を守る」という視点「のみ」から</a:t>
            </a:r>
            <a:endParaRPr kumimoji="1" lang="en-US" altLang="ja-JP" dirty="0" smtClean="0"/>
          </a:p>
          <a:p>
            <a:endParaRPr lang="en-US" altLang="ja-JP" dirty="0" smtClean="0"/>
          </a:p>
          <a:p>
            <a:endParaRPr lang="en-US" altLang="ja-JP" dirty="0"/>
          </a:p>
          <a:p>
            <a:r>
              <a:rPr kumimoji="1" lang="ja-JP" altLang="en-US" dirty="0" smtClean="0"/>
              <a:t>もしも、「時間制約を守る」スケジューリングが複数通りあるなら</a:t>
            </a:r>
            <a:r>
              <a:rPr lang="en-US" altLang="ja-JP" dirty="0" smtClean="0"/>
              <a:t>...</a:t>
            </a:r>
          </a:p>
          <a:p>
            <a:pPr lvl="1"/>
            <a:r>
              <a:rPr kumimoji="1" lang="ja-JP" altLang="en-US" dirty="0" smtClean="0"/>
              <a:t>別の観点から、こちらを先にやりたいとか、この順番で処理したいとかがある。</a:t>
            </a:r>
            <a:endParaRPr kumimoji="1" lang="en-US" altLang="ja-JP" dirty="0" smtClean="0"/>
          </a:p>
          <a:p>
            <a:pPr lvl="1"/>
            <a:r>
              <a:rPr lang="ja-JP" altLang="en-US" dirty="0" smtClean="0"/>
              <a:t>リアルタイムシステムは、「リアルタイム性」だけが目的ではない</a:t>
            </a:r>
            <a:endParaRPr lang="en-US" altLang="ja-JP" dirty="0" smtClean="0"/>
          </a:p>
          <a:p>
            <a:pPr lvl="1"/>
            <a:endParaRPr kumimoji="1" lang="en-US" altLang="ja-JP" dirty="0" smtClean="0"/>
          </a:p>
          <a:p>
            <a:pPr lvl="1"/>
            <a:endParaRPr kumimoji="1" lang="en-US" altLang="ja-JP" dirty="0"/>
          </a:p>
          <a:p>
            <a:r>
              <a:rPr lang="ja-JP" altLang="en-US" dirty="0" smtClean="0"/>
              <a:t>もしも、それぞれの処理にかかる時間があらかじめ予測できるなら、他の都合も加味してスケジュールしたい</a:t>
            </a:r>
            <a:endParaRPr kumimoji="1" lang="ja-JP" altLang="en-US" dirty="0"/>
          </a:p>
        </p:txBody>
      </p:sp>
      <p:sp>
        <p:nvSpPr>
          <p:cNvPr id="6" name="下矢印 5"/>
          <p:cNvSpPr/>
          <p:nvPr/>
        </p:nvSpPr>
        <p:spPr>
          <a:xfrm>
            <a:off x="2320131" y="2868513"/>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7" name="下矢印 6"/>
          <p:cNvSpPr/>
          <p:nvPr/>
        </p:nvSpPr>
        <p:spPr>
          <a:xfrm>
            <a:off x="2320131" y="5748833"/>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382548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p:txBody>
          <a:bodyPr/>
          <a:lstStyle/>
          <a:p>
            <a:r>
              <a:rPr lang="ja-JP" altLang="en-US">
                <a:latin typeface="メイリオ" charset="0"/>
                <a:ea typeface="メイリオ" charset="0"/>
                <a:cs typeface="メイリオ" charset="0"/>
              </a:rPr>
              <a:t>処理時間を予測できるためには？</a:t>
            </a:r>
          </a:p>
        </p:txBody>
      </p:sp>
      <p:sp>
        <p:nvSpPr>
          <p:cNvPr id="3" name="コンテンツ プレースホルダ 2"/>
          <p:cNvSpPr>
            <a:spLocks noGrp="1"/>
          </p:cNvSpPr>
          <p:nvPr>
            <p:ph idx="1"/>
          </p:nvPr>
        </p:nvSpPr>
        <p:spPr/>
        <p:txBody>
          <a:bodyPr>
            <a:normAutofit/>
          </a:bodyPr>
          <a:lstStyle/>
          <a:p>
            <a:pPr>
              <a:lnSpc>
                <a:spcPct val="90000"/>
              </a:lnSpc>
            </a:pPr>
            <a:r>
              <a:rPr lang="ja-JP" altLang="en-US" sz="2600" dirty="0">
                <a:latin typeface="メイリオ" charset="0"/>
                <a:ea typeface="メイリオ" charset="0"/>
                <a:cs typeface="メイリオ" charset="0"/>
              </a:rPr>
              <a:t>基本的には、コードを見て、計算機の処理性能がわかれば、処理時間は予測できるはず（理論的には）。</a:t>
            </a:r>
            <a:endParaRPr lang="en-US" altLang="ja-JP" sz="2600" dirty="0">
              <a:latin typeface="メイリオ" charset="0"/>
              <a:ea typeface="メイリオ" charset="0"/>
              <a:cs typeface="メイリオ" charset="0"/>
            </a:endParaRPr>
          </a:p>
          <a:p>
            <a:pPr>
              <a:lnSpc>
                <a:spcPct val="90000"/>
              </a:lnSpc>
            </a:pPr>
            <a:endParaRPr lang="en-US" altLang="ja-JP" sz="2600" dirty="0">
              <a:latin typeface="メイリオ" charset="0"/>
              <a:ea typeface="メイリオ" charset="0"/>
              <a:cs typeface="メイリオ" charset="0"/>
            </a:endParaRPr>
          </a:p>
          <a:p>
            <a:pPr lvl="1">
              <a:lnSpc>
                <a:spcPct val="90000"/>
              </a:lnSpc>
            </a:pPr>
            <a:endParaRPr lang="en-US" altLang="ja-JP" sz="2400" dirty="0" smtClean="0">
              <a:latin typeface="ヒラギノ丸ゴ Pro W4" charset="0"/>
              <a:ea typeface="ヒラギノ丸ゴ Pro W4" charset="0"/>
              <a:cs typeface="ヒラギノ丸ゴ Pro W4" charset="0"/>
            </a:endParaRPr>
          </a:p>
          <a:p>
            <a:pPr lvl="1">
              <a:lnSpc>
                <a:spcPct val="90000"/>
              </a:lnSpc>
            </a:pPr>
            <a:endParaRPr lang="ja-JP" altLang="en-US" sz="2400" dirty="0">
              <a:latin typeface="ヒラギノ丸ゴ Pro W4" charset="0"/>
              <a:ea typeface="ヒラギノ丸ゴ Pro W4" charset="0"/>
              <a:cs typeface="ヒラギノ丸ゴ Pro W4" charset="0"/>
            </a:endParaRPr>
          </a:p>
          <a:p>
            <a:pPr>
              <a:lnSpc>
                <a:spcPct val="90000"/>
              </a:lnSpc>
            </a:pPr>
            <a:r>
              <a:rPr lang="ja-JP" altLang="en-US" sz="2600" dirty="0">
                <a:latin typeface="メイリオ" charset="0"/>
                <a:ea typeface="メイリオ" charset="0"/>
                <a:cs typeface="メイリオ" charset="0"/>
              </a:rPr>
              <a:t>予測できない</a:t>
            </a:r>
            <a:r>
              <a:rPr lang="ja-JP" altLang="en-US" sz="2600" dirty="0" smtClean="0">
                <a:latin typeface="メイリオ" charset="0"/>
                <a:ea typeface="メイリオ" charset="0"/>
                <a:cs typeface="メイリオ" charset="0"/>
              </a:rPr>
              <a:t>ケース</a:t>
            </a:r>
            <a:r>
              <a:rPr lang="en-US" altLang="ja-JP" sz="2400" dirty="0" smtClean="0">
                <a:latin typeface="ヒラギノ丸ゴ Pro W4" charset="0"/>
                <a:ea typeface="ヒラギノ丸ゴ Pro W4" charset="0"/>
                <a:cs typeface="ヒラギノ丸ゴ Pro W4" charset="0"/>
              </a:rPr>
              <a:t>I</a:t>
            </a:r>
            <a:r>
              <a:rPr lang="en-US" altLang="ja-JP" sz="2400" dirty="0">
                <a:latin typeface="ヒラギノ丸ゴ Pro W4" charset="0"/>
                <a:ea typeface="ヒラギノ丸ゴ Pro W4" charset="0"/>
                <a:cs typeface="ヒラギノ丸ゴ Pro W4" charset="0"/>
              </a:rPr>
              <a:t>/O</a:t>
            </a:r>
            <a:r>
              <a:rPr lang="ja-JP" altLang="en-US" sz="2400" dirty="0">
                <a:latin typeface="ヒラギノ丸ゴ Pro W4" charset="0"/>
                <a:ea typeface="ヒラギノ丸ゴ Pro W4" charset="0"/>
                <a:cs typeface="ヒラギノ丸ゴ Pro W4" charset="0"/>
              </a:rPr>
              <a:t>やネットワーク通信など、自分が管理できない外部の処理に依存する場合</a:t>
            </a:r>
            <a:endParaRPr lang="en-US" altLang="ja-JP" sz="2400" dirty="0">
              <a:latin typeface="ヒラギノ丸ゴ Pro W4" charset="0"/>
              <a:ea typeface="ヒラギノ丸ゴ Pro W4" charset="0"/>
              <a:cs typeface="ヒラギノ丸ゴ Pro W4" charset="0"/>
            </a:endParaRPr>
          </a:p>
          <a:p>
            <a:pPr lvl="1">
              <a:lnSpc>
                <a:spcPct val="90000"/>
              </a:lnSpc>
            </a:pPr>
            <a:r>
              <a:rPr lang="ja-JP" altLang="en-US" sz="2400" dirty="0">
                <a:latin typeface="ヒラギノ丸ゴ Pro W4" charset="0"/>
                <a:ea typeface="ヒラギノ丸ゴ Pro W4" charset="0"/>
                <a:cs typeface="ヒラギノ丸ゴ Pro W4" charset="0"/>
              </a:rPr>
              <a:t>（例）インターネットのパケットの返事がいつ戻ってくるか？</a:t>
            </a:r>
            <a:endParaRPr lang="en-US" altLang="ja-JP" sz="2400" dirty="0">
              <a:latin typeface="ヒラギノ丸ゴ Pro W4" charset="0"/>
              <a:ea typeface="ヒラギノ丸ゴ Pro W4" charset="0"/>
              <a:cs typeface="ヒラギノ丸ゴ Pro W4" charset="0"/>
            </a:endParaRPr>
          </a:p>
          <a:p>
            <a:pPr lvl="2">
              <a:lnSpc>
                <a:spcPct val="90000"/>
              </a:lnSpc>
            </a:pPr>
            <a:r>
              <a:rPr lang="ja-JP" altLang="en-US" sz="2200" dirty="0">
                <a:latin typeface="ヒラギノ丸ゴ Pro W4" charset="0"/>
                <a:ea typeface="ヒラギノ丸ゴ Pro W4" charset="0"/>
                <a:cs typeface="ヒラギノ丸ゴ Pro W4" charset="0"/>
              </a:rPr>
              <a:t>パケットロスしていたら、永遠に戻らない</a:t>
            </a:r>
            <a:endParaRPr lang="en-US" altLang="ja-JP" sz="2200" dirty="0">
              <a:latin typeface="ヒラギノ丸ゴ Pro W4" charset="0"/>
              <a:ea typeface="ヒラギノ丸ゴ Pro W4" charset="0"/>
              <a:cs typeface="ヒラギノ丸ゴ Pro W4" charset="0"/>
            </a:endParaRPr>
          </a:p>
          <a:p>
            <a:pPr lvl="1">
              <a:lnSpc>
                <a:spcPct val="90000"/>
              </a:lnSpc>
            </a:pPr>
            <a:r>
              <a:rPr lang="ja-JP" altLang="en-US" sz="2400" dirty="0">
                <a:latin typeface="ヒラギノ丸ゴ Pro W4" charset="0"/>
                <a:ea typeface="ヒラギノ丸ゴ Pro W4" charset="0"/>
                <a:cs typeface="ヒラギノ丸ゴ Pro W4" charset="0"/>
              </a:rPr>
              <a:t>（例）ハードディスクの読み取りがいつ終わるか？</a:t>
            </a:r>
            <a:endParaRPr lang="en-US" altLang="ja-JP" sz="2400" dirty="0">
              <a:latin typeface="ヒラギノ丸ゴ Pro W4" charset="0"/>
              <a:ea typeface="ヒラギノ丸ゴ Pro W4" charset="0"/>
              <a:cs typeface="ヒラギノ丸ゴ Pro W4" charset="0"/>
            </a:endParaRPr>
          </a:p>
          <a:p>
            <a:pPr lvl="2">
              <a:lnSpc>
                <a:spcPct val="90000"/>
              </a:lnSpc>
            </a:pPr>
            <a:r>
              <a:rPr lang="ja-JP" altLang="en-US" sz="2200" dirty="0">
                <a:latin typeface="ヒラギノ丸ゴ Pro W4" charset="0"/>
                <a:ea typeface="ヒラギノ丸ゴ Pro W4" charset="0"/>
                <a:cs typeface="ヒラギノ丸ゴ Pro W4" charset="0"/>
              </a:rPr>
              <a:t>故障していたら、永遠に終わらない</a:t>
            </a:r>
            <a:endParaRPr lang="en-US" altLang="ja-JP" sz="2200" dirty="0">
              <a:latin typeface="ヒラギノ丸ゴ Pro W4" charset="0"/>
              <a:ea typeface="ヒラギノ丸ゴ Pro W4" charset="0"/>
              <a:cs typeface="ヒラギノ丸ゴ Pro W4" charset="0"/>
            </a:endParaRPr>
          </a:p>
        </p:txBody>
      </p:sp>
      <p:sp>
        <p:nvSpPr>
          <p:cNvPr id="7680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53DF4F7-9ACD-154E-8A07-09A73A05CE68}" type="slidenum">
              <a:rPr kumimoji="0" lang="ja-JP" altLang="en-US" sz="2000">
                <a:solidFill>
                  <a:schemeClr val="bg1"/>
                </a:solidFill>
                <a:latin typeface="Rockwell" charset="0"/>
                <a:ea typeface="ＭＳ ゴシック" charset="0"/>
                <a:cs typeface="ＭＳ ゴシック" charset="0"/>
              </a:rPr>
              <a:pPr/>
              <a:t>33</a:t>
            </a:fld>
            <a:endParaRPr kumimoji="0" lang="en-US" altLang="ja-JP" sz="2000">
              <a:solidFill>
                <a:schemeClr val="bg1"/>
              </a:solidFill>
              <a:latin typeface="Rockwell" charset="0"/>
              <a:ea typeface="ＭＳ ゴシック" charset="0"/>
              <a:cs typeface="ＭＳ ゴシック" charset="0"/>
            </a:endParaRPr>
          </a:p>
        </p:txBody>
      </p:sp>
      <p:sp>
        <p:nvSpPr>
          <p:cNvPr id="7680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
        <p:nvSpPr>
          <p:cNvPr id="6" name="下矢印 5"/>
          <p:cNvSpPr/>
          <p:nvPr/>
        </p:nvSpPr>
        <p:spPr>
          <a:xfrm>
            <a:off x="2320131" y="3156545"/>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494003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タイトル 1"/>
          <p:cNvSpPr>
            <a:spLocks noGrp="1"/>
          </p:cNvSpPr>
          <p:nvPr>
            <p:ph type="title"/>
          </p:nvPr>
        </p:nvSpPr>
        <p:spPr/>
        <p:txBody>
          <a:bodyPr/>
          <a:lstStyle/>
          <a:p>
            <a:r>
              <a:rPr lang="ja-JP" altLang="en-US" dirty="0" smtClean="0">
                <a:latin typeface="メイリオ" charset="0"/>
                <a:ea typeface="メイリオ" charset="0"/>
                <a:cs typeface="メイリオ" charset="0"/>
              </a:rPr>
              <a:t>自分</a:t>
            </a:r>
            <a:r>
              <a:rPr lang="ja-JP" altLang="en-US" dirty="0">
                <a:latin typeface="メイリオ" charset="0"/>
                <a:ea typeface="メイリオ" charset="0"/>
                <a:cs typeface="メイリオ" charset="0"/>
              </a:rPr>
              <a:t>が管理できない外部の処理に依存</a:t>
            </a:r>
          </a:p>
        </p:txBody>
      </p:sp>
      <p:sp>
        <p:nvSpPr>
          <p:cNvPr id="78850" name="コンテンツ プレースホルダ 2"/>
          <p:cNvSpPr>
            <a:spLocks noGrp="1"/>
          </p:cNvSpPr>
          <p:nvPr>
            <p:ph idx="1"/>
          </p:nvPr>
        </p:nvSpPr>
        <p:spPr/>
        <p:txBody>
          <a:bodyPr/>
          <a:lstStyle/>
          <a:p>
            <a:r>
              <a:rPr lang="en-US" altLang="ja-JP" dirty="0">
                <a:latin typeface="メイリオ" charset="0"/>
                <a:ea typeface="メイリオ" charset="0"/>
                <a:cs typeface="メイリオ" charset="0"/>
              </a:rPr>
              <a:t>I/O</a:t>
            </a:r>
            <a:r>
              <a:rPr lang="ja-JP" altLang="en-US" dirty="0">
                <a:latin typeface="メイリオ" charset="0"/>
                <a:ea typeface="メイリオ" charset="0"/>
                <a:cs typeface="メイリオ" charset="0"/>
              </a:rPr>
              <a:t>やネットワーク通信など</a:t>
            </a:r>
            <a:endParaRPr lang="en-US" altLang="ja-JP" dirty="0">
              <a:latin typeface="メイリオ" charset="0"/>
              <a:ea typeface="メイリオ" charset="0"/>
              <a:cs typeface="メイリオ" charset="0"/>
            </a:endParaRPr>
          </a:p>
          <a:p>
            <a:pPr lvl="1"/>
            <a:r>
              <a:rPr lang="ja-JP" altLang="en-US" dirty="0">
                <a:latin typeface="メイリオ" charset="0"/>
                <a:ea typeface="メイリオ" charset="0"/>
                <a:cs typeface="メイリオ" charset="0"/>
              </a:rPr>
              <a:t>（例）インターネットのパケットの返事がいつ戻ってくるか？</a:t>
            </a:r>
            <a:endParaRPr lang="en-US" altLang="ja-JP" dirty="0">
              <a:latin typeface="メイリオ" charset="0"/>
              <a:ea typeface="メイリオ" charset="0"/>
              <a:cs typeface="メイリオ" charset="0"/>
            </a:endParaRPr>
          </a:p>
          <a:p>
            <a:pPr lvl="2"/>
            <a:r>
              <a:rPr lang="ja-JP" altLang="en-US" dirty="0">
                <a:latin typeface="ヒラギノ丸ゴ Pro W4" charset="0"/>
                <a:ea typeface="ヒラギノ丸ゴ Pro W4" charset="0"/>
                <a:cs typeface="ヒラギノ丸ゴ Pro W4" charset="0"/>
              </a:rPr>
              <a:t>パケットロスしていたら、永遠に戻らない</a:t>
            </a:r>
            <a:endParaRPr lang="en-US" altLang="ja-JP" dirty="0">
              <a:latin typeface="ヒラギノ丸ゴ Pro W4" charset="0"/>
              <a:ea typeface="ヒラギノ丸ゴ Pro W4" charset="0"/>
              <a:cs typeface="ヒラギノ丸ゴ Pro W4" charset="0"/>
            </a:endParaRPr>
          </a:p>
          <a:p>
            <a:pPr lvl="1"/>
            <a:r>
              <a:rPr lang="ja-JP" altLang="en-US" dirty="0">
                <a:latin typeface="メイリオ" charset="0"/>
                <a:ea typeface="メイリオ" charset="0"/>
                <a:cs typeface="メイリオ" charset="0"/>
              </a:rPr>
              <a:t>（例）ハードディスクの読み取りがいつ終わるか？</a:t>
            </a:r>
            <a:endParaRPr lang="en-US" altLang="ja-JP" dirty="0">
              <a:latin typeface="メイリオ" charset="0"/>
              <a:ea typeface="メイリオ" charset="0"/>
              <a:cs typeface="メイリオ" charset="0"/>
            </a:endParaRPr>
          </a:p>
          <a:p>
            <a:pPr lvl="2"/>
            <a:r>
              <a:rPr lang="ja-JP" altLang="en-US" dirty="0">
                <a:latin typeface="ヒラギノ丸ゴ Pro W4" charset="0"/>
                <a:ea typeface="ヒラギノ丸ゴ Pro W4" charset="0"/>
                <a:cs typeface="ヒラギノ丸ゴ Pro W4" charset="0"/>
              </a:rPr>
              <a:t>故障していたら、永遠に終わらない</a:t>
            </a:r>
            <a:endParaRPr lang="en-US" altLang="ja-JP" dirty="0">
              <a:latin typeface="ヒラギノ丸ゴ Pro W4" charset="0"/>
              <a:ea typeface="ヒラギノ丸ゴ Pro W4" charset="0"/>
              <a:cs typeface="ヒラギノ丸ゴ Pro W4"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r>
              <a:rPr lang="ja-JP" altLang="en-US" dirty="0">
                <a:latin typeface="メイリオ" charset="0"/>
                <a:ea typeface="メイリオ" charset="0"/>
                <a:cs typeface="メイリオ" charset="0"/>
              </a:rPr>
              <a:t>解決方法</a:t>
            </a:r>
            <a:endParaRPr lang="en-US" altLang="ja-JP" dirty="0">
              <a:latin typeface="メイリオ" charset="0"/>
              <a:ea typeface="メイリオ" charset="0"/>
              <a:cs typeface="メイリオ" charset="0"/>
            </a:endParaRPr>
          </a:p>
          <a:p>
            <a:pPr lvl="1"/>
            <a:r>
              <a:rPr lang="ja-JP" altLang="en-US" dirty="0">
                <a:latin typeface="ヒラギノ丸ゴ Pro W4" charset="0"/>
                <a:ea typeface="ヒラギノ丸ゴ Pro W4" charset="0"/>
                <a:cs typeface="ヒラギノ丸ゴ Pro W4" charset="0"/>
              </a:rPr>
              <a:t>処理に</a:t>
            </a:r>
            <a:r>
              <a:rPr lang="en-US" altLang="ja-JP" dirty="0">
                <a:latin typeface="ヒラギノ丸ゴ Pro W4" charset="0"/>
                <a:ea typeface="ヒラギノ丸ゴ Pro W4" charset="0"/>
                <a:cs typeface="ヒラギノ丸ゴ Pro W4" charset="0"/>
              </a:rPr>
              <a:t> “Time Out” </a:t>
            </a:r>
            <a:r>
              <a:rPr lang="ja-JP" altLang="en-US" dirty="0">
                <a:latin typeface="ヒラギノ丸ゴ Pro W4" charset="0"/>
                <a:ea typeface="ヒラギノ丸ゴ Pro W4" charset="0"/>
                <a:cs typeface="ヒラギノ丸ゴ Pro W4" charset="0"/>
              </a:rPr>
              <a:t>を設定し、どうしてもダメな時の最悪時間を設定できるようにする</a:t>
            </a:r>
            <a:endParaRPr lang="en-US" altLang="ja-JP" dirty="0">
              <a:latin typeface="ヒラギノ丸ゴ Pro W4" charset="0"/>
              <a:ea typeface="ヒラギノ丸ゴ Pro W4" charset="0"/>
              <a:cs typeface="ヒラギノ丸ゴ Pro W4" charset="0"/>
            </a:endParaRPr>
          </a:p>
        </p:txBody>
      </p:sp>
      <p:sp>
        <p:nvSpPr>
          <p:cNvPr id="7885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FBE05E3-5954-BB44-B600-207FCD629D68}" type="slidenum">
              <a:rPr kumimoji="0" lang="ja-JP" altLang="en-US" sz="2000">
                <a:solidFill>
                  <a:schemeClr val="bg1"/>
                </a:solidFill>
                <a:latin typeface="Rockwell" charset="0"/>
                <a:ea typeface="ＭＳ ゴシック" charset="0"/>
                <a:cs typeface="ＭＳ ゴシック" charset="0"/>
              </a:rPr>
              <a:pPr/>
              <a:t>34</a:t>
            </a:fld>
            <a:endParaRPr kumimoji="0" lang="en-US" altLang="ja-JP" sz="2000">
              <a:solidFill>
                <a:schemeClr val="bg1"/>
              </a:solidFill>
              <a:latin typeface="Rockwell" charset="0"/>
              <a:ea typeface="ＭＳ ゴシック" charset="0"/>
              <a:cs typeface="ＭＳ ゴシック" charset="0"/>
            </a:endParaRPr>
          </a:p>
        </p:txBody>
      </p:sp>
      <p:sp>
        <p:nvSpPr>
          <p:cNvPr id="7885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pic>
        <p:nvPicPr>
          <p:cNvPr id="78853" name="図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67738" y="4884738"/>
            <a:ext cx="2209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図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57738" y="5113338"/>
            <a:ext cx="19685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トライプ矢印 7"/>
          <p:cNvSpPr/>
          <p:nvPr/>
        </p:nvSpPr>
        <p:spPr>
          <a:xfrm>
            <a:off x="6968331" y="5113337"/>
            <a:ext cx="1219200" cy="533400"/>
          </a:xfrm>
          <a:prstGeom prst="stripedRightArrow">
            <a:avLst>
              <a:gd name="adj1" fmla="val 50000"/>
              <a:gd name="adj2" fmla="val 50000"/>
            </a:avLst>
          </a:prstGeom>
        </p:spPr>
        <p:style>
          <a:lnRef idx="1">
            <a:schemeClr val="accent2"/>
          </a:lnRef>
          <a:fillRef idx="3">
            <a:schemeClr val="accent2"/>
          </a:fillRef>
          <a:effectRef idx="2">
            <a:schemeClr val="accent2"/>
          </a:effectRef>
          <a:fontRef idx="minor">
            <a:schemeClr val="lt1"/>
          </a:fontRef>
        </p:style>
        <p:txBody>
          <a:bodyPr anchor="ctr"/>
          <a:lstStyle/>
          <a:p>
            <a:pPr latinLnBrk="1">
              <a:defRPr/>
            </a:pPr>
            <a:endParaRPr lang="ja-JP" altLang="en-US" dirty="0" err="1"/>
          </a:p>
        </p:txBody>
      </p:sp>
      <p:sp>
        <p:nvSpPr>
          <p:cNvPr id="9" name="ストライプ矢印 8"/>
          <p:cNvSpPr/>
          <p:nvPr/>
        </p:nvSpPr>
        <p:spPr>
          <a:xfrm rot="10800000">
            <a:off x="6968331" y="5722937"/>
            <a:ext cx="1219200" cy="533400"/>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0" name="円形吹き出し 9"/>
          <p:cNvSpPr/>
          <p:nvPr/>
        </p:nvSpPr>
        <p:spPr>
          <a:xfrm>
            <a:off x="6663531" y="6408737"/>
            <a:ext cx="1828800" cy="685800"/>
          </a:xfrm>
          <a:prstGeom prst="wedgeEllipseCallout">
            <a:avLst>
              <a:gd name="adj1" fmla="val 11769"/>
              <a:gd name="adj2" fmla="val -875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en-US" altLang="ja-JP">
                <a:solidFill>
                  <a:srgbClr val="FFFFFF"/>
                </a:solidFill>
                <a:latin typeface="Rockwell" charset="0"/>
                <a:ea typeface="ＭＳ ゴシック" charset="0"/>
                <a:cs typeface="ＭＳ ゴシック" charset="0"/>
              </a:rPr>
              <a:t>When?</a:t>
            </a:r>
            <a:endParaRPr lang="ja-JP" altLang="en-US">
              <a:solidFill>
                <a:srgbClr val="FFFFFF"/>
              </a:solidFill>
              <a:latin typeface="Rockwell" charset="0"/>
              <a:ea typeface="ＭＳ ゴシック" charset="0"/>
              <a:cs typeface="ＭＳ ゴシック" charset="0"/>
            </a:endParaRPr>
          </a:p>
        </p:txBody>
      </p:sp>
      <p:pic>
        <p:nvPicPr>
          <p:cNvPr id="78864" name="図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76338" y="4732338"/>
            <a:ext cx="16954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トライプ矢印 11"/>
          <p:cNvSpPr/>
          <p:nvPr/>
        </p:nvSpPr>
        <p:spPr>
          <a:xfrm flipH="1">
            <a:off x="3234531" y="5113337"/>
            <a:ext cx="1143000" cy="533400"/>
          </a:xfrm>
          <a:prstGeom prst="stripedRightArrow">
            <a:avLst>
              <a:gd name="adj1" fmla="val 50000"/>
              <a:gd name="adj2" fmla="val 50000"/>
            </a:avLst>
          </a:prstGeom>
        </p:spPr>
        <p:style>
          <a:lnRef idx="1">
            <a:schemeClr val="accent2"/>
          </a:lnRef>
          <a:fillRef idx="3">
            <a:schemeClr val="accent2"/>
          </a:fillRef>
          <a:effectRef idx="2">
            <a:schemeClr val="accent2"/>
          </a:effectRef>
          <a:fontRef idx="minor">
            <a:schemeClr val="lt1"/>
          </a:fontRef>
        </p:style>
        <p:txBody>
          <a:bodyPr anchor="ctr"/>
          <a:lstStyle/>
          <a:p>
            <a:pPr latinLnBrk="1">
              <a:defRPr/>
            </a:pPr>
            <a:endParaRPr lang="ja-JP" altLang="en-US" dirty="0" err="1"/>
          </a:p>
        </p:txBody>
      </p:sp>
      <p:sp>
        <p:nvSpPr>
          <p:cNvPr id="13" name="ストライプ矢印 12"/>
          <p:cNvSpPr/>
          <p:nvPr/>
        </p:nvSpPr>
        <p:spPr>
          <a:xfrm rot="10800000" flipH="1">
            <a:off x="3234531" y="5646737"/>
            <a:ext cx="1143000" cy="533400"/>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5" name="円形吹き出し 14"/>
          <p:cNvSpPr/>
          <p:nvPr/>
        </p:nvSpPr>
        <p:spPr>
          <a:xfrm>
            <a:off x="2777331" y="6408737"/>
            <a:ext cx="1828800" cy="685800"/>
          </a:xfrm>
          <a:prstGeom prst="wedgeEllipseCallout">
            <a:avLst>
              <a:gd name="adj1" fmla="val 11769"/>
              <a:gd name="adj2" fmla="val -875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en-US" altLang="ja-JP">
                <a:solidFill>
                  <a:srgbClr val="FFFFFF"/>
                </a:solidFill>
                <a:latin typeface="Rockwell" charset="0"/>
                <a:ea typeface="ＭＳ ゴシック" charset="0"/>
                <a:cs typeface="ＭＳ ゴシック" charset="0"/>
              </a:rPr>
              <a:t>When?</a:t>
            </a:r>
            <a:endParaRPr lang="ja-JP" altLang="en-US">
              <a:solidFill>
                <a:srgbClr val="FFFFFF"/>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529335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タイトル 1"/>
          <p:cNvSpPr>
            <a:spLocks noGrp="1"/>
          </p:cNvSpPr>
          <p:nvPr>
            <p:ph type="title"/>
          </p:nvPr>
        </p:nvSpPr>
        <p:spPr/>
        <p:txBody>
          <a:bodyPr/>
          <a:lstStyle/>
          <a:p>
            <a:r>
              <a:rPr lang="ja-JP" altLang="en-US" smtClean="0">
                <a:latin typeface="メイリオ" charset="0"/>
                <a:ea typeface="メイリオ" charset="0"/>
                <a:cs typeface="メイリオ" charset="0"/>
              </a:rPr>
              <a:t>まとめ</a:t>
            </a:r>
            <a:endParaRPr lang="ja-JP" altLang="en-US">
              <a:latin typeface="メイリオ" charset="0"/>
              <a:ea typeface="メイリオ" charset="0"/>
              <a:cs typeface="メイリオ" charset="0"/>
            </a:endParaRPr>
          </a:p>
        </p:txBody>
      </p:sp>
      <p:sp>
        <p:nvSpPr>
          <p:cNvPr id="87042" name="コンテンツ プレースホルダ 2"/>
          <p:cNvSpPr>
            <a:spLocks noGrp="1"/>
          </p:cNvSpPr>
          <p:nvPr>
            <p:ph idx="1"/>
          </p:nvPr>
        </p:nvSpPr>
        <p:spPr/>
        <p:txBody>
          <a:bodyPr/>
          <a:lstStyle/>
          <a:p>
            <a:r>
              <a:rPr lang="ja-JP" altLang="en-US" smtClean="0">
                <a:latin typeface="メイリオ" charset="0"/>
                <a:ea typeface="メイリオ" charset="0"/>
                <a:cs typeface="メイリオ" charset="0"/>
              </a:rPr>
              <a:t>リアルタイムシステム</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故障のような厳しい結果をもたらす応答時間制約を満たすことができるシステム</a:t>
            </a:r>
            <a:endParaRPr lang="en-US" altLang="ja-JP" smtClean="0">
              <a:latin typeface="ヒラギノ丸ゴ Pro W4" charset="0"/>
              <a:ea typeface="ヒラギノ丸ゴ Pro W4" charset="0"/>
              <a:cs typeface="ヒラギノ丸ゴ Pro W4" charset="0"/>
            </a:endParaRPr>
          </a:p>
          <a:p>
            <a:pPr lvl="1"/>
            <a:endParaRPr lang="en-US" altLang="ja-JP" smtClean="0">
              <a:latin typeface="ヒラギノ丸ゴ Pro W4" charset="0"/>
              <a:ea typeface="ヒラギノ丸ゴ Pro W4" charset="0"/>
              <a:cs typeface="ヒラギノ丸ゴ Pro W4" charset="0"/>
            </a:endParaRPr>
          </a:p>
          <a:p>
            <a:pPr lvl="1"/>
            <a:endParaRPr lang="en-US" altLang="ja-JP" smtClean="0">
              <a:latin typeface="ヒラギノ丸ゴ Pro W4" charset="0"/>
              <a:ea typeface="ヒラギノ丸ゴ Pro W4" charset="0"/>
              <a:cs typeface="ヒラギノ丸ゴ Pro W4" charset="0"/>
            </a:endParaRPr>
          </a:p>
          <a:p>
            <a:r>
              <a:rPr lang="ja-JP" altLang="en-US" smtClean="0">
                <a:latin typeface="メイリオ" charset="0"/>
                <a:ea typeface="メイリオ" charset="0"/>
                <a:cs typeface="メイリオ" charset="0"/>
              </a:rPr>
              <a:t>締切が近い処理を優先的に実行</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優先度ベース、</a:t>
            </a:r>
            <a:r>
              <a:rPr lang="en-US" altLang="ja-JP" smtClean="0">
                <a:latin typeface="ヒラギノ丸ゴ Pro W4" charset="0"/>
                <a:ea typeface="ヒラギノ丸ゴ Pro W4" charset="0"/>
                <a:cs typeface="ヒラギノ丸ゴ Pro W4" charset="0"/>
              </a:rPr>
              <a:t>Preemptive</a:t>
            </a:r>
            <a:r>
              <a:rPr lang="ja-JP" altLang="en-US" smtClean="0">
                <a:latin typeface="ヒラギノ丸ゴ Pro W4" charset="0"/>
                <a:ea typeface="ヒラギノ丸ゴ Pro W4" charset="0"/>
                <a:cs typeface="ヒラギノ丸ゴ Pro W4" charset="0"/>
              </a:rPr>
              <a:t>（横取り）スケジューリング</a:t>
            </a:r>
            <a:endParaRPr lang="en-US" altLang="ja-JP" smtClean="0">
              <a:latin typeface="ヒラギノ丸ゴ Pro W4" charset="0"/>
              <a:ea typeface="ヒラギノ丸ゴ Pro W4" charset="0"/>
              <a:cs typeface="ヒラギノ丸ゴ Pro W4" charset="0"/>
            </a:endParaRPr>
          </a:p>
          <a:p>
            <a:r>
              <a:rPr lang="ja-JP" altLang="en-US" smtClean="0">
                <a:latin typeface="メイリオ" charset="0"/>
                <a:ea typeface="メイリオ" charset="0"/>
                <a:cs typeface="メイリオ" charset="0"/>
              </a:rPr>
              <a:t>処理の予測可能性に基づいたスケジューリング</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タイムアウト機能による最悪時間保証</a:t>
            </a:r>
            <a:endParaRPr lang="en-US" altLang="ja-JP" dirty="0">
              <a:latin typeface="ヒラギノ丸ゴ Pro W4" charset="0"/>
              <a:ea typeface="ヒラギノ丸ゴ Pro W4" charset="0"/>
              <a:cs typeface="ヒラギノ丸ゴ Pro W4" charset="0"/>
            </a:endParaRPr>
          </a:p>
        </p:txBody>
      </p:sp>
      <p:sp>
        <p:nvSpPr>
          <p:cNvPr id="8704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C4EFC6B-9767-E644-BE5B-AA068F1E0D12}" type="slidenum">
              <a:rPr kumimoji="0" lang="ja-JP" altLang="en-US" sz="2000" smtClean="0">
                <a:solidFill>
                  <a:schemeClr val="bg1"/>
                </a:solidFill>
                <a:latin typeface="Rockwell" charset="0"/>
                <a:ea typeface="ＭＳ ゴシック" charset="0"/>
                <a:cs typeface="ＭＳ ゴシック" charset="0"/>
              </a:rPr>
              <a:pPr/>
              <a:t>35</a:t>
            </a:fld>
            <a:endParaRPr kumimoji="0" lang="en-US" altLang="ja-JP" sz="2000">
              <a:solidFill>
                <a:schemeClr val="bg1"/>
              </a:solidFill>
              <a:latin typeface="Rockwell" charset="0"/>
              <a:ea typeface="ＭＳ ゴシック" charset="0"/>
              <a:cs typeface="ＭＳ ゴシック" charset="0"/>
            </a:endParaRPr>
          </a:p>
        </p:txBody>
      </p:sp>
      <p:sp>
        <p:nvSpPr>
          <p:cNvPr id="8704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
        <p:nvSpPr>
          <p:cNvPr id="8" name="下矢印 7"/>
          <p:cNvSpPr/>
          <p:nvPr/>
        </p:nvSpPr>
        <p:spPr>
          <a:xfrm>
            <a:off x="2320131" y="3588593"/>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3031199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第４章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組込みリアルタイム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システムの機能</a:t>
            </a:r>
            <a:endParaRPr lang="en-US" altLang="ja-JP">
              <a:solidFill>
                <a:srgbClr val="595959"/>
              </a:solidFill>
              <a:latin typeface="メイリオ" charset="0"/>
              <a:ea typeface="メイリオ" charset="0"/>
              <a:cs typeface="メイリオ" charset="0"/>
            </a:endParaRP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88067"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CAECA26-4B4B-E648-BEA9-B390E7489F62}" type="slidenum">
              <a:rPr kumimoji="0" lang="ja-JP" altLang="en-US" sz="2000">
                <a:solidFill>
                  <a:schemeClr val="bg1"/>
                </a:solidFill>
                <a:latin typeface="Rockwell" charset="0"/>
                <a:ea typeface="ＭＳ ゴシック" charset="0"/>
                <a:cs typeface="ＭＳ ゴシック" charset="0"/>
              </a:rPr>
              <a:pPr/>
              <a:t>36</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924222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組込みリアルタイムシステムの例</a:t>
            </a:r>
            <a:endParaRPr lang="en-US" altLang="ja-JP">
              <a:latin typeface="メイリオ" charset="0"/>
              <a:ea typeface="メイリオ" charset="0"/>
              <a:cs typeface="メイリオ" charset="0"/>
            </a:endParaRPr>
          </a:p>
        </p:txBody>
      </p:sp>
      <p:pic>
        <p:nvPicPr>
          <p:cNvPr id="90114" name="コンテンツ プレースホルダ 13" descr="copy.png"/>
          <p:cNvPicPr>
            <a:picLocks noGrp="1" noChangeAspect="1"/>
          </p:cNvPicPr>
          <p:nvPr>
            <p:ph idx="1"/>
          </p:nvPr>
        </p:nvPicPr>
        <p:blipFill>
          <a:blip r:embed="rId3" cstate="email">
            <a:extLst>
              <a:ext uri="{28A0092B-C50C-407E-A947-70E740481C1C}">
                <a14:useLocalDpi xmlns:a14="http://schemas.microsoft.com/office/drawing/2010/main" val="0"/>
              </a:ext>
            </a:extLst>
          </a:blip>
          <a:srcRect l="-41483" r="-41483"/>
          <a:stretch>
            <a:fillRect/>
          </a:stretch>
        </p:blipFill>
        <p:spPr>
          <a:xfrm>
            <a:off x="795338" y="2065338"/>
            <a:ext cx="10761662" cy="6661150"/>
          </a:xfrm>
        </p:spPr>
      </p:pic>
      <p:sp>
        <p:nvSpPr>
          <p:cNvPr id="1014789" name="AutoShape 5"/>
          <p:cNvSpPr>
            <a:spLocks noChangeArrowheads="1"/>
          </p:cNvSpPr>
          <p:nvPr/>
        </p:nvSpPr>
        <p:spPr bwMode="auto">
          <a:xfrm>
            <a:off x="8924925" y="6599238"/>
            <a:ext cx="2767013" cy="876300"/>
          </a:xfrm>
          <a:prstGeom prst="wedgeEllipseCallout">
            <a:avLst>
              <a:gd name="adj1" fmla="val -179255"/>
              <a:gd name="adj2" fmla="val -74097"/>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en-US" altLang="ja-JP">
                <a:latin typeface="Calibri" charset="0"/>
                <a:cs typeface="Calibri" charset="0"/>
              </a:rPr>
              <a:t>FAX</a:t>
            </a:r>
            <a:r>
              <a:rPr kumimoji="0" lang="ja-JP" altLang="en-US">
                <a:latin typeface="Calibri" charset="0"/>
                <a:ea typeface="FGP角ｺﾞｼｯｸ体Ca-B" charset="0"/>
                <a:cs typeface="FGP角ｺﾞｼｯｸ体Ca-B" charset="0"/>
              </a:rPr>
              <a:t>受信</a:t>
            </a:r>
            <a:endParaRPr kumimoji="0" lang="en-US" altLang="ja-JP">
              <a:latin typeface="Calibri" charset="0"/>
              <a:cs typeface="Calibri" charset="0"/>
            </a:endParaRPr>
          </a:p>
        </p:txBody>
      </p:sp>
      <p:sp>
        <p:nvSpPr>
          <p:cNvPr id="1014790" name="AutoShape 6"/>
          <p:cNvSpPr>
            <a:spLocks noChangeArrowheads="1"/>
          </p:cNvSpPr>
          <p:nvPr/>
        </p:nvSpPr>
        <p:spPr bwMode="auto">
          <a:xfrm>
            <a:off x="414338" y="2979738"/>
            <a:ext cx="2481262" cy="1566862"/>
          </a:xfrm>
          <a:prstGeom prst="wedgeEllipseCallout">
            <a:avLst>
              <a:gd name="adj1" fmla="val 134856"/>
              <a:gd name="adj2" fmla="val -2171"/>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B" charset="0"/>
                <a:cs typeface="FGP角ｺﾞｼｯｸ体Ca-B" charset="0"/>
              </a:rPr>
              <a:t>コピーボタン押下</a:t>
            </a:r>
            <a:endParaRPr kumimoji="0" lang="en-US" altLang="ja-JP">
              <a:latin typeface="Calibri" charset="0"/>
              <a:cs typeface="Calibri" charset="0"/>
            </a:endParaRPr>
          </a:p>
        </p:txBody>
      </p:sp>
      <p:sp>
        <p:nvSpPr>
          <p:cNvPr id="1014791" name="AutoShape 7"/>
          <p:cNvSpPr>
            <a:spLocks noChangeArrowheads="1"/>
          </p:cNvSpPr>
          <p:nvPr/>
        </p:nvSpPr>
        <p:spPr bwMode="auto">
          <a:xfrm>
            <a:off x="414338" y="5875338"/>
            <a:ext cx="2633662" cy="1539875"/>
          </a:xfrm>
          <a:prstGeom prst="wedgeEllipseCallout">
            <a:avLst>
              <a:gd name="adj1" fmla="val 98565"/>
              <a:gd name="adj2" fmla="val -63255"/>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印刷データ受信</a:t>
            </a:r>
            <a:endParaRPr kumimoji="0" lang="en-US" altLang="ja-JP">
              <a:latin typeface="Calibri" charset="0"/>
              <a:cs typeface="Calibri" charset="0"/>
            </a:endParaRPr>
          </a:p>
        </p:txBody>
      </p:sp>
      <p:sp>
        <p:nvSpPr>
          <p:cNvPr id="1014792" name="AutoShape 8"/>
          <p:cNvSpPr>
            <a:spLocks noChangeArrowheads="1"/>
          </p:cNvSpPr>
          <p:nvPr/>
        </p:nvSpPr>
        <p:spPr bwMode="auto">
          <a:xfrm>
            <a:off x="9253538" y="1608138"/>
            <a:ext cx="2806700" cy="1260475"/>
          </a:xfrm>
          <a:prstGeom prst="wedgeEllipseCallout">
            <a:avLst>
              <a:gd name="adj1" fmla="val -193887"/>
              <a:gd name="adj2" fmla="val 44910"/>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defRPr/>
            </a:pPr>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コピー文書</a:t>
            </a:r>
            <a:r>
              <a:rPr kumimoji="0" lang="en-US" altLang="ja-JP">
                <a:latin typeface="Calibri" charset="0"/>
                <a:cs typeface="Calibri" charset="0"/>
              </a:rPr>
              <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セット</a:t>
            </a:r>
            <a:endParaRPr kumimoji="0" lang="en-US" altLang="ja-JP">
              <a:latin typeface="Calibri" charset="0"/>
              <a:cs typeface="Calibri" charset="0"/>
            </a:endParaRPr>
          </a:p>
        </p:txBody>
      </p:sp>
      <p:sp>
        <p:nvSpPr>
          <p:cNvPr id="1014793" name="AutoShape 9"/>
          <p:cNvSpPr>
            <a:spLocks noChangeArrowheads="1"/>
          </p:cNvSpPr>
          <p:nvPr/>
        </p:nvSpPr>
        <p:spPr bwMode="auto">
          <a:xfrm>
            <a:off x="9253538" y="4198938"/>
            <a:ext cx="2590800" cy="992187"/>
          </a:xfrm>
          <a:prstGeom prst="wedgeEllipseCallout">
            <a:avLst>
              <a:gd name="adj1" fmla="val -146212"/>
              <a:gd name="adj2" fmla="val 117689"/>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M" charset="0"/>
                <a:cs typeface="FGP角ｺﾞｼｯｸ体Ca-M" charset="0"/>
              </a:rPr>
              <a:t>紙づまり</a:t>
            </a:r>
            <a:endParaRPr kumimoji="0" lang="en-US" altLang="ja-JP">
              <a:latin typeface="Calibri" charset="0"/>
              <a:cs typeface="Calibri" charset="0"/>
            </a:endParaRPr>
          </a:p>
        </p:txBody>
      </p:sp>
      <p:sp>
        <p:nvSpPr>
          <p:cNvPr id="90120" name="テキスト ボックス 8"/>
          <p:cNvSpPr txBox="1">
            <a:spLocks noChangeArrowheads="1"/>
          </p:cNvSpPr>
          <p:nvPr/>
        </p:nvSpPr>
        <p:spPr bwMode="auto">
          <a:xfrm>
            <a:off x="3127375" y="8732838"/>
            <a:ext cx="603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en-US" altLang="ja-JP">
                <a:latin typeface="Arial" charset="0"/>
              </a:rPr>
              <a:t>all-in-one (copier, fax, and printer) machine</a:t>
            </a:r>
            <a:endParaRPr lang="ja-JP" altLang="en-US">
              <a:solidFill>
                <a:srgbClr val="000000"/>
              </a:solidFill>
              <a:latin typeface="Rockwell" charset="0"/>
              <a:ea typeface="ＭＳ ゴシック" charset="0"/>
              <a:cs typeface="ＭＳ ゴシック" charset="0"/>
            </a:endParaRPr>
          </a:p>
        </p:txBody>
      </p:sp>
      <p:sp>
        <p:nvSpPr>
          <p:cNvPr id="15" name="フローチャート: 代替処理 14"/>
          <p:cNvSpPr/>
          <p:nvPr/>
        </p:nvSpPr>
        <p:spPr>
          <a:xfrm>
            <a:off x="491331" y="4808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6" name="フローチャート: 代替処理 15"/>
          <p:cNvSpPr/>
          <p:nvPr/>
        </p:nvSpPr>
        <p:spPr>
          <a:xfrm>
            <a:off x="415131" y="75517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Print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7" name="フローチャート: 代替処理 16"/>
          <p:cNvSpPr/>
          <p:nvPr/>
        </p:nvSpPr>
        <p:spPr>
          <a:xfrm>
            <a:off x="9178131" y="5494337"/>
            <a:ext cx="29718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Exception Handing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8" name="フローチャート: 代替処理 17"/>
          <p:cNvSpPr/>
          <p:nvPr/>
        </p:nvSpPr>
        <p:spPr>
          <a:xfrm>
            <a:off x="9025731" y="7856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Fax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9" name="フローチャート: 代替処理 18"/>
          <p:cNvSpPr/>
          <p:nvPr/>
        </p:nvSpPr>
        <p:spPr>
          <a:xfrm>
            <a:off x="9406731" y="32083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20" name="下矢印 19"/>
          <p:cNvSpPr/>
          <p:nvPr/>
        </p:nvSpPr>
        <p:spPr>
          <a:xfrm>
            <a:off x="1558131" y="44275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1" name="下矢印 20"/>
          <p:cNvSpPr/>
          <p:nvPr/>
        </p:nvSpPr>
        <p:spPr>
          <a:xfrm>
            <a:off x="1634331" y="72469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2" name="下矢印 21"/>
          <p:cNvSpPr/>
          <p:nvPr/>
        </p:nvSpPr>
        <p:spPr>
          <a:xfrm>
            <a:off x="10473531" y="2827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3" name="下矢印 22"/>
          <p:cNvSpPr/>
          <p:nvPr/>
        </p:nvSpPr>
        <p:spPr>
          <a:xfrm>
            <a:off x="10321131" y="5113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4" name="下矢印 23"/>
          <p:cNvSpPr/>
          <p:nvPr/>
        </p:nvSpPr>
        <p:spPr>
          <a:xfrm>
            <a:off x="10092531" y="7399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90151" name="スライド番号プレースホルダ 2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FA0855A-C50B-0642-BBB9-E9E46B715894}" type="slidenum">
              <a:rPr kumimoji="0" lang="ja-JP" altLang="en-US" sz="2000">
                <a:solidFill>
                  <a:schemeClr val="bg1"/>
                </a:solidFill>
                <a:latin typeface="Rockwell" charset="0"/>
                <a:ea typeface="ＭＳ ゴシック" charset="0"/>
                <a:cs typeface="ＭＳ ゴシック" charset="0"/>
              </a:rPr>
              <a:pPr/>
              <a:t>37</a:t>
            </a:fld>
            <a:endParaRPr kumimoji="0" lang="en-US" altLang="ja-JP" sz="2000">
              <a:solidFill>
                <a:schemeClr val="bg1"/>
              </a:solidFill>
              <a:latin typeface="Rockwell" charset="0"/>
              <a:ea typeface="ＭＳ ゴシック" charset="0"/>
              <a:cs typeface="ＭＳ ゴシック" charset="0"/>
            </a:endParaRPr>
          </a:p>
        </p:txBody>
      </p:sp>
      <p:sp>
        <p:nvSpPr>
          <p:cNvPr id="90152" name="フッター プレースホルダ 2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145479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タイトル 5"/>
          <p:cNvSpPr>
            <a:spLocks noGrp="1"/>
          </p:cNvSpPr>
          <p:nvPr>
            <p:ph type="title"/>
          </p:nvPr>
        </p:nvSpPr>
        <p:spPr/>
        <p:txBody>
          <a:bodyPr/>
          <a:lstStyle/>
          <a:p>
            <a:r>
              <a:rPr lang="ja-JP" altLang="en-US">
                <a:latin typeface="メイリオ" charset="0"/>
                <a:ea typeface="メイリオ" charset="0"/>
                <a:cs typeface="メイリオ" charset="0"/>
              </a:rPr>
              <a:t>組込みリアルタイムシステムの内部</a:t>
            </a:r>
          </a:p>
        </p:txBody>
      </p:sp>
      <p:sp>
        <p:nvSpPr>
          <p:cNvPr id="92162"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BBC146B-CB67-9243-8826-8A1FB5A611F7}" type="slidenum">
              <a:rPr kumimoji="0" lang="ja-JP" altLang="en-US" sz="2000">
                <a:solidFill>
                  <a:schemeClr val="bg1"/>
                </a:solidFill>
                <a:latin typeface="Rockwell" charset="0"/>
                <a:ea typeface="ＭＳ ゴシック" charset="0"/>
                <a:cs typeface="ＭＳ ゴシック" charset="0"/>
              </a:rPr>
              <a:pPr/>
              <a:t>38</a:t>
            </a:fld>
            <a:endParaRPr kumimoji="0" lang="en-US" altLang="ja-JP" sz="2000">
              <a:solidFill>
                <a:schemeClr val="bg1"/>
              </a:solidFill>
              <a:latin typeface="Rockwell" charset="0"/>
              <a:ea typeface="ＭＳ ゴシック" charset="0"/>
              <a:cs typeface="ＭＳ ゴシック" charset="0"/>
            </a:endParaRPr>
          </a:p>
        </p:txBody>
      </p:sp>
      <p:sp>
        <p:nvSpPr>
          <p:cNvPr id="9216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7" name="フローチャート: 代替処理 6"/>
          <p:cNvSpPr/>
          <p:nvPr/>
        </p:nvSpPr>
        <p:spPr>
          <a:xfrm>
            <a:off x="8416131" y="2903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8" name="フローチャート: 代替処理 7"/>
          <p:cNvSpPr/>
          <p:nvPr/>
        </p:nvSpPr>
        <p:spPr>
          <a:xfrm>
            <a:off x="1786731" y="7094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Print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9" name="フローチャート: 代替処理 8"/>
          <p:cNvSpPr/>
          <p:nvPr/>
        </p:nvSpPr>
        <p:spPr>
          <a:xfrm>
            <a:off x="8416131" y="7094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Exception Handing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0" name="フローチャート: 代替処理 9"/>
          <p:cNvSpPr/>
          <p:nvPr/>
        </p:nvSpPr>
        <p:spPr>
          <a:xfrm>
            <a:off x="1786731" y="2903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Fax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92176" name="テキスト ボックス 10"/>
          <p:cNvSpPr txBox="1">
            <a:spLocks noChangeArrowheads="1"/>
          </p:cNvSpPr>
          <p:nvPr/>
        </p:nvSpPr>
        <p:spPr bwMode="auto">
          <a:xfrm>
            <a:off x="8262938" y="4808538"/>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3600" b="1">
                <a:solidFill>
                  <a:srgbClr val="000000"/>
                </a:solidFill>
                <a:latin typeface="メイリオ" charset="0"/>
                <a:ea typeface="メイリオ" charset="0"/>
                <a:cs typeface="メイリオ" charset="0"/>
              </a:rPr>
              <a:t>組込み</a:t>
            </a:r>
            <a:r>
              <a:rPr lang="en-US" altLang="ja-JP" sz="3600" b="1">
                <a:solidFill>
                  <a:srgbClr val="000000"/>
                </a:solidFill>
                <a:latin typeface="メイリオ" charset="0"/>
                <a:ea typeface="メイリオ" charset="0"/>
                <a:cs typeface="メイリオ" charset="0"/>
              </a:rPr>
              <a:t/>
            </a:r>
            <a:br>
              <a:rPr lang="en-US" altLang="ja-JP" sz="3600" b="1">
                <a:solidFill>
                  <a:srgbClr val="000000"/>
                </a:solidFill>
                <a:latin typeface="メイリオ" charset="0"/>
                <a:ea typeface="メイリオ" charset="0"/>
                <a:cs typeface="メイリオ" charset="0"/>
              </a:rPr>
            </a:br>
            <a:r>
              <a:rPr lang="ja-JP" altLang="en-US" sz="3600" b="1">
                <a:solidFill>
                  <a:srgbClr val="000000"/>
                </a:solidFill>
                <a:latin typeface="メイリオ" charset="0"/>
                <a:ea typeface="メイリオ" charset="0"/>
                <a:cs typeface="メイリオ" charset="0"/>
              </a:rPr>
              <a:t>リアルタイム</a:t>
            </a:r>
            <a:r>
              <a:rPr lang="en-US" altLang="ja-JP" sz="3600" b="1">
                <a:solidFill>
                  <a:srgbClr val="000000"/>
                </a:solidFill>
                <a:latin typeface="メイリオ" charset="0"/>
                <a:ea typeface="メイリオ" charset="0"/>
                <a:cs typeface="メイリオ" charset="0"/>
              </a:rPr>
              <a:t>OS</a:t>
            </a:r>
            <a:endParaRPr lang="ja-JP" altLang="en-US" sz="3600" b="1">
              <a:solidFill>
                <a:srgbClr val="000000"/>
              </a:solidFill>
              <a:latin typeface="メイリオ" charset="0"/>
              <a:ea typeface="メイリオ" charset="0"/>
              <a:cs typeface="メイリオ" charset="0"/>
            </a:endParaRPr>
          </a:p>
        </p:txBody>
      </p:sp>
      <p:sp>
        <p:nvSpPr>
          <p:cNvPr id="18" name="四方向矢印 17"/>
          <p:cNvSpPr/>
          <p:nvPr/>
        </p:nvSpPr>
        <p:spPr>
          <a:xfrm rot="2700000">
            <a:off x="3963053" y="2870059"/>
            <a:ext cx="4989321" cy="4989321"/>
          </a:xfrm>
          <a:prstGeom prst="quadArrow">
            <a:avLst>
              <a:gd name="adj1" fmla="val 7741"/>
              <a:gd name="adj2" fmla="val 10081"/>
              <a:gd name="adj3" fmla="val 22500"/>
            </a:avLst>
          </a:prstGeom>
        </p:spPr>
        <p:style>
          <a:lnRef idx="0">
            <a:schemeClr val="accent4"/>
          </a:lnRef>
          <a:fillRef idx="3">
            <a:schemeClr val="accent4"/>
          </a:fillRef>
          <a:effectRef idx="3">
            <a:schemeClr val="accent4"/>
          </a:effectRef>
          <a:fontRef idx="minor">
            <a:schemeClr val="lt1"/>
          </a:fontRef>
        </p:style>
        <p:txBody>
          <a:bodyPr anchor="ctr"/>
          <a:lstStyle/>
          <a:p>
            <a:pPr latinLnBrk="1">
              <a:defRPr/>
            </a:pPr>
            <a:endParaRPr lang="ja-JP" altLang="en-US" dirty="0" err="1"/>
          </a:p>
        </p:txBody>
      </p:sp>
      <p:sp>
        <p:nvSpPr>
          <p:cNvPr id="19" name="円/楕円 18"/>
          <p:cNvSpPr>
            <a:spLocks noChangeArrowheads="1"/>
          </p:cNvSpPr>
          <p:nvPr/>
        </p:nvSpPr>
        <p:spPr bwMode="auto">
          <a:xfrm>
            <a:off x="5672138" y="4503738"/>
            <a:ext cx="1600200" cy="1600200"/>
          </a:xfrm>
          <a:prstGeom prst="ellipse">
            <a:avLst/>
          </a:prstGeom>
          <a:noFill/>
          <a:ln w="76200">
            <a:solidFill>
              <a:schemeClr val="accent2"/>
            </a:solidFill>
            <a:prstDash val="dash"/>
            <a:round/>
            <a:headEnd/>
            <a:tailEnd/>
          </a:ln>
          <a:effectLst>
            <a:outerShdw blurRad="63500" dist="76201" dir="2700000" algn="br" rotWithShape="0">
              <a:srgbClr val="000000">
                <a:alpha val="74998"/>
              </a:srgbClr>
            </a:outerShdw>
          </a:effectLst>
        </p:spPr>
        <p:txBody>
          <a:bodyPr anchor="ctr"/>
          <a:lstStyle/>
          <a:p>
            <a:pPr latinLnBrk="1">
              <a:defRPr/>
            </a:pPr>
            <a:endParaRPr lang="ja-JP" altLang="en-US" dirty="0" err="1">
              <a:solidFill>
                <a:schemeClr val="lt1"/>
              </a:solidFill>
              <a:latin typeface="+mn-lt"/>
              <a:ea typeface="+mn-ea"/>
              <a:cs typeface="+mn-cs"/>
            </a:endParaRPr>
          </a:p>
        </p:txBody>
      </p:sp>
      <p:sp>
        <p:nvSpPr>
          <p:cNvPr id="92181" name="テキスト ボックス 19"/>
          <p:cNvSpPr txBox="1">
            <a:spLocks noChangeArrowheads="1"/>
          </p:cNvSpPr>
          <p:nvPr/>
        </p:nvSpPr>
        <p:spPr bwMode="auto">
          <a:xfrm>
            <a:off x="4986338" y="30559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b="1">
                <a:solidFill>
                  <a:srgbClr val="000000"/>
                </a:solidFill>
                <a:latin typeface="メイリオ" charset="0"/>
                <a:ea typeface="メイリオ" charset="0"/>
                <a:cs typeface="メイリオ" charset="0"/>
              </a:rPr>
              <a:t>相互協調</a:t>
            </a:r>
          </a:p>
        </p:txBody>
      </p:sp>
      <p:sp>
        <p:nvSpPr>
          <p:cNvPr id="92182" name="テキスト ボックス 15"/>
          <p:cNvSpPr txBox="1">
            <a:spLocks noChangeArrowheads="1"/>
          </p:cNvSpPr>
          <p:nvPr/>
        </p:nvSpPr>
        <p:spPr bwMode="auto">
          <a:xfrm>
            <a:off x="5062538" y="72469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b="1">
                <a:solidFill>
                  <a:srgbClr val="000000"/>
                </a:solidFill>
                <a:latin typeface="メイリオ" charset="0"/>
                <a:ea typeface="メイリオ" charset="0"/>
                <a:cs typeface="メイリオ" charset="0"/>
              </a:rPr>
              <a:t>相互協調</a:t>
            </a:r>
          </a:p>
        </p:txBody>
      </p:sp>
    </p:spTree>
    <p:extLst>
      <p:ext uri="{BB962C8B-B14F-4D97-AF65-F5344CB8AC3E}">
        <p14:creationId xmlns:p14="http://schemas.microsoft.com/office/powerpoint/2010/main" val="2375941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ja-JP" altLang="en-US" smtClean="0">
                <a:latin typeface="メイリオ" charset="0"/>
                <a:ea typeface="メイリオ" charset="0"/>
                <a:cs typeface="メイリオ" charset="0"/>
              </a:rPr>
              <a:t>組込みリアルタイム</a:t>
            </a:r>
            <a:r>
              <a:rPr lang="en-US" altLang="ja-JP" smtClean="0">
                <a:latin typeface="メイリオ" charset="0"/>
                <a:ea typeface="メイリオ" charset="0"/>
                <a:cs typeface="メイリオ" charset="0"/>
              </a:rPr>
              <a:t>OS</a:t>
            </a:r>
            <a:r>
              <a:rPr lang="ja-JP" altLang="en-US" smtClean="0">
                <a:latin typeface="メイリオ" charset="0"/>
                <a:ea typeface="メイリオ" charset="0"/>
                <a:cs typeface="メイリオ" charset="0"/>
              </a:rPr>
              <a:t>の機能</a:t>
            </a:r>
            <a:endParaRPr lang="ja-JP" altLang="en-US">
              <a:latin typeface="メイリオ" charset="0"/>
              <a:ea typeface="メイリオ" charset="0"/>
              <a:cs typeface="メイリオ" charset="0"/>
            </a:endParaRPr>
          </a:p>
        </p:txBody>
      </p:sp>
      <p:sp>
        <p:nvSpPr>
          <p:cNvPr id="93186" name="Rectangle 3"/>
          <p:cNvSpPr>
            <a:spLocks noGrp="1" noChangeArrowheads="1"/>
          </p:cNvSpPr>
          <p:nvPr>
            <p:ph idx="1"/>
          </p:nvPr>
        </p:nvSpPr>
        <p:spPr/>
        <p:txBody>
          <a:bodyPr/>
          <a:lstStyle/>
          <a:p>
            <a:pPr marL="742950" indent="-742950" eaLnBrk="1" hangingPunct="1"/>
            <a:r>
              <a:rPr lang="ja-JP" altLang="en-US" smtClean="0">
                <a:latin typeface="Arial" charset="0"/>
                <a:ea typeface="メイリオ" charset="0"/>
                <a:cs typeface="メイリオ" charset="0"/>
              </a:rPr>
              <a:t>複数のタスクやハンドラの間の協調動作を管理する</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タスク（スレッド、プロセス）管理</a:t>
            </a:r>
            <a:r>
              <a:rPr lang="en-US" altLang="ja-JP" smtClean="0">
                <a:latin typeface="Arial" charset="0"/>
                <a:ea typeface="メイリオ" charset="0"/>
                <a:cs typeface="メイリオ" charset="0"/>
              </a:rPr>
              <a:t> </a:t>
            </a:r>
          </a:p>
          <a:p>
            <a:pPr marL="1068388" lvl="1" indent="-742950" eaLnBrk="1" hangingPunct="1"/>
            <a:r>
              <a:rPr lang="ja-JP" altLang="en-US" smtClean="0">
                <a:latin typeface="Arial" charset="0"/>
                <a:ea typeface="ＭＳ Ｐゴシック" charset="0"/>
                <a:cs typeface="ＭＳ Ｐゴシック" charset="0"/>
              </a:rPr>
              <a:t>スケジューリング、ディスパッチング</a:t>
            </a:r>
            <a:endParaRPr lang="en-US" altLang="ja-JP" smtClean="0">
              <a:latin typeface="Arial" charset="0"/>
              <a:ea typeface="ＭＳ Ｐゴシック" charset="0"/>
              <a:cs typeface="ＭＳ Ｐゴシック"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タスク間同期</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タスク間通信</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資源（記憶）管理</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時刻／時間管理</a:t>
            </a:r>
            <a:endParaRPr lang="ja-JP" altLang="en-US">
              <a:latin typeface="Arial" charset="0"/>
              <a:ea typeface="メイリオ" charset="0"/>
              <a:cs typeface="メイリオ" charset="0"/>
            </a:endParaRPr>
          </a:p>
        </p:txBody>
      </p:sp>
      <p:sp>
        <p:nvSpPr>
          <p:cNvPr id="93190" name="スライド番号プレースホル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E67C1CD-E650-B540-8847-E6A94E8770EE}" type="slidenum">
              <a:rPr kumimoji="0" lang="ja-JP" altLang="en-US" sz="2000" smtClean="0">
                <a:solidFill>
                  <a:schemeClr val="bg1"/>
                </a:solidFill>
                <a:latin typeface="Rockwell" charset="0"/>
                <a:ea typeface="ＭＳ ゴシック" charset="0"/>
                <a:cs typeface="ＭＳ ゴシック" charset="0"/>
              </a:rPr>
              <a:pPr/>
              <a:t>39</a:t>
            </a:fld>
            <a:endParaRPr kumimoji="0" lang="en-US" altLang="ja-JP" sz="2000">
              <a:solidFill>
                <a:schemeClr val="bg1"/>
              </a:solidFill>
              <a:latin typeface="Rockwell" charset="0"/>
              <a:ea typeface="ＭＳ ゴシック" charset="0"/>
              <a:cs typeface="ＭＳ ゴシック" charset="0"/>
            </a:endParaRPr>
          </a:p>
        </p:txBody>
      </p:sp>
      <p:sp>
        <p:nvSpPr>
          <p:cNvPr id="93191" name="フッター プレースホルダ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4" name="下矢印 3"/>
          <p:cNvSpPr/>
          <p:nvPr/>
        </p:nvSpPr>
        <p:spPr>
          <a:xfrm>
            <a:off x="2167731" y="2827337"/>
            <a:ext cx="533400" cy="6096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20700949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5"/>
          <p:cNvSpPr>
            <a:spLocks noGrp="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第１章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情報処理型コンピュータと</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組込みコンピュータ</a:t>
            </a: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17411"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94FCF29-6072-4347-8EFD-8D8BE0759740}" type="slidenum">
              <a:rPr kumimoji="0" lang="ja-JP" altLang="en-US" sz="2000">
                <a:solidFill>
                  <a:schemeClr val="bg1"/>
                </a:solidFill>
                <a:latin typeface="Rockwell" charset="0"/>
                <a:ea typeface="ＭＳ ゴシック" charset="0"/>
                <a:cs typeface="ＭＳ ゴシック" charset="0"/>
              </a:rPr>
              <a:pPr/>
              <a:t>4</a:t>
            </a:fld>
            <a:endParaRPr kumimoji="0" lang="en-US" altLang="ja-JP" sz="2000">
              <a:solidFill>
                <a:schemeClr val="bg1"/>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１</a:t>
            </a:r>
            <a:r>
              <a:rPr lang="en-US" altLang="ja-JP">
                <a:latin typeface="メイリオ" charset="0"/>
                <a:ea typeface="メイリオ" charset="0"/>
                <a:cs typeface="メイリオ" charset="0"/>
              </a:rPr>
              <a:t> </a:t>
            </a:r>
            <a:r>
              <a:rPr lang="ja-JP" altLang="en-US">
                <a:latin typeface="メイリオ" charset="0"/>
                <a:ea typeface="メイリオ" charset="0"/>
                <a:cs typeface="メイリオ" charset="0"/>
              </a:rPr>
              <a:t>タスク管理</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a:t>
            </a:r>
            <a:r>
              <a:rPr lang="en-US" altLang="ja-JP">
                <a:latin typeface="メイリオ" charset="0"/>
                <a:ea typeface="メイリオ" charset="0"/>
                <a:cs typeface="メイリオ" charset="0"/>
              </a:rPr>
              <a:t>Task Management</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p:txBody>
      </p:sp>
      <p:sp>
        <p:nvSpPr>
          <p:cNvPr id="95234"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95235" name="スライド番号プレースホルダ 8"/>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9BF761E-4E52-C949-95C2-38C751745656}" type="slidenum">
              <a:rPr kumimoji="0" lang="ja-JP" altLang="en-US" sz="2000">
                <a:solidFill>
                  <a:schemeClr val="bg1"/>
                </a:solidFill>
                <a:latin typeface="Rockwell" charset="0"/>
                <a:ea typeface="ＭＳ ゴシック" charset="0"/>
                <a:cs typeface="ＭＳ ゴシック" charset="0"/>
              </a:rPr>
              <a:pPr/>
              <a:t>40</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7710678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charset="0"/>
                <a:ea typeface="メイリオ" charset="0"/>
                <a:cs typeface="メイリオ" charset="0"/>
              </a:rPr>
              <a:t>タスクの状態遷移（</a:t>
            </a:r>
            <a:r>
              <a:rPr lang="en-US" altLang="ja-JP" dirty="0">
                <a:latin typeface="メイリオ" charset="0"/>
                <a:ea typeface="メイリオ" charset="0"/>
                <a:cs typeface="メイリオ" charset="0"/>
              </a:rPr>
              <a:t>Task State Transition</a:t>
            </a:r>
            <a:r>
              <a:rPr lang="ja-JP" altLang="en-US" dirty="0">
                <a:latin typeface="メイリオ" charset="0"/>
                <a:ea typeface="メイリオ" charset="0"/>
                <a:cs typeface="メイリオ" charset="0"/>
              </a:rPr>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41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(C) 2016 YRP UNL and TRON Forum, All Rights Reserved.</a:t>
            </a:r>
            <a:endParaRPr lang="ja-JP" altLang="en-US"/>
          </a:p>
        </p:txBody>
      </p:sp>
      <p:pic>
        <p:nvPicPr>
          <p:cNvPr id="6" name="コンテンツ プレースホルダ 7"/>
          <p:cNvPicPr>
            <a:picLocks noGrp="1" noChangeAspect="1"/>
          </p:cNvPicPr>
          <p:nvPr>
            <p:ph idx="1"/>
          </p:nvPr>
        </p:nvPicPr>
        <p:blipFill>
          <a:blip r:embed="rId2">
            <a:extLst>
              <a:ext uri="{28A0092B-C50C-407E-A947-70E740481C1C}">
                <a14:useLocalDpi xmlns:a14="http://schemas.microsoft.com/office/drawing/2010/main" val="0"/>
              </a:ext>
            </a:extLst>
          </a:blip>
          <a:srcRect l="-64092" r="-64092"/>
          <a:stretch>
            <a:fillRect/>
          </a:stretch>
        </p:blipFill>
        <p:spPr/>
      </p:pic>
    </p:spTree>
    <p:extLst>
      <p:ext uri="{BB962C8B-B14F-4D97-AF65-F5344CB8AC3E}">
        <p14:creationId xmlns:p14="http://schemas.microsoft.com/office/powerpoint/2010/main" val="145934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組込みリアルタイムシステムの例（再度）</a:t>
            </a:r>
            <a:endParaRPr lang="en-US" altLang="ja-JP">
              <a:latin typeface="メイリオ" charset="0"/>
              <a:ea typeface="メイリオ" charset="0"/>
              <a:cs typeface="メイリオ" charset="0"/>
            </a:endParaRPr>
          </a:p>
        </p:txBody>
      </p:sp>
      <p:pic>
        <p:nvPicPr>
          <p:cNvPr id="97282" name="コンテンツ プレースホルダ 13" descr="copy.png"/>
          <p:cNvPicPr>
            <a:picLocks noGrp="1" noChangeAspect="1"/>
          </p:cNvPicPr>
          <p:nvPr>
            <p:ph idx="1"/>
          </p:nvPr>
        </p:nvPicPr>
        <p:blipFill>
          <a:blip r:embed="rId3">
            <a:extLst>
              <a:ext uri="{28A0092B-C50C-407E-A947-70E740481C1C}">
                <a14:useLocalDpi xmlns:a14="http://schemas.microsoft.com/office/drawing/2010/main" val="0"/>
              </a:ext>
            </a:extLst>
          </a:blip>
          <a:srcRect l="-41483" r="-41483"/>
          <a:stretch>
            <a:fillRect/>
          </a:stretch>
        </p:blipFill>
        <p:spPr/>
      </p:pic>
      <p:sp>
        <p:nvSpPr>
          <p:cNvPr id="97283" name="スライド番号プレースホルダ 2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6D6AD09-C360-B14E-9077-E0377B2FD4CE}" type="slidenum">
              <a:rPr kumimoji="0" lang="ja-JP" altLang="en-US" sz="2000">
                <a:solidFill>
                  <a:schemeClr val="bg1"/>
                </a:solidFill>
                <a:latin typeface="Rockwell" charset="0"/>
                <a:ea typeface="ＭＳ ゴシック" charset="0"/>
                <a:cs typeface="ＭＳ ゴシック" charset="0"/>
              </a:rPr>
              <a:pPr/>
              <a:t>42</a:t>
            </a:fld>
            <a:endParaRPr kumimoji="0" lang="en-US" altLang="ja-JP" sz="2000">
              <a:solidFill>
                <a:schemeClr val="bg1"/>
              </a:solidFill>
              <a:latin typeface="Rockwell" charset="0"/>
              <a:ea typeface="ＭＳ ゴシック" charset="0"/>
              <a:cs typeface="ＭＳ ゴシック" charset="0"/>
            </a:endParaRPr>
          </a:p>
        </p:txBody>
      </p:sp>
      <p:sp>
        <p:nvSpPr>
          <p:cNvPr id="97284" name="フッター プレースホルダ 2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014789" name="AutoShape 5"/>
          <p:cNvSpPr>
            <a:spLocks noChangeArrowheads="1"/>
          </p:cNvSpPr>
          <p:nvPr/>
        </p:nvSpPr>
        <p:spPr bwMode="auto">
          <a:xfrm>
            <a:off x="8924925" y="6599238"/>
            <a:ext cx="2767013" cy="876300"/>
          </a:xfrm>
          <a:prstGeom prst="wedgeEllipseCallout">
            <a:avLst>
              <a:gd name="adj1" fmla="val -179255"/>
              <a:gd name="adj2" fmla="val -74097"/>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en-US" altLang="ja-JP">
                <a:latin typeface="Calibri" charset="0"/>
                <a:cs typeface="Calibri" charset="0"/>
              </a:rPr>
              <a:t>FAX</a:t>
            </a:r>
            <a:r>
              <a:rPr kumimoji="0" lang="ja-JP" altLang="en-US">
                <a:latin typeface="Calibri" charset="0"/>
                <a:ea typeface="FGP角ｺﾞｼｯｸ体Ca-B" charset="0"/>
                <a:cs typeface="FGP角ｺﾞｼｯｸ体Ca-B" charset="0"/>
              </a:rPr>
              <a:t>受信</a:t>
            </a:r>
            <a:endParaRPr kumimoji="0" lang="en-US" altLang="ja-JP">
              <a:latin typeface="Calibri" charset="0"/>
              <a:cs typeface="Calibri" charset="0"/>
            </a:endParaRPr>
          </a:p>
        </p:txBody>
      </p:sp>
      <p:sp>
        <p:nvSpPr>
          <p:cNvPr id="1014790" name="AutoShape 6"/>
          <p:cNvSpPr>
            <a:spLocks noChangeArrowheads="1"/>
          </p:cNvSpPr>
          <p:nvPr/>
        </p:nvSpPr>
        <p:spPr bwMode="auto">
          <a:xfrm>
            <a:off x="414338" y="2979738"/>
            <a:ext cx="2481262" cy="1566862"/>
          </a:xfrm>
          <a:prstGeom prst="wedgeEllipseCallout">
            <a:avLst>
              <a:gd name="adj1" fmla="val 134856"/>
              <a:gd name="adj2" fmla="val -2171"/>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B" charset="0"/>
                <a:cs typeface="FGP角ｺﾞｼｯｸ体Ca-B" charset="0"/>
              </a:rPr>
              <a:t>コピーボタン押下</a:t>
            </a:r>
            <a:endParaRPr kumimoji="0" lang="en-US" altLang="ja-JP">
              <a:latin typeface="Calibri" charset="0"/>
              <a:cs typeface="Calibri" charset="0"/>
            </a:endParaRPr>
          </a:p>
        </p:txBody>
      </p:sp>
      <p:sp>
        <p:nvSpPr>
          <p:cNvPr id="1014791" name="AutoShape 7"/>
          <p:cNvSpPr>
            <a:spLocks noChangeArrowheads="1"/>
          </p:cNvSpPr>
          <p:nvPr/>
        </p:nvSpPr>
        <p:spPr bwMode="auto">
          <a:xfrm>
            <a:off x="414338" y="5875338"/>
            <a:ext cx="2633662" cy="1539875"/>
          </a:xfrm>
          <a:prstGeom prst="wedgeEllipseCallout">
            <a:avLst>
              <a:gd name="adj1" fmla="val 98565"/>
              <a:gd name="adj2" fmla="val -63255"/>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印刷データ受信</a:t>
            </a:r>
            <a:endParaRPr kumimoji="0" lang="en-US" altLang="ja-JP">
              <a:latin typeface="Calibri" charset="0"/>
              <a:cs typeface="Calibri" charset="0"/>
            </a:endParaRPr>
          </a:p>
        </p:txBody>
      </p:sp>
      <p:sp>
        <p:nvSpPr>
          <p:cNvPr id="1014792" name="AutoShape 8"/>
          <p:cNvSpPr>
            <a:spLocks noChangeArrowheads="1"/>
          </p:cNvSpPr>
          <p:nvPr/>
        </p:nvSpPr>
        <p:spPr bwMode="auto">
          <a:xfrm>
            <a:off x="9253538" y="1608138"/>
            <a:ext cx="2806700" cy="1260475"/>
          </a:xfrm>
          <a:prstGeom prst="wedgeEllipseCallout">
            <a:avLst>
              <a:gd name="adj1" fmla="val -193887"/>
              <a:gd name="adj2" fmla="val 44910"/>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defRPr/>
            </a:pPr>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コピー文書</a:t>
            </a:r>
            <a:r>
              <a:rPr kumimoji="0" lang="en-US" altLang="ja-JP">
                <a:latin typeface="Calibri" charset="0"/>
                <a:cs typeface="Calibri" charset="0"/>
              </a:rPr>
              <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セット</a:t>
            </a:r>
            <a:endParaRPr kumimoji="0" lang="en-US" altLang="ja-JP">
              <a:latin typeface="Calibri" charset="0"/>
              <a:cs typeface="Calibri" charset="0"/>
            </a:endParaRPr>
          </a:p>
        </p:txBody>
      </p:sp>
      <p:sp>
        <p:nvSpPr>
          <p:cNvPr id="1014793" name="AutoShape 9"/>
          <p:cNvSpPr>
            <a:spLocks noChangeArrowheads="1"/>
          </p:cNvSpPr>
          <p:nvPr/>
        </p:nvSpPr>
        <p:spPr bwMode="auto">
          <a:xfrm>
            <a:off x="9253538" y="4198938"/>
            <a:ext cx="2590800" cy="992187"/>
          </a:xfrm>
          <a:prstGeom prst="wedgeEllipseCallout">
            <a:avLst>
              <a:gd name="adj1" fmla="val -146212"/>
              <a:gd name="adj2" fmla="val 117689"/>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M" charset="0"/>
                <a:cs typeface="FGP角ｺﾞｼｯｸ体Ca-M" charset="0"/>
              </a:rPr>
              <a:t>紙づまり</a:t>
            </a:r>
            <a:endParaRPr kumimoji="0" lang="en-US" altLang="ja-JP">
              <a:latin typeface="Calibri" charset="0"/>
              <a:cs typeface="Calibri" charset="0"/>
            </a:endParaRPr>
          </a:p>
        </p:txBody>
      </p:sp>
      <p:sp>
        <p:nvSpPr>
          <p:cNvPr id="97290" name="テキスト ボックス 8"/>
          <p:cNvSpPr txBox="1">
            <a:spLocks noChangeArrowheads="1"/>
          </p:cNvSpPr>
          <p:nvPr/>
        </p:nvSpPr>
        <p:spPr bwMode="auto">
          <a:xfrm>
            <a:off x="3127375" y="8732838"/>
            <a:ext cx="603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en-US" altLang="ja-JP">
                <a:latin typeface="Arial" charset="0"/>
              </a:rPr>
              <a:t>all-in-one (copier, fax, and printer) machine</a:t>
            </a:r>
            <a:endParaRPr lang="ja-JP" altLang="en-US">
              <a:solidFill>
                <a:srgbClr val="000000"/>
              </a:solidFill>
              <a:latin typeface="Rockwell" charset="0"/>
              <a:ea typeface="ＭＳ ゴシック" charset="0"/>
              <a:cs typeface="ＭＳ ゴシック" charset="0"/>
            </a:endParaRPr>
          </a:p>
        </p:txBody>
      </p:sp>
      <p:sp>
        <p:nvSpPr>
          <p:cNvPr id="15" name="フローチャート: 代替処理 14"/>
          <p:cNvSpPr/>
          <p:nvPr/>
        </p:nvSpPr>
        <p:spPr>
          <a:xfrm>
            <a:off x="491331" y="4808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6" name="フローチャート: 代替処理 15"/>
          <p:cNvSpPr/>
          <p:nvPr/>
        </p:nvSpPr>
        <p:spPr>
          <a:xfrm>
            <a:off x="415131" y="75517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Print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7" name="フローチャート: 代替処理 16"/>
          <p:cNvSpPr/>
          <p:nvPr/>
        </p:nvSpPr>
        <p:spPr>
          <a:xfrm>
            <a:off x="9178131" y="5494337"/>
            <a:ext cx="29718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Exception Handing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8" name="フローチャート: 代替処理 17"/>
          <p:cNvSpPr/>
          <p:nvPr/>
        </p:nvSpPr>
        <p:spPr>
          <a:xfrm>
            <a:off x="9025731" y="7856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Fax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9" name="フローチャート: 代替処理 18"/>
          <p:cNvSpPr/>
          <p:nvPr/>
        </p:nvSpPr>
        <p:spPr>
          <a:xfrm>
            <a:off x="9406731" y="32083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20" name="下矢印 19"/>
          <p:cNvSpPr/>
          <p:nvPr/>
        </p:nvSpPr>
        <p:spPr>
          <a:xfrm>
            <a:off x="1558131" y="44275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1" name="下矢印 20"/>
          <p:cNvSpPr/>
          <p:nvPr/>
        </p:nvSpPr>
        <p:spPr>
          <a:xfrm>
            <a:off x="1634331" y="72469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2" name="下矢印 21"/>
          <p:cNvSpPr/>
          <p:nvPr/>
        </p:nvSpPr>
        <p:spPr>
          <a:xfrm>
            <a:off x="10473531" y="2827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3" name="下矢印 22"/>
          <p:cNvSpPr/>
          <p:nvPr/>
        </p:nvSpPr>
        <p:spPr>
          <a:xfrm>
            <a:off x="10321131" y="5113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4" name="下矢印 23"/>
          <p:cNvSpPr/>
          <p:nvPr/>
        </p:nvSpPr>
        <p:spPr>
          <a:xfrm>
            <a:off x="10092531" y="7399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Tree>
    <p:extLst>
      <p:ext uri="{BB962C8B-B14F-4D97-AF65-F5344CB8AC3E}">
        <p14:creationId xmlns:p14="http://schemas.microsoft.com/office/powerpoint/2010/main" val="2408677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マルチタスク処理</a:t>
            </a:r>
          </a:p>
        </p:txBody>
      </p:sp>
      <p:sp>
        <p:nvSpPr>
          <p:cNvPr id="117762" name="Rectangle 3"/>
          <p:cNvSpPr>
            <a:spLocks noGrp="1" noChangeArrowheads="1"/>
          </p:cNvSpPr>
          <p:nvPr>
            <p:ph type="body" idx="1"/>
          </p:nvPr>
        </p:nvSpPr>
        <p:spPr/>
        <p:txBody>
          <a:bodyPr/>
          <a:lstStyle/>
          <a:p>
            <a:pPr eaLnBrk="1" hangingPunct="1"/>
            <a:r>
              <a:rPr lang="ja-JP" altLang="en-US" dirty="0">
                <a:latin typeface="Arial" charset="0"/>
                <a:ea typeface="ヒラギノ角ゴ ProN W6" charset="0"/>
                <a:cs typeface="ヒラギノ角ゴ ProN W6" charset="0"/>
              </a:rPr>
              <a:t>並列に動作する独立な処理＝</a:t>
            </a:r>
            <a:r>
              <a:rPr lang="ja-JP" altLang="en-US" dirty="0">
                <a:solidFill>
                  <a:srgbClr val="FF0000"/>
                </a:solidFill>
                <a:latin typeface="Arial" charset="0"/>
                <a:ea typeface="ヒラギノ角ゴ ProN W6" charset="0"/>
                <a:cs typeface="ヒラギノ角ゴ ProN W6" charset="0"/>
              </a:rPr>
              <a:t>タスク（</a:t>
            </a:r>
            <a:r>
              <a:rPr lang="en-US" altLang="ja-JP" dirty="0">
                <a:solidFill>
                  <a:srgbClr val="FF0000"/>
                </a:solidFill>
                <a:latin typeface="Arial" charset="0"/>
                <a:ea typeface="ヒラギノ角ゴ ProN W6" charset="0"/>
                <a:cs typeface="ヒラギノ角ゴ ProN W6" charset="0"/>
              </a:rPr>
              <a:t>task</a:t>
            </a:r>
            <a:r>
              <a:rPr lang="ja-JP" altLang="en-US" dirty="0">
                <a:solidFill>
                  <a:srgbClr val="FF0000"/>
                </a:solidFill>
                <a:latin typeface="Arial" charset="0"/>
                <a:ea typeface="ヒラギノ角ゴ ProN W6" charset="0"/>
                <a:cs typeface="ヒラギノ角ゴ ProN W6" charset="0"/>
              </a:rPr>
              <a:t>）</a:t>
            </a:r>
          </a:p>
          <a:p>
            <a:pPr lvl="1" eaLnBrk="1" hangingPunct="1"/>
            <a:r>
              <a:rPr lang="en-US" altLang="ja-JP" dirty="0">
                <a:latin typeface="Arial" charset="0"/>
                <a:ea typeface="ヒラギノ明朝 Pro W6" charset="0"/>
                <a:cs typeface="ヒラギノ明朝 Pro W6" charset="0"/>
              </a:rPr>
              <a:t>...</a:t>
            </a:r>
            <a:r>
              <a:rPr lang="ja-JP" altLang="en-US" dirty="0">
                <a:latin typeface="Arial" charset="0"/>
                <a:ea typeface="ヒラギノ明朝 Pro W6" charset="0"/>
                <a:cs typeface="ヒラギノ明朝 Pro W6" charset="0"/>
              </a:rPr>
              <a:t>各「タスク」が独立に発生した事象を扱う</a:t>
            </a:r>
          </a:p>
          <a:p>
            <a:pPr lvl="1" eaLnBrk="1" hangingPunct="1"/>
            <a:r>
              <a:rPr lang="ja-JP" altLang="en-US" dirty="0">
                <a:latin typeface="Arial" charset="0"/>
                <a:ea typeface="ヒラギノ明朝 Pro W6" charset="0"/>
                <a:cs typeface="ヒラギノ明朝 Pro W6" charset="0"/>
              </a:rPr>
              <a:t>ファックス受信</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sym typeface="Wingdings" charset="0"/>
              </a:rPr>
              <a:t>Fax Processing Task</a:t>
            </a:r>
            <a:endParaRPr lang="ja-JP" altLang="en-US" dirty="0">
              <a:latin typeface="Arial" charset="0"/>
              <a:ea typeface="ヒラギノ明朝 Pro W6" charset="0"/>
              <a:cs typeface="ヒラギノ明朝 Pro W6" charset="0"/>
            </a:endParaRPr>
          </a:p>
          <a:p>
            <a:pPr lvl="1" eaLnBrk="1" hangingPunct="1"/>
            <a:r>
              <a:rPr lang="ja-JP" altLang="en-US" dirty="0">
                <a:latin typeface="Arial" charset="0"/>
                <a:ea typeface="ヒラギノ明朝 Pro W6" charset="0"/>
                <a:cs typeface="ヒラギノ明朝 Pro W6" charset="0"/>
              </a:rPr>
              <a:t>印刷データ受信</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sym typeface="Wingdings" charset="0"/>
              </a:rPr>
              <a:t>Print Processing Task</a:t>
            </a:r>
            <a:endParaRPr lang="ja-JP" altLang="en-US" dirty="0">
              <a:latin typeface="Arial" charset="0"/>
              <a:ea typeface="ヒラギノ明朝 Pro W6" charset="0"/>
              <a:cs typeface="ヒラギノ明朝 Pro W6" charset="0"/>
            </a:endParaRPr>
          </a:p>
          <a:p>
            <a:pPr lvl="1" eaLnBrk="1" hangingPunct="1"/>
            <a:r>
              <a:rPr lang="ja-JP" altLang="en-US" dirty="0">
                <a:latin typeface="Arial" charset="0"/>
                <a:ea typeface="ヒラギノ明朝 Pro W6" charset="0"/>
                <a:cs typeface="ヒラギノ明朝 Pro W6" charset="0"/>
              </a:rPr>
              <a:t>コピーボタン押下</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sym typeface="Wingdings" charset="0"/>
              </a:rPr>
              <a:t>Copy Processing Task</a:t>
            </a:r>
            <a:endParaRPr lang="ja-JP" altLang="en-US" dirty="0">
              <a:latin typeface="Arial" charset="0"/>
              <a:ea typeface="ヒラギノ明朝 Pro W6" charset="0"/>
              <a:cs typeface="ヒラギノ明朝 Pro W6" charset="0"/>
            </a:endParaRPr>
          </a:p>
          <a:p>
            <a:pPr lvl="1" eaLnBrk="1" hangingPunct="1"/>
            <a:r>
              <a:rPr lang="ja-JP" altLang="en-US" dirty="0">
                <a:latin typeface="Arial" charset="0"/>
                <a:ea typeface="ヒラギノ明朝 Pro W6" charset="0"/>
                <a:cs typeface="ヒラギノ明朝 Pro W6" charset="0"/>
              </a:rPr>
              <a:t>紙づまり検知</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rPr>
              <a:t>Exception Handling Task</a:t>
            </a:r>
            <a:endParaRPr lang="ja-JP" altLang="en-US" dirty="0">
              <a:latin typeface="Arial" charset="0"/>
              <a:ea typeface="ヒラギノ明朝 Pro W6" charset="0"/>
              <a:cs typeface="ヒラギノ明朝 Pro W6" charset="0"/>
            </a:endParaRPr>
          </a:p>
          <a:p>
            <a:pPr eaLnBrk="1" hangingPunct="1"/>
            <a:endParaRPr lang="en-US" altLang="ja-JP" dirty="0">
              <a:latin typeface="Arial" charset="0"/>
              <a:ea typeface="ヒラギノ角ゴ ProN W6" charset="0"/>
              <a:cs typeface="ヒラギノ角ゴ ProN W6" charset="0"/>
            </a:endParaRPr>
          </a:p>
          <a:p>
            <a:pPr eaLnBrk="1" hangingPunct="1"/>
            <a:r>
              <a:rPr lang="ja-JP" altLang="en-US" dirty="0">
                <a:latin typeface="Arial" charset="0"/>
                <a:ea typeface="ヒラギノ角ゴ ProN W6" charset="0"/>
                <a:cs typeface="ヒラギノ角ゴ ProN W6" charset="0"/>
              </a:rPr>
              <a:t>１つのコンピュータの上で、複数の独立した処理を同時に動かす機能</a:t>
            </a:r>
            <a:r>
              <a:rPr lang="en-US" altLang="ja-JP" dirty="0">
                <a:latin typeface="Arial" charset="0"/>
                <a:ea typeface="ヒラギノ角ゴ ProN W6" charset="0"/>
                <a:cs typeface="ヒラギノ角ゴ ProN W6" charset="0"/>
              </a:rPr>
              <a:t> </a:t>
            </a:r>
            <a:r>
              <a:rPr lang="ja-JP" altLang="en-US" dirty="0">
                <a:latin typeface="Arial" charset="0"/>
                <a:ea typeface="ヒラギノ角ゴ ProN W6" charset="0"/>
                <a:cs typeface="ヒラギノ角ゴ ProN W6" charset="0"/>
                <a:sym typeface="Wingdings" charset="0"/>
              </a:rPr>
              <a:t> </a:t>
            </a:r>
            <a:r>
              <a:rPr lang="ja-JP" altLang="en-US" dirty="0">
                <a:latin typeface="Arial" charset="0"/>
                <a:ea typeface="ヒラギノ角ゴ ProN W6" charset="0"/>
                <a:cs typeface="ヒラギノ角ゴ ProN W6" charset="0"/>
              </a:rPr>
              <a:t>マルチタスク処理（</a:t>
            </a:r>
            <a:r>
              <a:rPr lang="en-US" altLang="ja-JP" dirty="0">
                <a:latin typeface="Arial" charset="0"/>
                <a:ea typeface="ヒラギノ角ゴ ProN W6" charset="0"/>
                <a:cs typeface="ヒラギノ角ゴ ProN W6" charset="0"/>
              </a:rPr>
              <a:t>multitask</a:t>
            </a:r>
            <a:r>
              <a:rPr lang="ja-JP" altLang="en-US" dirty="0">
                <a:latin typeface="Arial" charset="0"/>
                <a:ea typeface="ヒラギノ角ゴ ProN W6" charset="0"/>
                <a:cs typeface="ヒラギノ角ゴ ProN W6" charset="0"/>
              </a:rPr>
              <a:t>）</a:t>
            </a:r>
          </a:p>
        </p:txBody>
      </p:sp>
      <p:sp>
        <p:nvSpPr>
          <p:cNvPr id="11776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588783D-D73C-BF4F-B354-7C072A2ED29E}" type="slidenum">
              <a:rPr kumimoji="0" lang="ja-JP" altLang="en-US" sz="2000">
                <a:solidFill>
                  <a:schemeClr val="bg1"/>
                </a:solidFill>
                <a:latin typeface="Rockwell" charset="0"/>
                <a:ea typeface="ＭＳ ゴシック" charset="0"/>
                <a:cs typeface="ＭＳ ゴシック" charset="0"/>
              </a:rPr>
              <a:pPr/>
              <a:t>43</a:t>
            </a:fld>
            <a:endParaRPr kumimoji="0" lang="en-US" altLang="ja-JP" sz="2000">
              <a:solidFill>
                <a:schemeClr val="bg1"/>
              </a:solidFill>
              <a:latin typeface="Rockwell" charset="0"/>
              <a:ea typeface="ＭＳ ゴシック" charset="0"/>
              <a:cs typeface="ＭＳ ゴシック" charset="0"/>
            </a:endParaRPr>
          </a:p>
        </p:txBody>
      </p:sp>
      <p:sp>
        <p:nvSpPr>
          <p:cNvPr id="117764"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436413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latin typeface="メイリオ" charset="0"/>
                <a:ea typeface="メイリオ" charset="0"/>
                <a:cs typeface="メイリオ" charset="0"/>
              </a:rPr>
              <a:t>コンテキストスイッチ（</a:t>
            </a:r>
            <a:r>
              <a:rPr lang="en-US" altLang="ja-JP" dirty="0">
                <a:latin typeface="メイリオ" charset="0"/>
                <a:ea typeface="メイリオ" charset="0"/>
                <a:cs typeface="メイリオ" charset="0"/>
              </a:rPr>
              <a:t>Context Switch</a:t>
            </a:r>
            <a:r>
              <a:rPr lang="ja-JP" altLang="en-US" dirty="0">
                <a:latin typeface="メイリオ" charset="0"/>
                <a:ea typeface="メイリオ" charset="0"/>
                <a:cs typeface="メイリオ" charset="0"/>
              </a:rPr>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定義</a:t>
            </a:r>
            <a:endParaRPr lang="en-US" altLang="ja-JP" dirty="0" smtClean="0"/>
          </a:p>
          <a:p>
            <a:pPr lvl="1"/>
            <a:r>
              <a:rPr lang="ja-JP" altLang="en-US" dirty="0" smtClean="0"/>
              <a:t>あるタスクを止めて、他のタスクを開始すること</a:t>
            </a:r>
            <a:endParaRPr lang="en-US" altLang="ja-JP" dirty="0" smtClean="0"/>
          </a:p>
          <a:p>
            <a:pPr lvl="1"/>
            <a:endParaRPr lang="ja-JP" altLang="en-US" dirty="0" smtClean="0"/>
          </a:p>
          <a:p>
            <a:r>
              <a:rPr lang="ja-JP" altLang="en-US" dirty="0" smtClean="0"/>
              <a:t>動作</a:t>
            </a:r>
            <a:endParaRPr lang="en-US" altLang="ja-JP" dirty="0" smtClean="0"/>
          </a:p>
          <a:p>
            <a:pPr lvl="1"/>
            <a:r>
              <a:rPr lang="en-US" altLang="ja-JP" dirty="0" smtClean="0"/>
              <a:t>OS</a:t>
            </a:r>
            <a:r>
              <a:rPr lang="ja-JP" altLang="en-US" dirty="0" smtClean="0"/>
              <a:t>がタスクを止める時、</a:t>
            </a:r>
            <a:r>
              <a:rPr lang="en-US" altLang="ja-JP" dirty="0" smtClean="0"/>
              <a:t>OS</a:t>
            </a:r>
            <a:r>
              <a:rPr lang="ja-JP" altLang="en-US" dirty="0" smtClean="0"/>
              <a:t>はハードウェアレジスタ（</a:t>
            </a:r>
            <a:r>
              <a:rPr lang="en-US" altLang="ja-JP" dirty="0" smtClean="0"/>
              <a:t>PC</a:t>
            </a:r>
            <a:r>
              <a:rPr lang="ja-JP" altLang="en-US" dirty="0" smtClean="0"/>
              <a:t>、</a:t>
            </a:r>
            <a:r>
              <a:rPr lang="en-US" altLang="ja-JP" dirty="0" smtClean="0"/>
              <a:t>SP</a:t>
            </a:r>
            <a:r>
              <a:rPr lang="ja-JP" altLang="en-US" dirty="0" smtClean="0"/>
              <a:t>、等）とそのタスクの</a:t>
            </a:r>
            <a:r>
              <a:rPr lang="en-US" altLang="ja-JP" dirty="0" smtClean="0"/>
              <a:t>TCB</a:t>
            </a:r>
            <a:r>
              <a:rPr lang="ja-JP" altLang="en-US" dirty="0" smtClean="0"/>
              <a:t>（</a:t>
            </a:r>
            <a:r>
              <a:rPr lang="en-US" altLang="ja-JP" dirty="0" smtClean="0"/>
              <a:t>Task Control Block</a:t>
            </a:r>
            <a:r>
              <a:rPr lang="ja-JP" altLang="en-US" dirty="0" smtClean="0"/>
              <a:t>）にある他の情報体情報を保存する</a:t>
            </a:r>
            <a:endParaRPr lang="en-US" altLang="ja-JP" dirty="0" smtClean="0"/>
          </a:p>
          <a:p>
            <a:pPr lvl="1"/>
            <a:r>
              <a:rPr lang="en-US" altLang="ja-JP" dirty="0" smtClean="0"/>
              <a:t>OS</a:t>
            </a:r>
            <a:r>
              <a:rPr lang="ja-JP" altLang="en-US" dirty="0" smtClean="0"/>
              <a:t>が、待ち状態のタスクを実行できる時なったら、ハードウエアレジスタ（</a:t>
            </a:r>
            <a:r>
              <a:rPr lang="en-US" altLang="ja-JP" dirty="0" smtClean="0"/>
              <a:t>PC</a:t>
            </a:r>
            <a:r>
              <a:rPr lang="ja-JP" altLang="en-US" dirty="0" smtClean="0"/>
              <a:t>、</a:t>
            </a:r>
            <a:r>
              <a:rPr lang="en-US" altLang="ja-JP" dirty="0" smtClean="0"/>
              <a:t>SP</a:t>
            </a:r>
            <a:r>
              <a:rPr lang="ja-JP" altLang="en-US" dirty="0" smtClean="0"/>
              <a:t>、等）と新しいタスクの</a:t>
            </a:r>
            <a:r>
              <a:rPr lang="en-US" altLang="ja-JP" dirty="0" smtClean="0"/>
              <a:t>TCB</a:t>
            </a:r>
            <a:r>
              <a:rPr lang="ja-JP" altLang="en-US" dirty="0" smtClean="0"/>
              <a:t>の値をロードし、他の全ての状態を復旧する</a:t>
            </a:r>
            <a:endParaRPr lang="en-US" altLang="ja-JP" dirty="0" smtClean="0"/>
          </a:p>
          <a:p>
            <a:pPr lvl="1"/>
            <a:r>
              <a:rPr lang="ja-JP" altLang="en-US" dirty="0" smtClean="0"/>
              <a:t>コンテキストスイッしは、比較的高価な操作</a:t>
            </a:r>
            <a:endParaRPr lang="en-US" altLang="ja-JP" dirty="0" smtClean="0"/>
          </a:p>
          <a:p>
            <a:pPr lvl="2"/>
            <a:r>
              <a:rPr lang="ja-JP" altLang="en-US" dirty="0" smtClean="0"/>
              <a:t>しかし、</a:t>
            </a:r>
            <a:r>
              <a:rPr lang="en-US" altLang="ja-JP" dirty="0" smtClean="0"/>
              <a:t>TTS</a:t>
            </a:r>
            <a:r>
              <a:rPr lang="ja-JP" altLang="en-US" dirty="0" smtClean="0"/>
              <a:t>では一秒間に</a:t>
            </a:r>
            <a:r>
              <a:rPr lang="en-US" altLang="ja-JP" dirty="0" smtClean="0"/>
              <a:t>100〜1000</a:t>
            </a:r>
            <a:r>
              <a:rPr lang="ja-JP" altLang="en-US" dirty="0" smtClean="0"/>
              <a:t>回のコンテキストスイッチを行う。</a:t>
            </a:r>
            <a:endParaRPr lang="en-US" altLang="ja-JP" dirty="0" smtClean="0"/>
          </a:p>
          <a:p>
            <a:pPr lvl="2"/>
            <a:r>
              <a:rPr lang="ja-JP" altLang="en-US" dirty="0" smtClean="0"/>
              <a:t>なぜそこまで頻繁か？また、なぜそれ以上に頻繁にしないのか？</a:t>
            </a:r>
            <a:endParaRPr lang="ja-JP" altLang="en-US" dirty="0"/>
          </a:p>
        </p:txBody>
      </p:sp>
      <p:sp>
        <p:nvSpPr>
          <p:cNvPr id="4" name="スライド番号プレースホルダー 3"/>
          <p:cNvSpPr>
            <a:spLocks noGrp="1"/>
          </p:cNvSpPr>
          <p:nvPr>
            <p:ph type="sldNum" sz="quarter" idx="10"/>
          </p:nvPr>
        </p:nvSpPr>
        <p:spPr/>
        <p:txBody>
          <a:bodyPr/>
          <a:lstStyle/>
          <a:p>
            <a:fld id="{E9AB7569-FD11-2040-804D-F71B1CED6577}" type="slidenum">
              <a:rPr lang="ja-JP" altLang="en-US" smtClean="0"/>
              <a:pPr/>
              <a:t>44</a:t>
            </a:fld>
            <a:endParaRPr lang="en-US" altLang="ja-JP"/>
          </a:p>
        </p:txBody>
      </p:sp>
      <p:sp>
        <p:nvSpPr>
          <p:cNvPr id="5" name="フッター プレースホルダー 4"/>
          <p:cNvSpPr>
            <a:spLocks noGrp="1"/>
          </p:cNvSpPr>
          <p:nvPr>
            <p:ph type="ftr" sz="quarter" idx="11"/>
          </p:nvPr>
        </p:nvSpPr>
        <p:spPr/>
        <p:txBody>
          <a:bodyPr/>
          <a:lstStyle/>
          <a:p>
            <a:r>
              <a:rPr lang="en-US" altLang="ja-JP" smtClean="0"/>
              <a:t>(C) 2016 YRP UNL and TRON Forum, All Rights Reserved.</a:t>
            </a:r>
            <a:endParaRPr lang="ja-JP" altLang="en-US"/>
          </a:p>
        </p:txBody>
      </p:sp>
    </p:spTree>
    <p:extLst>
      <p:ext uri="{BB962C8B-B14F-4D97-AF65-F5344CB8AC3E}">
        <p14:creationId xmlns:p14="http://schemas.microsoft.com/office/powerpoint/2010/main" val="386460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タスクスケジューリング（</a:t>
            </a:r>
            <a:r>
              <a:rPr lang="en-US" altLang="ja-JP">
                <a:latin typeface="メイリオ" charset="0"/>
                <a:ea typeface="メイリオ" charset="0"/>
                <a:cs typeface="メイリオ" charset="0"/>
              </a:rPr>
              <a:t>task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p:txBody>
      </p:sp>
      <p:sp>
        <p:nvSpPr>
          <p:cNvPr id="119810" name="Rectangle 3"/>
          <p:cNvSpPr>
            <a:spLocks noGrp="1" noChangeArrowheads="1"/>
          </p:cNvSpPr>
          <p:nvPr>
            <p:ph type="body" idx="1"/>
          </p:nvPr>
        </p:nvSpPr>
        <p:spPr/>
        <p:txBody>
          <a:bodyPr/>
          <a:lstStyle/>
          <a:p>
            <a:pPr eaLnBrk="1" hangingPunct="1"/>
            <a:r>
              <a:rPr lang="ja-JP" altLang="en-US">
                <a:latin typeface="Arial" charset="0"/>
                <a:ea typeface="ヒラギノ角ゴ ProN W6" charset="0"/>
                <a:cs typeface="ヒラギノ角ゴ ProN W6" charset="0"/>
              </a:rPr>
              <a:t>一つのコンピュータ上で、複数のタスクに動作させる処理＝マルチタスク処理</a:t>
            </a:r>
          </a:p>
          <a:p>
            <a:pPr eaLnBrk="1" hangingPunct="1"/>
            <a:r>
              <a:rPr lang="ja-JP" altLang="en-US">
                <a:latin typeface="Arial" charset="0"/>
                <a:ea typeface="ヒラギノ角ゴ ProN W6" charset="0"/>
                <a:cs typeface="ヒラギノ角ゴ ProN W6" charset="0"/>
              </a:rPr>
              <a:t>同時とはいっても、</a:t>
            </a:r>
            <a:r>
              <a:rPr lang="en-US" altLang="ja-JP">
                <a:latin typeface="Arial" charset="0"/>
                <a:ea typeface="ヒラギノ角ゴ ProN W6" charset="0"/>
                <a:cs typeface="ヒラギノ角ゴ ProN W6" charset="0"/>
              </a:rPr>
              <a:t>CPU</a:t>
            </a:r>
            <a:r>
              <a:rPr lang="ja-JP" altLang="en-US">
                <a:latin typeface="Arial" charset="0"/>
                <a:ea typeface="ヒラギノ角ゴ ProN W6" charset="0"/>
                <a:cs typeface="ヒラギノ角ゴ ProN W6" charset="0"/>
              </a:rPr>
              <a:t>を使う時間帯を複数のタスクに別々に振り分けて、順番に使う</a:t>
            </a:r>
            <a:br>
              <a:rPr lang="ja-JP" altLang="en-US">
                <a:latin typeface="Arial" charset="0"/>
                <a:ea typeface="ヒラギノ角ゴ ProN W6" charset="0"/>
                <a:cs typeface="ヒラギノ角ゴ ProN W6" charset="0"/>
              </a:rPr>
            </a:br>
            <a:r>
              <a:rPr lang="ja-JP" altLang="en-US">
                <a:latin typeface="Arial" charset="0"/>
                <a:ea typeface="ヒラギノ角ゴ ProN W6" charset="0"/>
                <a:cs typeface="ヒラギノ角ゴ ProN W6" charset="0"/>
              </a:rPr>
              <a:t>＝タスクスケジューリング</a:t>
            </a:r>
          </a:p>
          <a:p>
            <a:pPr lvl="1" eaLnBrk="1" hangingPunct="1">
              <a:buFont typeface="Wingdings" charset="0"/>
              <a:buNone/>
            </a:pPr>
            <a:r>
              <a:rPr lang="en-US" altLang="ja-JP">
                <a:latin typeface="Arial" charset="0"/>
                <a:ea typeface="ヒラギノ明朝 Pro W6" charset="0"/>
                <a:cs typeface="ヒラギノ明朝 Pro W6" charset="0"/>
              </a:rPr>
              <a:t>※</a:t>
            </a:r>
            <a:r>
              <a:rPr lang="ja-JP" altLang="en-US">
                <a:latin typeface="Arial" charset="0"/>
                <a:ea typeface="ヒラギノ明朝 Pro W6" charset="0"/>
                <a:cs typeface="ヒラギノ明朝 Pro W6" charset="0"/>
              </a:rPr>
              <a:t>時間分割の長さ、分割方法によって様々な方式</a:t>
            </a:r>
          </a:p>
        </p:txBody>
      </p:sp>
      <p:sp>
        <p:nvSpPr>
          <p:cNvPr id="11981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7B96E77-500D-4A40-9E99-FE32F412AB99}" type="slidenum">
              <a:rPr kumimoji="0" lang="ja-JP" altLang="en-US" sz="2000">
                <a:solidFill>
                  <a:schemeClr val="bg1"/>
                </a:solidFill>
                <a:latin typeface="Rockwell" charset="0"/>
                <a:ea typeface="ＭＳ ゴシック" charset="0"/>
                <a:cs typeface="ＭＳ ゴシック" charset="0"/>
              </a:rPr>
              <a:pPr/>
              <a:t>45</a:t>
            </a:fld>
            <a:endParaRPr kumimoji="0" lang="en-US" altLang="ja-JP" sz="2000">
              <a:solidFill>
                <a:schemeClr val="bg1"/>
              </a:solidFill>
              <a:latin typeface="Rockwell" charset="0"/>
              <a:ea typeface="ＭＳ ゴシック" charset="0"/>
              <a:cs typeface="ＭＳ ゴシック" charset="0"/>
            </a:endParaRPr>
          </a:p>
        </p:txBody>
      </p:sp>
      <p:sp>
        <p:nvSpPr>
          <p:cNvPr id="119812"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600477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タイトル 1"/>
          <p:cNvSpPr>
            <a:spLocks noGrp="1"/>
          </p:cNvSpPr>
          <p:nvPr>
            <p:ph type="title"/>
          </p:nvPr>
        </p:nvSpPr>
        <p:spPr/>
        <p:txBody>
          <a:bodyPr/>
          <a:lstStyle/>
          <a:p>
            <a:r>
              <a:rPr lang="ja-JP" altLang="en-US" dirty="0" smtClean="0">
                <a:latin typeface="メイリオ" charset="0"/>
                <a:ea typeface="メイリオ" charset="0"/>
                <a:cs typeface="メイリオ" charset="0"/>
              </a:rPr>
              <a:t>リアルタイム・スケジューリング方式</a:t>
            </a:r>
            <a:r>
              <a:rPr lang="en-US" altLang="ja-JP" dirty="0">
                <a:latin typeface="メイリオ" charset="0"/>
                <a:ea typeface="メイリオ" charset="0"/>
                <a:cs typeface="メイリオ" charset="0"/>
              </a:rPr>
              <a:t/>
            </a:r>
            <a:br>
              <a:rPr lang="en-US" altLang="ja-JP" dirty="0">
                <a:latin typeface="メイリオ" charset="0"/>
                <a:ea typeface="メイリオ" charset="0"/>
                <a:cs typeface="メイリオ" charset="0"/>
              </a:rPr>
            </a:br>
            <a:r>
              <a:rPr lang="ja-JP" altLang="en-US" dirty="0">
                <a:latin typeface="メイリオ" charset="0"/>
                <a:ea typeface="メイリオ" charset="0"/>
                <a:cs typeface="メイリオ" charset="0"/>
              </a:rPr>
              <a:t>（</a:t>
            </a:r>
            <a:r>
              <a:rPr lang="en-US" altLang="ja-JP" dirty="0">
                <a:latin typeface="メイリオ" charset="0"/>
                <a:ea typeface="メイリオ" charset="0"/>
                <a:cs typeface="メイリオ" charset="0"/>
              </a:rPr>
              <a:t>Real-time Scheduling</a:t>
            </a:r>
            <a:r>
              <a:rPr lang="ja-JP" altLang="en-US" dirty="0">
                <a:latin typeface="メイリオ" charset="0"/>
                <a:ea typeface="メイリオ" charset="0"/>
                <a:cs typeface="メイリオ" charset="0"/>
              </a:rPr>
              <a:t>）</a:t>
            </a:r>
          </a:p>
        </p:txBody>
      </p:sp>
      <p:sp>
        <p:nvSpPr>
          <p:cNvPr id="105474" name="コンテンツ プレースホルダ 9"/>
          <p:cNvSpPr>
            <a:spLocks noGrp="1"/>
          </p:cNvSpPr>
          <p:nvPr>
            <p:ph idx="1"/>
          </p:nvPr>
        </p:nvSpPr>
        <p:spPr/>
        <p:txBody>
          <a:bodyPr/>
          <a:lstStyle/>
          <a:p>
            <a:r>
              <a:rPr lang="ja-JP" altLang="en-US">
                <a:latin typeface="メイリオ" charset="0"/>
                <a:ea typeface="メイリオ" charset="0"/>
                <a:cs typeface="メイリオ" charset="0"/>
              </a:rPr>
              <a:t>以下の方式を融合したものが一般的</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優先度ベース（</a:t>
            </a:r>
            <a:r>
              <a:rPr lang="en-US" altLang="ja-JP">
                <a:latin typeface="メイリオ" charset="0"/>
                <a:ea typeface="メイリオ" charset="0"/>
                <a:cs typeface="メイリオ" charset="0"/>
              </a:rPr>
              <a:t>Priority-Based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A task can have a priority.  </a:t>
            </a:r>
          </a:p>
          <a:p>
            <a:pPr lvl="1"/>
            <a:r>
              <a:rPr lang="en-US" altLang="ja-JP">
                <a:latin typeface="ヒラギノ丸ゴ Pro W4" charset="0"/>
                <a:ea typeface="ヒラギノ丸ゴ Pro W4" charset="0"/>
                <a:cs typeface="ヒラギノ丸ゴ Pro W4" charset="0"/>
              </a:rPr>
              <a:t>Tasks with higher priorities can be allocated a CPU in prior to tasks with lower priorities.</a:t>
            </a:r>
          </a:p>
          <a:p>
            <a:r>
              <a:rPr lang="ja-JP" altLang="en-US">
                <a:latin typeface="メイリオ" charset="0"/>
                <a:ea typeface="メイリオ" charset="0"/>
                <a:cs typeface="メイリオ" charset="0"/>
              </a:rPr>
              <a:t>横取り型（</a:t>
            </a:r>
            <a:r>
              <a:rPr lang="en-US" altLang="ja-JP">
                <a:latin typeface="メイリオ" charset="0"/>
                <a:ea typeface="メイリオ" charset="0"/>
                <a:cs typeface="メイリオ" charset="0"/>
              </a:rPr>
              <a:t>Preemptive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A scheduling is called preemptive if it is capable of forcibly removing processes from a CPU when it decides to allocate that CPU to another process. </a:t>
            </a:r>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イベント駆動型（</a:t>
            </a:r>
            <a:r>
              <a:rPr lang="en-US" altLang="ja-JP">
                <a:latin typeface="メイリオ" charset="0"/>
                <a:ea typeface="メイリオ" charset="0"/>
                <a:cs typeface="メイリオ" charset="0"/>
              </a:rPr>
              <a:t>Event-Driven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Event-driven scheduling switches tasks only when an event of higher priority needs service.</a:t>
            </a:r>
          </a:p>
          <a:p>
            <a:pPr lvl="2"/>
            <a:r>
              <a:rPr lang="en-US" altLang="ja-JP">
                <a:latin typeface="ヒラギノ丸ゴ Pro W4" charset="0"/>
                <a:ea typeface="ヒラギノ丸ゴ Pro W4" charset="0"/>
                <a:cs typeface="ヒラギノ丸ゴ Pro W4" charset="0"/>
              </a:rPr>
              <a:t>This is also called preemptive priority, or priority scheduling.</a:t>
            </a:r>
            <a:endParaRPr lang="ja-JP" altLang="en-US">
              <a:latin typeface="ヒラギノ丸ゴ Pro W4" charset="0"/>
              <a:ea typeface="ヒラギノ丸ゴ Pro W4" charset="0"/>
              <a:cs typeface="ヒラギノ丸ゴ Pro W4" charset="0"/>
            </a:endParaRPr>
          </a:p>
        </p:txBody>
      </p:sp>
      <p:sp>
        <p:nvSpPr>
          <p:cNvPr id="105475" name="スライド番号プレースホル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2EC1686-A493-4240-B551-8CDEBC762615}" type="slidenum">
              <a:rPr kumimoji="0" lang="ja-JP" altLang="en-US" sz="2000">
                <a:solidFill>
                  <a:schemeClr val="bg1"/>
                </a:solidFill>
                <a:latin typeface="Rockwell" charset="0"/>
                <a:ea typeface="ＭＳ ゴシック" charset="0"/>
                <a:cs typeface="ＭＳ ゴシック" charset="0"/>
              </a:rPr>
              <a:pPr/>
              <a:t>46</a:t>
            </a:fld>
            <a:endParaRPr kumimoji="0" lang="en-US" altLang="ja-JP" sz="2000">
              <a:solidFill>
                <a:schemeClr val="bg1"/>
              </a:solidFill>
              <a:latin typeface="Rockwell" charset="0"/>
              <a:ea typeface="ＭＳ ゴシック" charset="0"/>
              <a:cs typeface="ＭＳ ゴシック" charset="0"/>
            </a:endParaRPr>
          </a:p>
        </p:txBody>
      </p:sp>
      <p:sp>
        <p:nvSpPr>
          <p:cNvPr id="105476"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6667918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リアルタイム方式とラウンドロビン方式</a:t>
            </a:r>
          </a:p>
        </p:txBody>
      </p:sp>
      <p:sp>
        <p:nvSpPr>
          <p:cNvPr id="106498" name="スライド番号プレースホルダ 70"/>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FFADB47-53EA-0349-93B7-74F706C84789}" type="slidenum">
              <a:rPr kumimoji="0" lang="ja-JP" altLang="en-US" sz="2000">
                <a:solidFill>
                  <a:schemeClr val="bg1"/>
                </a:solidFill>
                <a:latin typeface="Rockwell" charset="0"/>
                <a:ea typeface="ＭＳ ゴシック" charset="0"/>
                <a:cs typeface="ＭＳ ゴシック" charset="0"/>
              </a:rPr>
              <a:pPr/>
              <a:t>47</a:t>
            </a:fld>
            <a:endParaRPr kumimoji="0" lang="en-US" altLang="ja-JP" sz="2000">
              <a:solidFill>
                <a:schemeClr val="bg1"/>
              </a:solidFill>
              <a:latin typeface="Rockwell" charset="0"/>
              <a:ea typeface="ＭＳ ゴシック" charset="0"/>
              <a:cs typeface="ＭＳ ゴシック" charset="0"/>
            </a:endParaRPr>
          </a:p>
        </p:txBody>
      </p:sp>
      <p:sp>
        <p:nvSpPr>
          <p:cNvPr id="106499" name="フッター プレースホルダ 7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grpSp>
        <p:nvGrpSpPr>
          <p:cNvPr id="106500" name="図形グループ 72"/>
          <p:cNvGrpSpPr>
            <a:grpSpLocks/>
          </p:cNvGrpSpPr>
          <p:nvPr/>
        </p:nvGrpSpPr>
        <p:grpSpPr bwMode="auto">
          <a:xfrm>
            <a:off x="2166938" y="1989138"/>
            <a:ext cx="10363200" cy="3354387"/>
            <a:chOff x="872331" y="1760537"/>
            <a:chExt cx="10363200" cy="3354388"/>
          </a:xfrm>
        </p:grpSpPr>
        <p:cxnSp>
          <p:nvCxnSpPr>
            <p:cNvPr id="74" name="直線コネクタ 73"/>
            <p:cNvCxnSpPr/>
            <p:nvPr/>
          </p:nvCxnSpPr>
          <p:spPr>
            <a:xfrm rot="5400000">
              <a:off x="568324" y="3588544"/>
              <a:ext cx="3046414"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rot="10800000">
              <a:off x="2091531" y="511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106549" name="テキスト ボックス 75"/>
            <p:cNvSpPr txBox="1">
              <a:spLocks noChangeArrowheads="1"/>
            </p:cNvSpPr>
            <p:nvPr/>
          </p:nvSpPr>
          <p:spPr bwMode="auto">
            <a:xfrm>
              <a:off x="872331" y="237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A</a:t>
              </a:r>
              <a:endParaRPr lang="ja-JP" altLang="en-US">
                <a:solidFill>
                  <a:srgbClr val="000000"/>
                </a:solidFill>
                <a:latin typeface="Calibri" charset="0"/>
                <a:ea typeface="ＭＳ ゴシック" charset="0"/>
                <a:cs typeface="ＭＳ ゴシック" charset="0"/>
              </a:endParaRPr>
            </a:p>
          </p:txBody>
        </p:sp>
        <p:sp>
          <p:nvSpPr>
            <p:cNvPr id="106550" name="テキスト ボックス 76"/>
            <p:cNvSpPr txBox="1">
              <a:spLocks noChangeArrowheads="1"/>
            </p:cNvSpPr>
            <p:nvPr/>
          </p:nvSpPr>
          <p:spPr bwMode="auto">
            <a:xfrm>
              <a:off x="872331" y="320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B</a:t>
              </a:r>
              <a:endParaRPr lang="ja-JP" altLang="en-US">
                <a:solidFill>
                  <a:srgbClr val="000000"/>
                </a:solidFill>
                <a:latin typeface="Calibri" charset="0"/>
                <a:ea typeface="ＭＳ ゴシック" charset="0"/>
                <a:cs typeface="ＭＳ ゴシック" charset="0"/>
              </a:endParaRPr>
            </a:p>
          </p:txBody>
        </p:sp>
        <p:sp>
          <p:nvSpPr>
            <p:cNvPr id="106551" name="テキスト ボックス 77"/>
            <p:cNvSpPr txBox="1">
              <a:spLocks noChangeArrowheads="1"/>
            </p:cNvSpPr>
            <p:nvPr/>
          </p:nvSpPr>
          <p:spPr bwMode="auto">
            <a:xfrm>
              <a:off x="872331" y="404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C</a:t>
              </a:r>
              <a:endParaRPr lang="ja-JP" altLang="en-US">
                <a:solidFill>
                  <a:srgbClr val="000000"/>
                </a:solidFill>
                <a:latin typeface="Calibri" charset="0"/>
                <a:ea typeface="ＭＳ ゴシック" charset="0"/>
                <a:cs typeface="ＭＳ ゴシック" charset="0"/>
              </a:endParaRPr>
            </a:p>
          </p:txBody>
        </p:sp>
        <p:cxnSp>
          <p:nvCxnSpPr>
            <p:cNvPr id="79" name="直線コネクタ 78"/>
            <p:cNvCxnSpPr/>
            <p:nvPr/>
          </p:nvCxnSpPr>
          <p:spPr>
            <a:xfrm rot="10800000">
              <a:off x="2091531" y="427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rot="10800000">
              <a:off x="2091531" y="34369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10800000">
              <a:off x="2091531" y="259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6555" name="テキスト ボックス 81"/>
            <p:cNvSpPr txBox="1">
              <a:spLocks noChangeArrowheads="1"/>
            </p:cNvSpPr>
            <p:nvPr/>
          </p:nvSpPr>
          <p:spPr bwMode="auto">
            <a:xfrm>
              <a:off x="2320131" y="267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X</a:t>
              </a:r>
              <a:endParaRPr lang="ja-JP" altLang="en-US" sz="1800">
                <a:solidFill>
                  <a:srgbClr val="000000"/>
                </a:solidFill>
                <a:latin typeface="Calibri" charset="0"/>
                <a:ea typeface="ＭＳ ゴシック" charset="0"/>
                <a:cs typeface="ＭＳ ゴシック" charset="0"/>
              </a:endParaRPr>
            </a:p>
          </p:txBody>
        </p:sp>
        <p:sp>
          <p:nvSpPr>
            <p:cNvPr id="106556" name="テキスト ボックス 82"/>
            <p:cNvSpPr txBox="1">
              <a:spLocks noChangeArrowheads="1"/>
            </p:cNvSpPr>
            <p:nvPr/>
          </p:nvSpPr>
          <p:spPr bwMode="auto">
            <a:xfrm>
              <a:off x="4148931" y="18367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Y</a:t>
              </a:r>
              <a:endParaRPr lang="ja-JP" altLang="en-US" sz="1800">
                <a:solidFill>
                  <a:srgbClr val="000000"/>
                </a:solidFill>
                <a:latin typeface="Calibri" charset="0"/>
                <a:ea typeface="ＭＳ ゴシック" charset="0"/>
                <a:cs typeface="ＭＳ ゴシック" charset="0"/>
              </a:endParaRPr>
            </a:p>
          </p:txBody>
        </p:sp>
        <p:cxnSp>
          <p:nvCxnSpPr>
            <p:cNvPr id="84" name="直線コネクタ 83"/>
            <p:cNvCxnSpPr/>
            <p:nvPr/>
          </p:nvCxnSpPr>
          <p:spPr>
            <a:xfrm>
              <a:off x="20915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5" name="直線コネクタ 84"/>
            <p:cNvCxnSpPr/>
            <p:nvPr/>
          </p:nvCxnSpPr>
          <p:spPr>
            <a:xfrm>
              <a:off x="35393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6" name="直線コネクタ 85"/>
            <p:cNvCxnSpPr/>
            <p:nvPr/>
          </p:nvCxnSpPr>
          <p:spPr>
            <a:xfrm>
              <a:off x="49871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7" name="直線コネクタ 86"/>
            <p:cNvCxnSpPr/>
            <p:nvPr/>
          </p:nvCxnSpPr>
          <p:spPr>
            <a:xfrm>
              <a:off x="64349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8" name="直線コネクタ 87"/>
            <p:cNvCxnSpPr/>
            <p:nvPr/>
          </p:nvCxnSpPr>
          <p:spPr>
            <a:xfrm>
              <a:off x="78827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9" name="直線コネクタ 88"/>
            <p:cNvCxnSpPr/>
            <p:nvPr/>
          </p:nvCxnSpPr>
          <p:spPr>
            <a:xfrm>
              <a:off x="93305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0" name="直線矢印コネクタ 89"/>
            <p:cNvCxnSpPr/>
            <p:nvPr/>
          </p:nvCxnSpPr>
          <p:spPr>
            <a:xfrm rot="5400000">
              <a:off x="3120231" y="3017836"/>
              <a:ext cx="838200" cy="3175"/>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rot="5400000">
              <a:off x="4568825" y="385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p:nvPr/>
          </p:nvCxnSpPr>
          <p:spPr>
            <a:xfrm rot="5400000">
              <a:off x="7464425" y="301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p:nvPr/>
          </p:nvCxnSpPr>
          <p:spPr>
            <a:xfrm rot="5400000">
              <a:off x="8913812" y="3853656"/>
              <a:ext cx="8382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p:nvPr/>
          </p:nvCxnSpPr>
          <p:spPr>
            <a:xfrm rot="5400000" flipH="1" flipV="1">
              <a:off x="5599905" y="3436938"/>
              <a:ext cx="1674813"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5" name="二等辺三角形 94"/>
            <p:cNvSpPr/>
            <p:nvPr/>
          </p:nvSpPr>
          <p:spPr>
            <a:xfrm flipV="1">
              <a:off x="2777331" y="313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96" name="二等辺三角形 95"/>
            <p:cNvSpPr/>
            <p:nvPr/>
          </p:nvSpPr>
          <p:spPr>
            <a:xfrm flipV="1">
              <a:off x="4529931" y="229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cxnSp>
          <p:nvCxnSpPr>
            <p:cNvPr id="97" name="直線矢印コネクタ 96"/>
            <p:cNvCxnSpPr/>
            <p:nvPr/>
          </p:nvCxnSpPr>
          <p:spPr>
            <a:xfrm>
              <a:off x="2929731" y="3589338"/>
              <a:ext cx="609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06575" name="テキスト ボックス 97"/>
            <p:cNvSpPr txBox="1">
              <a:spLocks noChangeArrowheads="1"/>
            </p:cNvSpPr>
            <p:nvPr/>
          </p:nvSpPr>
          <p:spPr bwMode="auto">
            <a:xfrm>
              <a:off x="2853531" y="35893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wait</a:t>
              </a:r>
              <a:endParaRPr lang="ja-JP" altLang="en-US" sz="1800">
                <a:solidFill>
                  <a:srgbClr val="000000"/>
                </a:solidFill>
                <a:latin typeface="Calibri" charset="0"/>
                <a:ea typeface="ＭＳ ゴシック" charset="0"/>
                <a:cs typeface="ＭＳ ゴシック" charset="0"/>
              </a:endParaRPr>
            </a:p>
          </p:txBody>
        </p:sp>
        <p:cxnSp>
          <p:nvCxnSpPr>
            <p:cNvPr id="99" name="直線矢印コネクタ 98"/>
            <p:cNvCxnSpPr/>
            <p:nvPr/>
          </p:nvCxnSpPr>
          <p:spPr>
            <a:xfrm>
              <a:off x="4682331" y="2674937"/>
              <a:ext cx="1752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06577" name="テキスト ボックス 99"/>
            <p:cNvSpPr txBox="1">
              <a:spLocks noChangeArrowheads="1"/>
            </p:cNvSpPr>
            <p:nvPr/>
          </p:nvSpPr>
          <p:spPr bwMode="auto">
            <a:xfrm>
              <a:off x="5368131" y="26749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wait</a:t>
              </a:r>
              <a:endParaRPr lang="ja-JP" altLang="en-US" sz="1800">
                <a:solidFill>
                  <a:srgbClr val="000000"/>
                </a:solidFill>
                <a:latin typeface="Calibri" charset="0"/>
                <a:ea typeface="ＭＳ ゴシック" charset="0"/>
                <a:cs typeface="ＭＳ ゴシック" charset="0"/>
              </a:endParaRPr>
            </a:p>
          </p:txBody>
        </p:sp>
        <p:sp>
          <p:nvSpPr>
            <p:cNvPr id="101" name="正方形/長方形 100"/>
            <p:cNvSpPr/>
            <p:nvPr/>
          </p:nvSpPr>
          <p:spPr>
            <a:xfrm>
              <a:off x="6434931" y="244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02" name="正方形/長方形 101"/>
            <p:cNvSpPr/>
            <p:nvPr/>
          </p:nvSpPr>
          <p:spPr>
            <a:xfrm>
              <a:off x="3539331" y="3360737"/>
              <a:ext cx="14478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03" name="正方形/長方形 102"/>
            <p:cNvSpPr/>
            <p:nvPr/>
          </p:nvSpPr>
          <p:spPr>
            <a:xfrm>
              <a:off x="7882731" y="3360737"/>
              <a:ext cx="7620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04" name="直線矢印コネクタ 103"/>
            <p:cNvCxnSpPr>
              <a:stCxn id="101" idx="3"/>
            </p:cNvCxnSpPr>
            <p:nvPr/>
          </p:nvCxnSpPr>
          <p:spPr>
            <a:xfrm flipV="1">
              <a:off x="7501731" y="214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5" name="直線矢印コネクタ 104"/>
            <p:cNvCxnSpPr/>
            <p:nvPr/>
          </p:nvCxnSpPr>
          <p:spPr>
            <a:xfrm rot="5400000" flipH="1" flipV="1">
              <a:off x="8035131" y="275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6589" name="テキスト ボックス 105"/>
            <p:cNvSpPr txBox="1">
              <a:spLocks noChangeArrowheads="1"/>
            </p:cNvSpPr>
            <p:nvPr/>
          </p:nvSpPr>
          <p:spPr bwMode="auto">
            <a:xfrm>
              <a:off x="6685665" y="1760537"/>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Y</a:t>
              </a:r>
              <a:r>
                <a:rPr lang="ja-JP" altLang="en-US" sz="1800">
                  <a:solidFill>
                    <a:srgbClr val="000000"/>
                  </a:solidFill>
                  <a:latin typeface="Calibri" charset="0"/>
                  <a:ea typeface="ＭＳ ゴシック" charset="0"/>
                  <a:cs typeface="ＭＳ ゴシック" charset="0"/>
                </a:rPr>
                <a:t>への応答</a:t>
              </a:r>
            </a:p>
          </p:txBody>
        </p:sp>
        <p:sp>
          <p:nvSpPr>
            <p:cNvPr id="106590" name="テキスト ボックス 106"/>
            <p:cNvSpPr txBox="1">
              <a:spLocks noChangeArrowheads="1"/>
            </p:cNvSpPr>
            <p:nvPr/>
          </p:nvSpPr>
          <p:spPr bwMode="auto">
            <a:xfrm>
              <a:off x="8512270" y="1760537"/>
              <a:ext cx="1227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X</a:t>
              </a:r>
              <a:r>
                <a:rPr lang="ja-JP" altLang="en-US" sz="1800">
                  <a:solidFill>
                    <a:srgbClr val="000000"/>
                  </a:solidFill>
                  <a:latin typeface="Calibri" charset="0"/>
                  <a:ea typeface="ＭＳ ゴシック" charset="0"/>
                  <a:cs typeface="ＭＳ ゴシック" charset="0"/>
                </a:rPr>
                <a:t>への応答</a:t>
              </a:r>
            </a:p>
          </p:txBody>
        </p:sp>
        <p:sp>
          <p:nvSpPr>
            <p:cNvPr id="106591" name="テキスト ボックス 107"/>
            <p:cNvSpPr txBox="1">
              <a:spLocks noChangeArrowheads="1"/>
            </p:cNvSpPr>
            <p:nvPr/>
          </p:nvSpPr>
          <p:spPr bwMode="auto">
            <a:xfrm>
              <a:off x="36917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92" name="テキスト ボックス 108"/>
            <p:cNvSpPr txBox="1">
              <a:spLocks noChangeArrowheads="1"/>
            </p:cNvSpPr>
            <p:nvPr/>
          </p:nvSpPr>
          <p:spPr bwMode="auto">
            <a:xfrm>
              <a:off x="77303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93" name="テキスト ボックス 109"/>
            <p:cNvSpPr txBox="1">
              <a:spLocks noChangeArrowheads="1"/>
            </p:cNvSpPr>
            <p:nvPr/>
          </p:nvSpPr>
          <p:spPr bwMode="auto">
            <a:xfrm>
              <a:off x="6511131" y="259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Y</a:t>
              </a:r>
              <a:endParaRPr lang="ja-JP" altLang="en-US" sz="1800">
                <a:solidFill>
                  <a:srgbClr val="000000"/>
                </a:solidFill>
                <a:latin typeface="Calibri" charset="0"/>
                <a:ea typeface="ＭＳ ゴシック" charset="0"/>
                <a:cs typeface="ＭＳ ゴシック" charset="0"/>
              </a:endParaRPr>
            </a:p>
          </p:txBody>
        </p:sp>
        <p:cxnSp>
          <p:nvCxnSpPr>
            <p:cNvPr id="111" name="直線コネクタ 110"/>
            <p:cNvCxnSpPr/>
            <p:nvPr/>
          </p:nvCxnSpPr>
          <p:spPr>
            <a:xfrm rot="5400000">
              <a:off x="5483224" y="3626644"/>
              <a:ext cx="2817814" cy="3175"/>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2" name="直線コネクタ 111"/>
            <p:cNvCxnSpPr/>
            <p:nvPr/>
          </p:nvCxnSpPr>
          <p:spPr>
            <a:xfrm rot="5400000">
              <a:off x="6778625" y="3626644"/>
              <a:ext cx="2819401" cy="1587"/>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6596" name="テキスト ボックス 112"/>
            <p:cNvSpPr txBox="1">
              <a:spLocks noChangeArrowheads="1"/>
            </p:cNvSpPr>
            <p:nvPr/>
          </p:nvSpPr>
          <p:spPr bwMode="auto">
            <a:xfrm rot="-5400000">
              <a:off x="77912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X</a:t>
              </a:r>
              <a:endParaRPr lang="ja-JP" altLang="en-US" sz="1200">
                <a:solidFill>
                  <a:srgbClr val="000000"/>
                </a:solidFill>
                <a:latin typeface="Calibri" charset="0"/>
                <a:ea typeface="ＭＳ ゴシック" charset="0"/>
                <a:cs typeface="ＭＳ ゴシック" charset="0"/>
              </a:endParaRPr>
            </a:p>
          </p:txBody>
        </p:sp>
        <p:sp>
          <p:nvSpPr>
            <p:cNvPr id="106597" name="テキスト ボックス 113"/>
            <p:cNvSpPr txBox="1">
              <a:spLocks noChangeArrowheads="1"/>
            </p:cNvSpPr>
            <p:nvPr/>
          </p:nvSpPr>
          <p:spPr bwMode="auto">
            <a:xfrm rot="-5400000">
              <a:off x="64958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Y</a:t>
              </a:r>
              <a:endParaRPr lang="ja-JP" altLang="en-US" sz="1200">
                <a:solidFill>
                  <a:srgbClr val="000000"/>
                </a:solidFill>
                <a:latin typeface="Calibri" charset="0"/>
                <a:ea typeface="ＭＳ ゴシック" charset="0"/>
                <a:cs typeface="ＭＳ ゴシック" charset="0"/>
              </a:endParaRPr>
            </a:p>
          </p:txBody>
        </p:sp>
      </p:grpSp>
      <p:grpSp>
        <p:nvGrpSpPr>
          <p:cNvPr id="106501" name="図形グループ 114"/>
          <p:cNvGrpSpPr>
            <a:grpSpLocks/>
          </p:cNvGrpSpPr>
          <p:nvPr/>
        </p:nvGrpSpPr>
        <p:grpSpPr bwMode="auto">
          <a:xfrm>
            <a:off x="2166938" y="5570538"/>
            <a:ext cx="10363200" cy="3582987"/>
            <a:chOff x="872331" y="5341937"/>
            <a:chExt cx="10363200" cy="3582988"/>
          </a:xfrm>
        </p:grpSpPr>
        <p:cxnSp>
          <p:nvCxnSpPr>
            <p:cNvPr id="116" name="直線コネクタ 115"/>
            <p:cNvCxnSpPr/>
            <p:nvPr/>
          </p:nvCxnSpPr>
          <p:spPr>
            <a:xfrm rot="5400000">
              <a:off x="568324" y="7398544"/>
              <a:ext cx="3046414" cy="3175"/>
            </a:xfrm>
            <a:prstGeom prst="line">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p:nvPr/>
          </p:nvCxnSpPr>
          <p:spPr>
            <a:xfrm rot="10800000">
              <a:off x="2091531" y="892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106507" name="テキスト ボックス 117"/>
            <p:cNvSpPr txBox="1">
              <a:spLocks noChangeArrowheads="1"/>
            </p:cNvSpPr>
            <p:nvPr/>
          </p:nvSpPr>
          <p:spPr bwMode="auto">
            <a:xfrm>
              <a:off x="872331" y="618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A</a:t>
              </a:r>
              <a:endParaRPr lang="ja-JP" altLang="en-US">
                <a:solidFill>
                  <a:srgbClr val="000000"/>
                </a:solidFill>
                <a:latin typeface="Calibri" charset="0"/>
                <a:ea typeface="ＭＳ ゴシック" charset="0"/>
                <a:cs typeface="ＭＳ ゴシック" charset="0"/>
              </a:endParaRPr>
            </a:p>
          </p:txBody>
        </p:sp>
        <p:sp>
          <p:nvSpPr>
            <p:cNvPr id="106508" name="テキスト ボックス 118"/>
            <p:cNvSpPr txBox="1">
              <a:spLocks noChangeArrowheads="1"/>
            </p:cNvSpPr>
            <p:nvPr/>
          </p:nvSpPr>
          <p:spPr bwMode="auto">
            <a:xfrm>
              <a:off x="872331" y="701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B</a:t>
              </a:r>
              <a:endParaRPr lang="ja-JP" altLang="en-US">
                <a:solidFill>
                  <a:srgbClr val="000000"/>
                </a:solidFill>
                <a:latin typeface="Calibri" charset="0"/>
                <a:ea typeface="ＭＳ ゴシック" charset="0"/>
                <a:cs typeface="ＭＳ ゴシック" charset="0"/>
              </a:endParaRPr>
            </a:p>
          </p:txBody>
        </p:sp>
        <p:sp>
          <p:nvSpPr>
            <p:cNvPr id="106509" name="テキスト ボックス 119"/>
            <p:cNvSpPr txBox="1">
              <a:spLocks noChangeArrowheads="1"/>
            </p:cNvSpPr>
            <p:nvPr/>
          </p:nvSpPr>
          <p:spPr bwMode="auto">
            <a:xfrm>
              <a:off x="872331" y="785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C</a:t>
              </a:r>
              <a:endParaRPr lang="ja-JP" altLang="en-US">
                <a:solidFill>
                  <a:srgbClr val="000000"/>
                </a:solidFill>
                <a:latin typeface="Calibri" charset="0"/>
                <a:ea typeface="ＭＳ ゴシック" charset="0"/>
                <a:cs typeface="ＭＳ ゴシック" charset="0"/>
              </a:endParaRPr>
            </a:p>
          </p:txBody>
        </p:sp>
        <p:cxnSp>
          <p:nvCxnSpPr>
            <p:cNvPr id="121" name="直線コネクタ 120"/>
            <p:cNvCxnSpPr/>
            <p:nvPr/>
          </p:nvCxnSpPr>
          <p:spPr>
            <a:xfrm rot="10800000">
              <a:off x="2091531" y="808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rot="10800000">
              <a:off x="2091531" y="72469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rot="10800000">
              <a:off x="2091531" y="640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6513" name="テキスト ボックス 123"/>
            <p:cNvSpPr txBox="1">
              <a:spLocks noChangeArrowheads="1"/>
            </p:cNvSpPr>
            <p:nvPr/>
          </p:nvSpPr>
          <p:spPr bwMode="auto">
            <a:xfrm>
              <a:off x="2320131" y="648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X</a:t>
              </a:r>
              <a:endParaRPr lang="ja-JP" altLang="en-US" sz="1800">
                <a:solidFill>
                  <a:srgbClr val="000000"/>
                </a:solidFill>
                <a:latin typeface="Calibri" charset="0"/>
                <a:ea typeface="ＭＳ ゴシック" charset="0"/>
                <a:cs typeface="ＭＳ ゴシック" charset="0"/>
              </a:endParaRPr>
            </a:p>
          </p:txBody>
        </p:sp>
        <p:sp>
          <p:nvSpPr>
            <p:cNvPr id="106514" name="テキスト ボックス 124"/>
            <p:cNvSpPr txBox="1">
              <a:spLocks noChangeArrowheads="1"/>
            </p:cNvSpPr>
            <p:nvPr/>
          </p:nvSpPr>
          <p:spPr bwMode="auto">
            <a:xfrm>
              <a:off x="4225131" y="55705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Y</a:t>
              </a:r>
              <a:endParaRPr lang="ja-JP" altLang="en-US" sz="1800">
                <a:solidFill>
                  <a:srgbClr val="000000"/>
                </a:solidFill>
                <a:latin typeface="Calibri" charset="0"/>
                <a:ea typeface="ＭＳ ゴシック" charset="0"/>
                <a:cs typeface="ＭＳ ゴシック" charset="0"/>
              </a:endParaRPr>
            </a:p>
          </p:txBody>
        </p:sp>
        <p:cxnSp>
          <p:nvCxnSpPr>
            <p:cNvPr id="126" name="直線コネクタ 125"/>
            <p:cNvCxnSpPr/>
            <p:nvPr/>
          </p:nvCxnSpPr>
          <p:spPr>
            <a:xfrm>
              <a:off x="2091531" y="8085137"/>
              <a:ext cx="8382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7" name="直線コネクタ 126"/>
            <p:cNvCxnSpPr/>
            <p:nvPr/>
          </p:nvCxnSpPr>
          <p:spPr>
            <a:xfrm>
              <a:off x="6282531" y="8085137"/>
              <a:ext cx="39624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8" name="直線矢印コネクタ 127"/>
            <p:cNvCxnSpPr/>
            <p:nvPr/>
          </p:nvCxnSpPr>
          <p:spPr>
            <a:xfrm rot="5400000" flipH="1" flipV="1">
              <a:off x="2586037" y="7741444"/>
              <a:ext cx="6858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9" name="直線矢印コネクタ 128"/>
            <p:cNvCxnSpPr/>
            <p:nvPr/>
          </p:nvCxnSpPr>
          <p:spPr>
            <a:xfrm rot="5400000">
              <a:off x="5864225" y="766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0" name="直線矢印コネクタ 129"/>
            <p:cNvCxnSpPr/>
            <p:nvPr/>
          </p:nvCxnSpPr>
          <p:spPr>
            <a:xfrm rot="5400000">
              <a:off x="5330825" y="682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1" name="二等辺三角形 130"/>
            <p:cNvSpPr/>
            <p:nvPr/>
          </p:nvSpPr>
          <p:spPr>
            <a:xfrm flipV="1">
              <a:off x="2777331" y="694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2" name="二等辺三角形 131"/>
            <p:cNvSpPr/>
            <p:nvPr/>
          </p:nvSpPr>
          <p:spPr>
            <a:xfrm flipV="1">
              <a:off x="4529931" y="610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3" name="正方形/長方形 132"/>
            <p:cNvSpPr/>
            <p:nvPr/>
          </p:nvSpPr>
          <p:spPr>
            <a:xfrm>
              <a:off x="4682331" y="625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4" name="正方形/長方形 133"/>
            <p:cNvSpPr/>
            <p:nvPr/>
          </p:nvSpPr>
          <p:spPr>
            <a:xfrm>
              <a:off x="2929731" y="7170737"/>
              <a:ext cx="1676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5" name="正方形/長方形 134"/>
            <p:cNvSpPr/>
            <p:nvPr/>
          </p:nvSpPr>
          <p:spPr>
            <a:xfrm>
              <a:off x="5749131" y="7170737"/>
              <a:ext cx="533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36" name="直線矢印コネクタ 135"/>
            <p:cNvCxnSpPr>
              <a:stCxn id="133" idx="3"/>
            </p:cNvCxnSpPr>
            <p:nvPr/>
          </p:nvCxnSpPr>
          <p:spPr>
            <a:xfrm flipV="1">
              <a:off x="5749131" y="595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7" name="直線矢印コネクタ 136"/>
            <p:cNvCxnSpPr/>
            <p:nvPr/>
          </p:nvCxnSpPr>
          <p:spPr>
            <a:xfrm rot="5400000" flipH="1" flipV="1">
              <a:off x="5673725" y="656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6537" name="テキスト ボックス 137"/>
            <p:cNvSpPr txBox="1">
              <a:spLocks noChangeArrowheads="1"/>
            </p:cNvSpPr>
            <p:nvPr/>
          </p:nvSpPr>
          <p:spPr bwMode="auto">
            <a:xfrm>
              <a:off x="5224170" y="5341937"/>
              <a:ext cx="758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Y</a:t>
              </a:r>
              <a:r>
                <a:rPr lang="ja-JP" altLang="en-US" sz="1800">
                  <a:solidFill>
                    <a:srgbClr val="000000"/>
                  </a:solidFill>
                  <a:latin typeface="Calibri" charset="0"/>
                  <a:ea typeface="ＭＳ ゴシック" charset="0"/>
                  <a:cs typeface="ＭＳ ゴシック" charset="0"/>
                </a:rPr>
                <a:t>への</a:t>
              </a:r>
              <a:r>
                <a:rPr lang="en-US" altLang="ja-JP" sz="1800">
                  <a:solidFill>
                    <a:srgbClr val="000000"/>
                  </a:solidFill>
                  <a:latin typeface="Calibri" charset="0"/>
                  <a:cs typeface="Calibri" charset="0"/>
                </a:rPr>
                <a:t/>
              </a:r>
              <a:br>
                <a:rPr lang="en-US" altLang="ja-JP" sz="1800">
                  <a:solidFill>
                    <a:srgbClr val="000000"/>
                  </a:solidFill>
                  <a:latin typeface="Calibri" charset="0"/>
                  <a:cs typeface="Calibri" charset="0"/>
                </a:rPr>
              </a:br>
              <a:r>
                <a:rPr lang="ja-JP" altLang="en-US" sz="1800">
                  <a:solidFill>
                    <a:srgbClr val="000000"/>
                  </a:solidFill>
                  <a:latin typeface="Calibri" charset="0"/>
                  <a:ea typeface="ＭＳ ゴシック" charset="0"/>
                  <a:cs typeface="ＭＳ ゴシック" charset="0"/>
                </a:rPr>
                <a:t>応答</a:t>
              </a:r>
            </a:p>
          </p:txBody>
        </p:sp>
        <p:sp>
          <p:nvSpPr>
            <p:cNvPr id="106538" name="テキスト ボックス 138"/>
            <p:cNvSpPr txBox="1">
              <a:spLocks noChangeArrowheads="1"/>
            </p:cNvSpPr>
            <p:nvPr/>
          </p:nvSpPr>
          <p:spPr bwMode="auto">
            <a:xfrm>
              <a:off x="6211108" y="5341937"/>
              <a:ext cx="766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X</a:t>
              </a:r>
              <a:r>
                <a:rPr lang="ja-JP" altLang="en-US" sz="1800">
                  <a:solidFill>
                    <a:srgbClr val="000000"/>
                  </a:solidFill>
                  <a:latin typeface="Calibri" charset="0"/>
                  <a:ea typeface="ＭＳ ゴシック" charset="0"/>
                  <a:cs typeface="ＭＳ ゴシック" charset="0"/>
                </a:rPr>
                <a:t>への</a:t>
              </a:r>
              <a:r>
                <a:rPr lang="en-US" altLang="ja-JP" sz="1800">
                  <a:solidFill>
                    <a:srgbClr val="000000"/>
                  </a:solidFill>
                  <a:latin typeface="Calibri" charset="0"/>
                  <a:cs typeface="Calibri" charset="0"/>
                </a:rPr>
                <a:t/>
              </a:r>
              <a:br>
                <a:rPr lang="en-US" altLang="ja-JP" sz="1800">
                  <a:solidFill>
                    <a:srgbClr val="000000"/>
                  </a:solidFill>
                  <a:latin typeface="Calibri" charset="0"/>
                  <a:cs typeface="Calibri" charset="0"/>
                </a:rPr>
              </a:br>
              <a:r>
                <a:rPr lang="ja-JP" altLang="en-US" sz="1800">
                  <a:solidFill>
                    <a:srgbClr val="000000"/>
                  </a:solidFill>
                  <a:latin typeface="Calibri" charset="0"/>
                  <a:ea typeface="ＭＳ ゴシック" charset="0"/>
                  <a:cs typeface="ＭＳ ゴシック" charset="0"/>
                </a:rPr>
                <a:t>応答</a:t>
              </a:r>
              <a:endParaRPr lang="en-US" altLang="ja-JP" sz="1800">
                <a:solidFill>
                  <a:srgbClr val="000000"/>
                </a:solidFill>
                <a:latin typeface="Calibri" charset="0"/>
                <a:cs typeface="Calibri" charset="0"/>
              </a:endParaRPr>
            </a:p>
          </p:txBody>
        </p:sp>
        <p:sp>
          <p:nvSpPr>
            <p:cNvPr id="106539" name="テキスト ボックス 139"/>
            <p:cNvSpPr txBox="1">
              <a:spLocks noChangeArrowheads="1"/>
            </p:cNvSpPr>
            <p:nvPr/>
          </p:nvSpPr>
          <p:spPr bwMode="auto">
            <a:xfrm>
              <a:off x="30821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40" name="テキスト ボックス 140"/>
            <p:cNvSpPr txBox="1">
              <a:spLocks noChangeArrowheads="1"/>
            </p:cNvSpPr>
            <p:nvPr/>
          </p:nvSpPr>
          <p:spPr bwMode="auto">
            <a:xfrm>
              <a:off x="50633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41" name="テキスト ボックス 141"/>
            <p:cNvSpPr txBox="1">
              <a:spLocks noChangeArrowheads="1"/>
            </p:cNvSpPr>
            <p:nvPr/>
          </p:nvSpPr>
          <p:spPr bwMode="auto">
            <a:xfrm>
              <a:off x="4606131" y="640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Y</a:t>
              </a:r>
              <a:endParaRPr lang="ja-JP" altLang="en-US" sz="1800">
                <a:solidFill>
                  <a:srgbClr val="000000"/>
                </a:solidFill>
                <a:latin typeface="Calibri" charset="0"/>
                <a:ea typeface="ＭＳ ゴシック" charset="0"/>
                <a:cs typeface="ＭＳ ゴシック" charset="0"/>
              </a:endParaRPr>
            </a:p>
          </p:txBody>
        </p:sp>
        <p:cxnSp>
          <p:nvCxnSpPr>
            <p:cNvPr id="143" name="直線矢印コネクタ 142"/>
            <p:cNvCxnSpPr/>
            <p:nvPr/>
          </p:nvCxnSpPr>
          <p:spPr>
            <a:xfrm rot="5400000" flipH="1" flipV="1">
              <a:off x="4264025" y="6827043"/>
              <a:ext cx="6858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p:nvPr/>
          </p:nvCxnSpPr>
          <p:spPr>
            <a:xfrm rot="5400000">
              <a:off x="5483225" y="7512844"/>
              <a:ext cx="2819401" cy="1587"/>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5" name="直線コネクタ 144"/>
            <p:cNvCxnSpPr/>
            <p:nvPr/>
          </p:nvCxnSpPr>
          <p:spPr>
            <a:xfrm rot="5400000">
              <a:off x="6780212" y="7511256"/>
              <a:ext cx="2819401" cy="1588"/>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6545" name="テキスト ボックス 145"/>
            <p:cNvSpPr txBox="1">
              <a:spLocks noChangeArrowheads="1"/>
            </p:cNvSpPr>
            <p:nvPr/>
          </p:nvSpPr>
          <p:spPr bwMode="auto">
            <a:xfrm rot="-5400000">
              <a:off x="77912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X</a:t>
              </a:r>
              <a:endParaRPr lang="ja-JP" altLang="en-US" sz="1200">
                <a:solidFill>
                  <a:srgbClr val="000000"/>
                </a:solidFill>
                <a:latin typeface="Calibri" charset="0"/>
                <a:ea typeface="ＭＳ ゴシック" charset="0"/>
                <a:cs typeface="ＭＳ ゴシック" charset="0"/>
              </a:endParaRPr>
            </a:p>
          </p:txBody>
        </p:sp>
        <p:sp>
          <p:nvSpPr>
            <p:cNvPr id="106546" name="テキスト ボックス 146"/>
            <p:cNvSpPr txBox="1">
              <a:spLocks noChangeArrowheads="1"/>
            </p:cNvSpPr>
            <p:nvPr/>
          </p:nvSpPr>
          <p:spPr bwMode="auto">
            <a:xfrm rot="-5400000">
              <a:off x="64958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Y</a:t>
              </a:r>
              <a:endParaRPr lang="ja-JP" altLang="en-US" sz="1200">
                <a:solidFill>
                  <a:srgbClr val="000000"/>
                </a:solidFill>
                <a:latin typeface="Calibri" charset="0"/>
                <a:ea typeface="ＭＳ ゴシック" charset="0"/>
                <a:cs typeface="ＭＳ ゴシック" charset="0"/>
              </a:endParaRPr>
            </a:p>
          </p:txBody>
        </p:sp>
      </p:grpSp>
      <p:sp>
        <p:nvSpPr>
          <p:cNvPr id="106502" name="テキスト ボックス 147"/>
          <p:cNvSpPr txBox="1">
            <a:spLocks noChangeArrowheads="1"/>
          </p:cNvSpPr>
          <p:nvPr/>
        </p:nvSpPr>
        <p:spPr bwMode="auto">
          <a:xfrm>
            <a:off x="642938" y="183673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1800">
                <a:solidFill>
                  <a:srgbClr val="000000"/>
                </a:solidFill>
                <a:latin typeface="Calibri" charset="0"/>
                <a:ea typeface="ＭＳ ゴシック" charset="0"/>
                <a:cs typeface="ＭＳ ゴシック" charset="0"/>
              </a:rPr>
              <a:t>ラウンドロビン</a:t>
            </a:r>
            <a:r>
              <a:rPr lang="en-US" altLang="ja-JP" sz="1800">
                <a:solidFill>
                  <a:srgbClr val="000000"/>
                </a:solidFill>
                <a:latin typeface="Calibri" charset="0"/>
                <a:cs typeface="Calibri" charset="0"/>
              </a:rPr>
              <a:t/>
            </a:r>
            <a:br>
              <a:rPr lang="en-US" altLang="ja-JP" sz="1800">
                <a:solidFill>
                  <a:srgbClr val="000000"/>
                </a:solidFill>
                <a:latin typeface="Calibri" charset="0"/>
                <a:cs typeface="Calibri" charset="0"/>
              </a:rPr>
            </a:br>
            <a:r>
              <a:rPr lang="ja-JP" altLang="en-US" sz="1800">
                <a:solidFill>
                  <a:srgbClr val="000000"/>
                </a:solidFill>
                <a:latin typeface="Calibri" charset="0"/>
                <a:ea typeface="ＭＳ ゴシック" charset="0"/>
                <a:cs typeface="ＭＳ ゴシック" charset="0"/>
              </a:rPr>
              <a:t>スケジューリング</a:t>
            </a:r>
          </a:p>
        </p:txBody>
      </p:sp>
      <p:sp>
        <p:nvSpPr>
          <p:cNvPr id="106503" name="テキスト ボックス 148"/>
          <p:cNvSpPr txBox="1">
            <a:spLocks noChangeArrowheads="1"/>
          </p:cNvSpPr>
          <p:nvPr/>
        </p:nvSpPr>
        <p:spPr bwMode="auto">
          <a:xfrm>
            <a:off x="642938" y="5418138"/>
            <a:ext cx="213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1800">
                <a:solidFill>
                  <a:srgbClr val="000000"/>
                </a:solidFill>
                <a:latin typeface="Calibri" charset="0"/>
                <a:ea typeface="ＭＳ ゴシック" charset="0"/>
                <a:cs typeface="ＭＳ ゴシック" charset="0"/>
              </a:rPr>
              <a:t>優先度ベース</a:t>
            </a:r>
            <a:endParaRPr lang="en-US" altLang="ja-JP" sz="1800">
              <a:solidFill>
                <a:srgbClr val="000000"/>
              </a:solidFill>
              <a:latin typeface="Calibri" charset="0"/>
              <a:cs typeface="Calibri" charset="0"/>
            </a:endParaRPr>
          </a:p>
          <a:p>
            <a:pPr latinLnBrk="1"/>
            <a:r>
              <a:rPr lang="ja-JP" altLang="en-US" sz="1800">
                <a:solidFill>
                  <a:srgbClr val="000000"/>
                </a:solidFill>
                <a:latin typeface="Calibri" charset="0"/>
                <a:ea typeface="ＭＳ ゴシック" charset="0"/>
                <a:cs typeface="ＭＳ ゴシック" charset="0"/>
              </a:rPr>
              <a:t>スケジューリング</a:t>
            </a:r>
          </a:p>
        </p:txBody>
      </p:sp>
      <p:sp>
        <p:nvSpPr>
          <p:cNvPr id="106504" name="テキスト ボックス 149"/>
          <p:cNvSpPr txBox="1">
            <a:spLocks noChangeArrowheads="1"/>
          </p:cNvSpPr>
          <p:nvPr/>
        </p:nvSpPr>
        <p:spPr bwMode="auto">
          <a:xfrm>
            <a:off x="3081338" y="579913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1200">
                <a:solidFill>
                  <a:srgbClr val="000000"/>
                </a:solidFill>
                <a:latin typeface="Calibri" charset="0"/>
                <a:ea typeface="ＭＳ ゴシック" charset="0"/>
                <a:cs typeface="ＭＳ ゴシック" charset="0"/>
              </a:rPr>
              <a:t>優先度</a:t>
            </a:r>
          </a:p>
        </p:txBody>
      </p:sp>
    </p:spTree>
    <p:extLst>
      <p:ext uri="{BB962C8B-B14F-4D97-AF65-F5344CB8AC3E}">
        <p14:creationId xmlns:p14="http://schemas.microsoft.com/office/powerpoint/2010/main" val="2055947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２　同期　　</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a:t>
            </a:r>
            <a:r>
              <a:rPr lang="en-US" altLang="ja-JP">
                <a:latin typeface="メイリオ" charset="0"/>
                <a:ea typeface="メイリオ" charset="0"/>
                <a:cs typeface="メイリオ" charset="0"/>
              </a:rPr>
              <a:t>Synchronization</a:t>
            </a:r>
          </a:p>
        </p:txBody>
      </p:sp>
      <p:sp>
        <p:nvSpPr>
          <p:cNvPr id="108546"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08547"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E8C125F-9DE7-F24B-901E-27E39101163D}" type="slidenum">
              <a:rPr kumimoji="0" lang="ja-JP" altLang="en-US" sz="2000">
                <a:solidFill>
                  <a:schemeClr val="bg1"/>
                </a:solidFill>
                <a:latin typeface="Rockwell" charset="0"/>
                <a:ea typeface="ＭＳ ゴシック" charset="0"/>
                <a:cs typeface="ＭＳ ゴシック" charset="0"/>
              </a:rPr>
              <a:pPr/>
              <a:t>48</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193361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同期（</a:t>
            </a:r>
            <a:r>
              <a:rPr lang="en-US" altLang="ja-JP">
                <a:latin typeface="メイリオ" charset="0"/>
                <a:ea typeface="メイリオ" charset="0"/>
                <a:cs typeface="メイリオ" charset="0"/>
              </a:rPr>
              <a:t>Synchronization</a:t>
            </a:r>
            <a:r>
              <a:rPr lang="ja-JP" altLang="en-US">
                <a:latin typeface="メイリオ" charset="0"/>
                <a:ea typeface="メイリオ" charset="0"/>
                <a:cs typeface="メイリオ" charset="0"/>
              </a:rPr>
              <a:t>）の必要性</a:t>
            </a:r>
          </a:p>
        </p:txBody>
      </p:sp>
      <p:sp>
        <p:nvSpPr>
          <p:cNvPr id="110594"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タスクの相互関係</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　</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タスクが全く独立なわけではない。</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　　</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互いに関係がある</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どんな関係？</a:t>
            </a:r>
            <a:endParaRPr lang="en-US" altLang="ja-JP">
              <a:latin typeface="メイリオ" charset="0"/>
              <a:ea typeface="メイリオ" charset="0"/>
              <a:cs typeface="メイリオ" charset="0"/>
            </a:endParaRPr>
          </a:p>
          <a:p>
            <a:pPr eaLnBrk="1" hangingPunct="1"/>
            <a:endParaRPr lang="ja-JP" altLang="en-US">
              <a:latin typeface="メイリオ" charset="0"/>
              <a:ea typeface="メイリオ" charset="0"/>
              <a:cs typeface="メイリオ" charset="0"/>
            </a:endParaRPr>
          </a:p>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相互関係１</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仕事の依存関係</a:t>
            </a:r>
          </a:p>
          <a:p>
            <a:pPr lvl="1" eaLnBrk="1" hangingPunct="1"/>
            <a:r>
              <a:rPr lang="ja-JP" altLang="en-US">
                <a:latin typeface="ＭＳ Ｐゴシック" charset="0"/>
                <a:ea typeface="ＭＳ Ｐゴシック" charset="0"/>
                <a:cs typeface="ＭＳ Ｐゴシック" charset="0"/>
              </a:rPr>
              <a:t>Ａの仕事がおわらないと、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の仕事が始まらない。</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（例）学生のレポートが提出されて、初めて教師は採点する。</a:t>
            </a:r>
          </a:p>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相互関係２</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道具を共有している関係</a:t>
            </a:r>
          </a:p>
          <a:p>
            <a:pPr lvl="1" eaLnBrk="1" hangingPunct="1"/>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が同じ道具を使って仕事をする。</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（例）</a:t>
            </a:r>
            <a:r>
              <a:rPr lang="en-US" altLang="ja-JP">
                <a:latin typeface="ＭＳ Ｐゴシック" charset="0"/>
                <a:ea typeface="ＭＳ Ｐゴシック" charset="0"/>
                <a:cs typeface="ＭＳ Ｐゴシック" charset="0"/>
              </a:rPr>
              <a:t>2</a:t>
            </a:r>
            <a:r>
              <a:rPr lang="ja-JP" altLang="en-US">
                <a:latin typeface="ＭＳ Ｐゴシック" charset="0"/>
                <a:ea typeface="ＭＳ Ｐゴシック" charset="0"/>
                <a:cs typeface="ＭＳ Ｐゴシック" charset="0"/>
              </a:rPr>
              <a:t>人の大工に１つののこぎり</a:t>
            </a:r>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タスクの間の相互関係に合わせて、処理の実行を調節すること </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同期（</a:t>
            </a:r>
            <a:r>
              <a:rPr lang="en-US" altLang="ja-JP">
                <a:latin typeface="メイリオ" charset="0"/>
                <a:ea typeface="メイリオ" charset="0"/>
                <a:cs typeface="メイリオ" charset="0"/>
              </a:rPr>
              <a:t>Synchronization</a:t>
            </a:r>
            <a:r>
              <a:rPr lang="ja-JP" altLang="en-US">
                <a:latin typeface="メイリオ" charset="0"/>
                <a:ea typeface="メイリオ" charset="0"/>
                <a:cs typeface="メイリオ" charset="0"/>
              </a:rPr>
              <a:t>）</a:t>
            </a:r>
          </a:p>
          <a:p>
            <a:pPr lvl="1" eaLnBrk="1" hangingPunct="1"/>
            <a:endParaRPr lang="ja-JP" altLang="en-US">
              <a:latin typeface="ＭＳ Ｐゴシック" charset="0"/>
              <a:ea typeface="ＭＳ Ｐゴシック" charset="0"/>
              <a:cs typeface="ＭＳ Ｐゴシック" charset="0"/>
            </a:endParaRPr>
          </a:p>
        </p:txBody>
      </p:sp>
      <p:sp>
        <p:nvSpPr>
          <p:cNvPr id="110595" name="スライド番号プレースホルダ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B2F6754-FA85-EA4E-A8D5-8DE13922AED9}" type="slidenum">
              <a:rPr kumimoji="0" lang="ja-JP" altLang="en-US" sz="2000">
                <a:solidFill>
                  <a:schemeClr val="bg1"/>
                </a:solidFill>
                <a:latin typeface="Rockwell" charset="0"/>
                <a:ea typeface="ＭＳ ゴシック" charset="0"/>
                <a:cs typeface="ＭＳ ゴシック" charset="0"/>
              </a:rPr>
              <a:pPr/>
              <a:t>49</a:t>
            </a:fld>
            <a:endParaRPr kumimoji="0" lang="en-US" altLang="ja-JP" sz="2000">
              <a:solidFill>
                <a:schemeClr val="bg1"/>
              </a:solidFill>
              <a:latin typeface="Rockwell" charset="0"/>
              <a:ea typeface="ＭＳ ゴシック" charset="0"/>
              <a:cs typeface="ＭＳ ゴシック" charset="0"/>
            </a:endParaRPr>
          </a:p>
        </p:txBody>
      </p:sp>
      <p:sp>
        <p:nvSpPr>
          <p:cNvPr id="18" name="下矢印 17"/>
          <p:cNvSpPr/>
          <p:nvPr/>
        </p:nvSpPr>
        <p:spPr>
          <a:xfrm>
            <a:off x="2320131" y="3436937"/>
            <a:ext cx="533400" cy="60960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9" name="下矢印 18"/>
          <p:cNvSpPr/>
          <p:nvPr/>
        </p:nvSpPr>
        <p:spPr>
          <a:xfrm>
            <a:off x="2406675" y="6828953"/>
            <a:ext cx="533400" cy="60960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1060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431512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ja-JP" altLang="en-US" smtClean="0"/>
              <a:t>情報処理型のコンピュータ（１）</a:t>
            </a:r>
            <a:endParaRPr lang="ja-JP" altLang="en-US"/>
          </a:p>
        </p:txBody>
      </p:sp>
      <p:sp>
        <p:nvSpPr>
          <p:cNvPr id="18434" name="Rectangle 3"/>
          <p:cNvSpPr>
            <a:spLocks noGrp="1" noChangeArrowheads="1"/>
          </p:cNvSpPr>
          <p:nvPr>
            <p:ph type="body" idx="1"/>
          </p:nvPr>
        </p:nvSpPr>
        <p:spPr/>
        <p:txBody>
          <a:bodyPr/>
          <a:lstStyle/>
          <a:p>
            <a:r>
              <a:rPr lang="ja-JP" altLang="en-US" smtClean="0"/>
              <a:t>パーソナルコンピュータ</a:t>
            </a:r>
          </a:p>
          <a:p>
            <a:r>
              <a:rPr lang="ja-JP" altLang="en-US" smtClean="0"/>
              <a:t>サーバ</a:t>
            </a:r>
          </a:p>
          <a:p>
            <a:r>
              <a:rPr lang="ja-JP" altLang="en-US" smtClean="0"/>
              <a:t>スーパーコンピュータ</a:t>
            </a:r>
          </a:p>
          <a:p>
            <a:endParaRPr lang="ja-JP" altLang="en-US" smtClean="0"/>
          </a:p>
          <a:p>
            <a:endParaRPr lang="en-US" altLang="ja-JP" smtClean="0"/>
          </a:p>
          <a:p>
            <a:endParaRPr lang="en-US" altLang="ja-JP" smtClean="0"/>
          </a:p>
          <a:p>
            <a:endParaRPr lang="en-US" altLang="ja-JP" smtClean="0"/>
          </a:p>
          <a:p>
            <a:endParaRPr lang="en-US" altLang="ja-JP" smtClean="0"/>
          </a:p>
          <a:p>
            <a:endParaRPr lang="ja-JP" altLang="en-US" smtClean="0"/>
          </a:p>
          <a:p>
            <a:endParaRPr lang="ja-JP" altLang="en-US" smtClean="0"/>
          </a:p>
          <a:p>
            <a:r>
              <a:rPr lang="ja-JP" altLang="en-US" smtClean="0"/>
              <a:t>コンピュータらしいコンピュータ</a:t>
            </a:r>
            <a:endParaRPr lang="ja-JP" altLang="en-US"/>
          </a:p>
        </p:txBody>
      </p:sp>
      <p:sp>
        <p:nvSpPr>
          <p:cNvPr id="22" name="スライド番号プレースホルダー 3"/>
          <p:cNvSpPr>
            <a:spLocks noGrp="1"/>
          </p:cNvSpPr>
          <p:nvPr>
            <p:ph type="sldNum" sz="quarter" idx="10"/>
          </p:nvPr>
        </p:nvSpPr>
        <p:spPr/>
        <p:txBody>
          <a:bodyPr/>
          <a:lstStyle/>
          <a:p>
            <a:fld id="{E9AB7569-FD11-2040-804D-F71B1CED6577}" type="slidenum">
              <a:rPr lang="ja-JP" altLang="en-US" smtClean="0"/>
              <a:pPr/>
              <a:t>5</a:t>
            </a:fld>
            <a:endParaRPr lang="en-US" altLang="ja-JP" dirty="0"/>
          </a:p>
        </p:txBody>
      </p:sp>
      <p:sp>
        <p:nvSpPr>
          <p:cNvPr id="17" name="フッター プレースホルダー 4"/>
          <p:cNvSpPr>
            <a:spLocks noGrp="1"/>
          </p:cNvSpPr>
          <p:nvPr>
            <p:ph type="ftr" sz="quarter" idx="11"/>
          </p:nvPr>
        </p:nvSpPr>
        <p:spPr/>
        <p:txBody>
          <a:bodyPr/>
          <a:lstStyle/>
          <a:p>
            <a:r>
              <a:rPr lang="en-US" altLang="ja-JP" smtClean="0"/>
              <a:t>(C) 2016 YRP UNL and TRON Forum, All Rights Reserved.</a:t>
            </a:r>
            <a:endParaRPr lang="ja-JP" altLang="en-US" dirty="0"/>
          </a:p>
        </p:txBody>
      </p:sp>
      <p:pic>
        <p:nvPicPr>
          <p:cNvPr id="18437" name="図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24938" y="5494338"/>
            <a:ext cx="31226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589338"/>
            <a:ext cx="43434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図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138" y="4427538"/>
            <a:ext cx="35941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相互関係１</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仕事の依存関係による同期</a:t>
            </a:r>
          </a:p>
        </p:txBody>
      </p:sp>
      <p:sp>
        <p:nvSpPr>
          <p:cNvPr id="112642"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依存関係</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Ａの仕事がおわらないと、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の仕事が始まらない。</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（例）学生のレポートが提出されて、初めて教師は採点する。</a:t>
            </a:r>
          </a:p>
          <a:p>
            <a:pPr eaLnBrk="1" hangingPunct="1"/>
            <a:endParaRPr lang="en-US" altLang="ja-JP">
              <a:latin typeface="メイリオ" charset="0"/>
              <a:ea typeface="メイリオ" charset="0"/>
              <a:cs typeface="メイリオ" charset="0"/>
            </a:endParaRPr>
          </a:p>
          <a:p>
            <a:pPr eaLnBrk="1" hangingPunct="1"/>
            <a:r>
              <a:rPr lang="ja-JP" altLang="en-US">
                <a:latin typeface="メイリオ" charset="0"/>
                <a:ea typeface="メイリオ" charset="0"/>
                <a:cs typeface="メイリオ" charset="0"/>
              </a:rPr>
              <a:t>必要な同期機構</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生徒</a:t>
            </a:r>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の宿題が終わる→（同期）→教師</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が採点を開始する</a:t>
            </a:r>
          </a:p>
        </p:txBody>
      </p:sp>
      <p:sp>
        <p:nvSpPr>
          <p:cNvPr id="112643" name="スライド番号プレースホルダ 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6248056-1D85-F54D-8520-B2342C15B262}" type="slidenum">
              <a:rPr kumimoji="0" lang="ja-JP" altLang="en-US" sz="2000">
                <a:solidFill>
                  <a:schemeClr val="bg1"/>
                </a:solidFill>
                <a:latin typeface="Rockwell" charset="0"/>
                <a:ea typeface="ＭＳ ゴシック" charset="0"/>
                <a:cs typeface="ＭＳ ゴシック" charset="0"/>
              </a:rPr>
              <a:pPr/>
              <a:t>50</a:t>
            </a:fld>
            <a:endParaRPr kumimoji="0" lang="en-US" altLang="ja-JP" sz="2000">
              <a:solidFill>
                <a:schemeClr val="bg1"/>
              </a:solidFill>
              <a:latin typeface="Rockwell" charset="0"/>
              <a:ea typeface="ＭＳ ゴシック" charset="0"/>
              <a:cs typeface="ＭＳ ゴシック" charset="0"/>
            </a:endParaRPr>
          </a:p>
        </p:txBody>
      </p:sp>
      <p:sp>
        <p:nvSpPr>
          <p:cNvPr id="112644" name="フッター プレースホルダ 1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pic>
        <p:nvPicPr>
          <p:cNvPr id="112645" name="図 2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8338" y="633253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図 2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91338" y="6332538"/>
            <a:ext cx="31242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右矢印 24"/>
          <p:cNvSpPr/>
          <p:nvPr/>
        </p:nvSpPr>
        <p:spPr>
          <a:xfrm>
            <a:off x="4606131" y="6942137"/>
            <a:ext cx="17526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pic>
        <p:nvPicPr>
          <p:cNvPr id="112650" name="図 2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58433">
            <a:off x="9840913" y="5527675"/>
            <a:ext cx="21463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テキスト ボックス 27"/>
          <p:cNvSpPr txBox="1">
            <a:spLocks noChangeArrowheads="1"/>
          </p:cNvSpPr>
          <p:nvPr/>
        </p:nvSpPr>
        <p:spPr bwMode="auto">
          <a:xfrm>
            <a:off x="2471738" y="8466138"/>
            <a:ext cx="8143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ja-JP" altLang="en-US" sz="1800">
                <a:solidFill>
                  <a:srgbClr val="404040"/>
                </a:solidFill>
                <a:latin typeface="Calibri" charset="0"/>
                <a:ea typeface="ＤＦＰ平成ゴシック体W7" charset="0"/>
                <a:cs typeface="ＤＦＰ平成ゴシック体W7" charset="0"/>
              </a:rPr>
              <a:t>生徒</a:t>
            </a:r>
            <a:r>
              <a:rPr lang="en-US" altLang="ja-JP" sz="1800">
                <a:solidFill>
                  <a:srgbClr val="404040"/>
                </a:solidFill>
                <a:latin typeface="Calibri" charset="0"/>
                <a:cs typeface="Calibri" charset="0"/>
              </a:rPr>
              <a:t>A</a:t>
            </a:r>
            <a:endParaRPr lang="ja-JP" altLang="en-US" sz="1800">
              <a:solidFill>
                <a:srgbClr val="404040"/>
              </a:solidFill>
              <a:latin typeface="Calibri" charset="0"/>
              <a:ea typeface="ＤＦＰ平成ゴシック体W7" charset="0"/>
              <a:cs typeface="ＤＦＰ平成ゴシック体W7" charset="0"/>
            </a:endParaRPr>
          </a:p>
        </p:txBody>
      </p:sp>
      <p:sp>
        <p:nvSpPr>
          <p:cNvPr id="112652" name="テキスト ボックス 28"/>
          <p:cNvSpPr txBox="1">
            <a:spLocks noChangeArrowheads="1"/>
          </p:cNvSpPr>
          <p:nvPr/>
        </p:nvSpPr>
        <p:spPr bwMode="auto">
          <a:xfrm>
            <a:off x="8186738" y="8466138"/>
            <a:ext cx="8080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ja-JP" altLang="en-US" sz="1800">
                <a:solidFill>
                  <a:srgbClr val="404040"/>
                </a:solidFill>
                <a:latin typeface="Calibri" charset="0"/>
                <a:ea typeface="ＤＦＰ平成ゴシック体W7" charset="0"/>
                <a:cs typeface="ＤＦＰ平成ゴシック体W7" charset="0"/>
              </a:rPr>
              <a:t>教師</a:t>
            </a:r>
            <a:r>
              <a:rPr lang="en-US" altLang="ja-JP" sz="1800">
                <a:solidFill>
                  <a:srgbClr val="404040"/>
                </a:solidFill>
                <a:latin typeface="Calibri" charset="0"/>
                <a:cs typeface="Calibri" charset="0"/>
              </a:rPr>
              <a:t>B</a:t>
            </a:r>
            <a:endParaRPr lang="ja-JP" altLang="en-US" sz="1800">
              <a:solidFill>
                <a:srgbClr val="404040"/>
              </a:solidFill>
              <a:latin typeface="Calibri" charset="0"/>
              <a:ea typeface="ＤＦＰ平成ゴシック体W7" charset="0"/>
              <a:cs typeface="ＤＦＰ平成ゴシック体W7" charset="0"/>
            </a:endParaRPr>
          </a:p>
        </p:txBody>
      </p:sp>
      <p:pic>
        <p:nvPicPr>
          <p:cNvPr id="112653" name="図 2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058433">
            <a:off x="4948238" y="6111875"/>
            <a:ext cx="6858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4" name="テキスト ボックス 30"/>
          <p:cNvSpPr txBox="1">
            <a:spLocks noChangeArrowheads="1"/>
          </p:cNvSpPr>
          <p:nvPr/>
        </p:nvSpPr>
        <p:spPr bwMode="auto">
          <a:xfrm>
            <a:off x="5062538" y="7551738"/>
            <a:ext cx="6810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ja-JP" altLang="en-US" sz="1800">
                <a:solidFill>
                  <a:srgbClr val="404040"/>
                </a:solidFill>
                <a:latin typeface="Calibri" charset="0"/>
                <a:ea typeface="ＤＦＰ平成ゴシック体W7" charset="0"/>
                <a:cs typeface="ＤＦＰ平成ゴシック体W7" charset="0"/>
              </a:rPr>
              <a:t>宿題</a:t>
            </a:r>
            <a:endParaRPr lang="en-US" altLang="ja-JP" sz="1800">
              <a:solidFill>
                <a:srgbClr val="404040"/>
              </a:solidFill>
              <a:latin typeface="Calibri" charset="0"/>
              <a:cs typeface="Calibri" charset="0"/>
            </a:endParaRPr>
          </a:p>
        </p:txBody>
      </p:sp>
    </p:spTree>
    <p:extLst>
      <p:ext uri="{BB962C8B-B14F-4D97-AF65-F5344CB8AC3E}">
        <p14:creationId xmlns:p14="http://schemas.microsoft.com/office/powerpoint/2010/main" val="3519697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相互関係１</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仕事の依存関係がある時の同期</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イベントフラグ（</a:t>
            </a:r>
            <a:r>
              <a:rPr lang="en-US" altLang="ja-JP">
                <a:latin typeface="メイリオ" charset="0"/>
                <a:ea typeface="メイリオ" charset="0"/>
                <a:cs typeface="メイリオ" charset="0"/>
              </a:rPr>
              <a:t>event flag</a:t>
            </a:r>
            <a:r>
              <a:rPr lang="ja-JP" altLang="en-US">
                <a:latin typeface="メイリオ" charset="0"/>
                <a:ea typeface="メイリオ" charset="0"/>
                <a:cs typeface="メイリオ" charset="0"/>
              </a:rPr>
              <a:t>）</a:t>
            </a:r>
          </a:p>
        </p:txBody>
      </p:sp>
      <p:sp>
        <p:nvSpPr>
          <p:cNvPr id="114690"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仕事に依存関係がある状況で</a:t>
            </a:r>
            <a:r>
              <a:rPr lang="en-US" altLang="ja-JP">
                <a:latin typeface="メイリオ" charset="0"/>
                <a:ea typeface="メイリオ" charset="0"/>
                <a:cs typeface="メイリオ" charset="0"/>
              </a:rPr>
              <a:t>…</a:t>
            </a:r>
          </a:p>
          <a:p>
            <a:pPr lvl="1" eaLnBrk="1" hangingPunct="1"/>
            <a:r>
              <a:rPr lang="ja-JP" altLang="en-US">
                <a:latin typeface="ＭＳ Ｐゴシック" charset="0"/>
                <a:ea typeface="ＭＳ Ｐゴシック" charset="0"/>
                <a:cs typeface="ＭＳ Ｐゴシック" charset="0"/>
              </a:rPr>
              <a:t>先に仕事をしていたタスクが、ある処理が終わったという「事象（イベント）」を、次のタスクに伝える</a:t>
            </a:r>
            <a:r>
              <a:rPr lang="en-US" altLang="ja-JP">
                <a:latin typeface="ＭＳ Ｐゴシック" charset="0"/>
                <a:ea typeface="ＭＳ Ｐゴシック" charset="0"/>
                <a:cs typeface="ＭＳ Ｐゴシック" charset="0"/>
              </a:rPr>
              <a:t> </a:t>
            </a:r>
            <a:r>
              <a:rPr lang="ja-JP" altLang="en-US">
                <a:latin typeface="ＭＳ Ｐゴシック" charset="0"/>
                <a:ea typeface="ＭＳ Ｐゴシック" charset="0"/>
                <a:cs typeface="ＭＳ Ｐゴシック" charset="0"/>
                <a:sym typeface="Wingdings" charset="0"/>
              </a:rPr>
              <a:t></a:t>
            </a:r>
            <a:r>
              <a:rPr lang="en-US" altLang="ja-JP">
                <a:latin typeface="ＭＳ Ｐゴシック" charset="0"/>
                <a:ea typeface="ＭＳ Ｐゴシック" charset="0"/>
                <a:cs typeface="ＭＳ Ｐゴシック" charset="0"/>
                <a:sym typeface="Wingdings" charset="0"/>
              </a:rPr>
              <a:t> </a:t>
            </a:r>
            <a:r>
              <a:rPr lang="ja-JP" altLang="en-US">
                <a:latin typeface="ＭＳ Ｐゴシック" charset="0"/>
                <a:ea typeface="ＭＳ Ｐゴシック" charset="0"/>
                <a:cs typeface="ＭＳ Ｐゴシック" charset="0"/>
                <a:sym typeface="Wingdings" charset="0"/>
              </a:rPr>
              <a:t>イベントフラグ</a:t>
            </a:r>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eaLnBrk="1" hangingPunct="1"/>
            <a:endParaRPr lang="en-US" altLang="ja-JP">
              <a:latin typeface="メイリオ" charset="0"/>
              <a:ea typeface="メイリオ" charset="0"/>
              <a:cs typeface="メイリオ" charset="0"/>
            </a:endParaRPr>
          </a:p>
          <a:p>
            <a:pPr eaLnBrk="1" hangingPunct="1"/>
            <a:r>
              <a:rPr lang="ja-JP" altLang="en-US">
                <a:latin typeface="メイリオ" charset="0"/>
                <a:ea typeface="メイリオ" charset="0"/>
                <a:cs typeface="メイリオ" charset="0"/>
              </a:rPr>
              <a:t>イベントフラグの機能</a:t>
            </a:r>
          </a:p>
          <a:p>
            <a:pPr lvl="1" eaLnBrk="1" hangingPunct="1"/>
            <a:r>
              <a:rPr lang="ja-JP" altLang="en-US">
                <a:latin typeface="ＭＳ Ｐゴシック" charset="0"/>
                <a:ea typeface="ＭＳ Ｐゴシック" charset="0"/>
                <a:cs typeface="ＭＳ Ｐゴシック" charset="0"/>
              </a:rPr>
              <a:t>事象の通知をタスク間で通信する</a:t>
            </a:r>
          </a:p>
          <a:p>
            <a:pPr lvl="1" eaLnBrk="1" hangingPunct="1"/>
            <a:r>
              <a:rPr lang="ja-JP" altLang="en-US">
                <a:latin typeface="ＭＳ Ｐゴシック" charset="0"/>
                <a:ea typeface="ＭＳ Ｐゴシック" charset="0"/>
                <a:cs typeface="ＭＳ Ｐゴシック" charset="0"/>
              </a:rPr>
              <a:t>ビットパターンを事象に割り当てることで利用</a:t>
            </a:r>
          </a:p>
          <a:p>
            <a:pPr lvl="1" eaLnBrk="1" hangingPunct="1"/>
            <a:r>
              <a:rPr lang="en-US" altLang="ja-JP">
                <a:latin typeface="ＭＳ Ｐゴシック" charset="0"/>
                <a:ea typeface="ＭＳ Ｐゴシック" charset="0"/>
                <a:cs typeface="ＭＳ Ｐゴシック" charset="0"/>
              </a:rPr>
              <a:t>OR</a:t>
            </a:r>
            <a:r>
              <a:rPr lang="ja-JP" altLang="en-US">
                <a:latin typeface="ＭＳ Ｐゴシック" charset="0"/>
                <a:ea typeface="ＭＳ Ｐゴシック" charset="0"/>
                <a:cs typeface="ＭＳ Ｐゴシック" charset="0"/>
              </a:rPr>
              <a:t>待ちや</a:t>
            </a:r>
            <a:r>
              <a:rPr lang="en-US" altLang="ja-JP">
                <a:latin typeface="ＭＳ Ｐゴシック" charset="0"/>
                <a:ea typeface="ＭＳ Ｐゴシック" charset="0"/>
                <a:cs typeface="ＭＳ Ｐゴシック" charset="0"/>
              </a:rPr>
              <a:t>AND</a:t>
            </a:r>
            <a:r>
              <a:rPr lang="ja-JP" altLang="en-US">
                <a:latin typeface="ＭＳ Ｐゴシック" charset="0"/>
                <a:ea typeface="ＭＳ Ｐゴシック" charset="0"/>
                <a:cs typeface="ＭＳ Ｐゴシック" charset="0"/>
              </a:rPr>
              <a:t>待ちなどの事象待ちが可能</a:t>
            </a:r>
          </a:p>
          <a:p>
            <a:pPr lvl="1" eaLnBrk="1" hangingPunct="1"/>
            <a:r>
              <a:rPr lang="ja-JP" altLang="en-US">
                <a:latin typeface="ＭＳ Ｐゴシック" charset="0"/>
                <a:ea typeface="ＭＳ Ｐゴシック" charset="0"/>
                <a:cs typeface="ＭＳ Ｐゴシック" charset="0"/>
              </a:rPr>
              <a:t>パターンが一致すれば同時に複数のタスクを待ち状態から復帰可能</a:t>
            </a:r>
          </a:p>
          <a:p>
            <a:pPr eaLnBrk="1" hangingPunct="1"/>
            <a:endParaRPr lang="ja-JP" altLang="en-US">
              <a:latin typeface="メイリオ" charset="0"/>
              <a:ea typeface="メイリオ" charset="0"/>
              <a:cs typeface="メイリオ" charset="0"/>
            </a:endParaRPr>
          </a:p>
        </p:txBody>
      </p:sp>
      <p:sp>
        <p:nvSpPr>
          <p:cNvPr id="114691"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AEE3063-1908-8148-874C-C1AFC7040647}" type="slidenum">
              <a:rPr kumimoji="0" lang="ja-JP" altLang="en-US" sz="2000">
                <a:solidFill>
                  <a:schemeClr val="bg1"/>
                </a:solidFill>
                <a:latin typeface="Rockwell" charset="0"/>
                <a:ea typeface="ＭＳ ゴシック" charset="0"/>
                <a:cs typeface="ＭＳ ゴシック" charset="0"/>
              </a:rPr>
              <a:pPr/>
              <a:t>51</a:t>
            </a:fld>
            <a:endParaRPr kumimoji="0" lang="en-US" altLang="ja-JP" sz="2000">
              <a:solidFill>
                <a:schemeClr val="bg1"/>
              </a:solidFill>
              <a:latin typeface="Rockwell" charset="0"/>
              <a:ea typeface="ＭＳ ゴシック" charset="0"/>
              <a:cs typeface="ＭＳ ゴシック" charset="0"/>
            </a:endParaRPr>
          </a:p>
        </p:txBody>
      </p:sp>
      <p:sp>
        <p:nvSpPr>
          <p:cNvPr id="114692" name="フッター プレースホルダ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pic>
        <p:nvPicPr>
          <p:cNvPr id="114693" name="図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7338" y="374173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図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67538" y="3741738"/>
            <a:ext cx="31242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右矢印 13"/>
          <p:cNvSpPr/>
          <p:nvPr/>
        </p:nvSpPr>
        <p:spPr>
          <a:xfrm>
            <a:off x="3844131" y="4351337"/>
            <a:ext cx="6858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pic>
        <p:nvPicPr>
          <p:cNvPr id="114698" name="図 45" descr="名称未設定.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05338" y="4046538"/>
            <a:ext cx="10731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a:off x="6053931" y="4351337"/>
            <a:ext cx="6858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4024990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タイトル 4"/>
          <p:cNvSpPr>
            <a:spLocks noGrp="1"/>
          </p:cNvSpPr>
          <p:nvPr>
            <p:ph type="title"/>
          </p:nvPr>
        </p:nvSpPr>
        <p:spPr/>
        <p:txBody>
          <a:bodyPr/>
          <a:lstStyle/>
          <a:p>
            <a:pPr eaLnBrk="1" hangingPunct="1"/>
            <a:r>
              <a:rPr lang="ja-JP" altLang="en-US">
                <a:latin typeface="メイリオ" charset="0"/>
                <a:ea typeface="メイリオ" charset="0"/>
                <a:cs typeface="メイリオ" charset="0"/>
              </a:rPr>
              <a:t>イベントフラグの基本機能</a:t>
            </a:r>
          </a:p>
        </p:txBody>
      </p:sp>
      <p:sp>
        <p:nvSpPr>
          <p:cNvPr id="116738" name="コンテンツ プレースホルダ 5"/>
          <p:cNvSpPr>
            <a:spLocks noGrp="1"/>
          </p:cNvSpPr>
          <p:nvPr>
            <p:ph idx="1"/>
          </p:nvPr>
        </p:nvSpPr>
        <p:spPr/>
        <p:txBody>
          <a:bodyPr/>
          <a:lstStyle/>
          <a:p>
            <a:pPr eaLnBrk="1" hangingPunct="1">
              <a:lnSpc>
                <a:spcPct val="80000"/>
              </a:lnSpc>
            </a:pPr>
            <a:r>
              <a:rPr lang="ja-JP" altLang="en-US" sz="2600">
                <a:latin typeface="メイリオ" charset="0"/>
                <a:ea typeface="メイリオ" charset="0"/>
                <a:cs typeface="メイリオ" charset="0"/>
              </a:rPr>
              <a:t>イベントフラグは、２種類の状態を持つ</a:t>
            </a:r>
            <a:endParaRPr lang="en-US" altLang="ja-JP" sz="2600">
              <a:latin typeface="メイリオ" charset="0"/>
              <a:ea typeface="メイリオ" charset="0"/>
              <a:cs typeface="メイリオ" charset="0"/>
            </a:endParaRPr>
          </a:p>
          <a:p>
            <a:pPr lvl="1" eaLnBrk="1" hangingPunct="1">
              <a:lnSpc>
                <a:spcPct val="80000"/>
              </a:lnSpc>
            </a:pPr>
            <a:r>
              <a:rPr lang="en-US" altLang="ja-JP" sz="2400">
                <a:latin typeface="ＭＳ Ｐゴシック" charset="0"/>
                <a:ea typeface="ＭＳ Ｐゴシック" charset="0"/>
                <a:cs typeface="ＭＳ Ｐゴシック" charset="0"/>
              </a:rPr>
              <a:t>Set</a:t>
            </a:r>
            <a:r>
              <a:rPr lang="ja-JP" altLang="en-US" sz="2400">
                <a:latin typeface="ＭＳ Ｐゴシック" charset="0"/>
                <a:ea typeface="ＭＳ Ｐゴシック" charset="0"/>
                <a:cs typeface="ＭＳ Ｐゴシック" charset="0"/>
              </a:rPr>
              <a:t>状態</a:t>
            </a:r>
            <a:endParaRPr lang="en-US" altLang="ja-JP" sz="2400">
              <a:latin typeface="ＭＳ Ｐゴシック" charset="0"/>
              <a:ea typeface="ＭＳ Ｐゴシック" charset="0"/>
              <a:cs typeface="ＭＳ Ｐゴシック" charset="0"/>
            </a:endParaRPr>
          </a:p>
          <a:p>
            <a:pPr lvl="1" eaLnBrk="1" hangingPunct="1">
              <a:lnSpc>
                <a:spcPct val="80000"/>
              </a:lnSpc>
            </a:pPr>
            <a:r>
              <a:rPr lang="en-US" altLang="ja-JP" sz="2400">
                <a:latin typeface="ＭＳ Ｐゴシック" charset="0"/>
                <a:ea typeface="ＭＳ Ｐゴシック" charset="0"/>
                <a:cs typeface="ＭＳ Ｐゴシック" charset="0"/>
              </a:rPr>
              <a:t>Clear</a:t>
            </a:r>
            <a:r>
              <a:rPr lang="ja-JP" altLang="en-US" sz="2400">
                <a:latin typeface="ＭＳ Ｐゴシック" charset="0"/>
                <a:ea typeface="ＭＳ Ｐゴシック" charset="0"/>
                <a:cs typeface="ＭＳ Ｐゴシック" charset="0"/>
              </a:rPr>
              <a:t>状態</a:t>
            </a:r>
            <a:endParaRPr lang="en-US" altLang="ja-JP" sz="2400">
              <a:latin typeface="ＭＳ Ｐゴシック" charset="0"/>
              <a:ea typeface="ＭＳ Ｐゴシック" charset="0"/>
              <a:cs typeface="ＭＳ Ｐゴシック" charset="0"/>
            </a:endParaRPr>
          </a:p>
          <a:p>
            <a:pPr lvl="1" eaLnBrk="1" hangingPunct="1">
              <a:lnSpc>
                <a:spcPct val="80000"/>
              </a:lnSpc>
            </a:pPr>
            <a:endParaRPr lang="en-US" altLang="ja-JP" sz="2400">
              <a:latin typeface="ＭＳ Ｐゴシック" charset="0"/>
              <a:ea typeface="ＭＳ Ｐゴシック" charset="0"/>
              <a:cs typeface="ＭＳ Ｐゴシック" charset="0"/>
            </a:endParaRPr>
          </a:p>
          <a:p>
            <a:pPr eaLnBrk="1" hangingPunct="1">
              <a:lnSpc>
                <a:spcPct val="80000"/>
              </a:lnSpc>
            </a:pPr>
            <a:r>
              <a:rPr lang="ja-JP" altLang="en-US" sz="2600">
                <a:latin typeface="メイリオ" charset="0"/>
                <a:ea typeface="メイリオ" charset="0"/>
                <a:cs typeface="メイリオ" charset="0"/>
              </a:rPr>
              <a:t>イベントフラグへの基本操作</a:t>
            </a:r>
            <a:endParaRPr lang="en-US" altLang="ja-JP" sz="2600">
              <a:latin typeface="メイリオ" charset="0"/>
              <a:ea typeface="メイリオ" charset="0"/>
              <a:cs typeface="メイリオ" charset="0"/>
            </a:endParaRPr>
          </a:p>
          <a:p>
            <a:pPr lvl="1" eaLnBrk="1" hangingPunct="1">
              <a:lnSpc>
                <a:spcPct val="80000"/>
              </a:lnSpc>
            </a:pPr>
            <a:r>
              <a:rPr lang="ja-JP" altLang="en-US" sz="2400">
                <a:latin typeface="ＭＳ Ｐゴシック" charset="0"/>
                <a:ea typeface="ＭＳ Ｐゴシック" charset="0"/>
                <a:cs typeface="ＭＳ Ｐゴシック" charset="0"/>
              </a:rPr>
              <a:t>セット</a:t>
            </a:r>
            <a:r>
              <a:rPr lang="en-US" altLang="ja-JP" sz="2400">
                <a:latin typeface="ＭＳ Ｐゴシック" charset="0"/>
                <a:ea typeface="ＭＳ Ｐゴシック" charset="0"/>
                <a:cs typeface="ＭＳ Ｐゴシック" charset="0"/>
              </a:rPr>
              <a:t> (Set)</a:t>
            </a:r>
            <a:r>
              <a:rPr lang="ja-JP" altLang="en-US" sz="2400">
                <a:latin typeface="ＭＳ Ｐゴシック" charset="0"/>
                <a:ea typeface="ＭＳ Ｐゴシック" charset="0"/>
                <a:cs typeface="ＭＳ Ｐゴシック" charset="0"/>
              </a:rPr>
              <a:t>命令</a:t>
            </a:r>
            <a:r>
              <a:rPr lang="en-US" altLang="ja-JP" sz="2400">
                <a:latin typeface="ＭＳ Ｐゴシック" charset="0"/>
                <a:ea typeface="ＭＳ Ｐゴシック" charset="0"/>
                <a:cs typeface="ＭＳ Ｐゴシック" charset="0"/>
              </a:rPr>
              <a:t> </a:t>
            </a:r>
            <a:r>
              <a:rPr lang="ja-JP" altLang="en-US" sz="2400">
                <a:latin typeface="ＭＳ Ｐゴシック" charset="0"/>
                <a:ea typeface="ＭＳ Ｐゴシック" charset="0"/>
                <a:cs typeface="ＭＳ Ｐゴシック" charset="0"/>
                <a:sym typeface="Wingdings" charset="0"/>
              </a:rPr>
              <a:t></a:t>
            </a:r>
            <a:r>
              <a:rPr lang="en-US" altLang="ja-JP" sz="2400">
                <a:latin typeface="ＭＳ Ｐゴシック" charset="0"/>
                <a:ea typeface="ＭＳ Ｐゴシック" charset="0"/>
                <a:cs typeface="ＭＳ Ｐゴシック" charset="0"/>
                <a:sym typeface="Wingdings" charset="0"/>
              </a:rPr>
              <a:t> </a:t>
            </a:r>
            <a:r>
              <a:rPr lang="ja-JP" altLang="en-US" sz="2400">
                <a:latin typeface="ＭＳ Ｐゴシック" charset="0"/>
                <a:ea typeface="ＭＳ Ｐゴシック" charset="0"/>
                <a:cs typeface="ＭＳ Ｐゴシック" charset="0"/>
                <a:sym typeface="Wingdings" charset="0"/>
              </a:rPr>
              <a:t>イベントフラグは</a:t>
            </a:r>
            <a:r>
              <a:rPr lang="en-US" altLang="ja-JP" sz="2400">
                <a:latin typeface="ＭＳ Ｐゴシック" charset="0"/>
                <a:ea typeface="ＭＳ Ｐゴシック" charset="0"/>
                <a:cs typeface="ＭＳ Ｐゴシック" charset="0"/>
                <a:sym typeface="Wingdings" charset="0"/>
              </a:rPr>
              <a:t>”Set”</a:t>
            </a:r>
            <a:r>
              <a:rPr lang="ja-JP" altLang="en-US" sz="2400">
                <a:latin typeface="ＭＳ Ｐゴシック" charset="0"/>
                <a:ea typeface="ＭＳ Ｐゴシック" charset="0"/>
                <a:cs typeface="ＭＳ Ｐゴシック" charset="0"/>
                <a:sym typeface="Wingdings" charset="0"/>
              </a:rPr>
              <a:t>状態になる</a:t>
            </a:r>
            <a:endParaRPr lang="en-US" altLang="ja-JP" sz="2400">
              <a:latin typeface="ＭＳ Ｐゴシック" charset="0"/>
              <a:ea typeface="ＭＳ Ｐゴシック" charset="0"/>
              <a:cs typeface="ＭＳ Ｐゴシック" charset="0"/>
            </a:endParaRPr>
          </a:p>
          <a:p>
            <a:pPr lvl="1" eaLnBrk="1" hangingPunct="1">
              <a:lnSpc>
                <a:spcPct val="80000"/>
              </a:lnSpc>
            </a:pPr>
            <a:r>
              <a:rPr lang="ja-JP" altLang="en-US" sz="2400">
                <a:latin typeface="ＭＳ Ｐゴシック" charset="0"/>
                <a:ea typeface="ＭＳ Ｐゴシック" charset="0"/>
                <a:cs typeface="ＭＳ Ｐゴシック" charset="0"/>
              </a:rPr>
              <a:t>クリア</a:t>
            </a:r>
            <a:r>
              <a:rPr lang="en-US" altLang="ja-JP" sz="2400">
                <a:latin typeface="ＭＳ Ｐゴシック" charset="0"/>
                <a:ea typeface="ＭＳ Ｐゴシック" charset="0"/>
                <a:cs typeface="ＭＳ Ｐゴシック" charset="0"/>
              </a:rPr>
              <a:t> (Clear)</a:t>
            </a:r>
            <a:r>
              <a:rPr lang="ja-JP" altLang="en-US" sz="2400">
                <a:latin typeface="ＭＳ Ｐゴシック" charset="0"/>
                <a:ea typeface="ＭＳ Ｐゴシック" charset="0"/>
                <a:cs typeface="ＭＳ Ｐゴシック" charset="0"/>
              </a:rPr>
              <a:t>命令</a:t>
            </a:r>
            <a:r>
              <a:rPr lang="ja-JP" altLang="en-US" sz="2400">
                <a:latin typeface="ＭＳ Ｐゴシック" charset="0"/>
                <a:ea typeface="ＭＳ Ｐゴシック" charset="0"/>
                <a:cs typeface="ＭＳ Ｐゴシック" charset="0"/>
                <a:sym typeface="Wingdings" charset="0"/>
              </a:rPr>
              <a:t></a:t>
            </a:r>
            <a:r>
              <a:rPr lang="en-US" altLang="ja-JP" sz="2400">
                <a:latin typeface="ＭＳ Ｐゴシック" charset="0"/>
                <a:ea typeface="ＭＳ Ｐゴシック" charset="0"/>
                <a:cs typeface="ＭＳ Ｐゴシック" charset="0"/>
                <a:sym typeface="Wingdings" charset="0"/>
              </a:rPr>
              <a:t> </a:t>
            </a:r>
            <a:r>
              <a:rPr lang="ja-JP" altLang="en-US" sz="2400">
                <a:latin typeface="ＭＳ Ｐゴシック" charset="0"/>
                <a:ea typeface="ＭＳ Ｐゴシック" charset="0"/>
                <a:cs typeface="ＭＳ Ｐゴシック" charset="0"/>
                <a:sym typeface="Wingdings" charset="0"/>
              </a:rPr>
              <a:t>イベントフラグは</a:t>
            </a:r>
            <a:r>
              <a:rPr lang="en-US" altLang="ja-JP" sz="2400">
                <a:latin typeface="ＭＳ Ｐゴシック" charset="0"/>
                <a:ea typeface="ＭＳ Ｐゴシック" charset="0"/>
                <a:cs typeface="ＭＳ Ｐゴシック" charset="0"/>
                <a:sym typeface="Wingdings" charset="0"/>
              </a:rPr>
              <a:t> “Clear”</a:t>
            </a:r>
            <a:r>
              <a:rPr lang="ja-JP" altLang="en-US" sz="2400">
                <a:latin typeface="ＭＳ Ｐゴシック" charset="0"/>
                <a:ea typeface="ＭＳ Ｐゴシック" charset="0"/>
                <a:cs typeface="ＭＳ Ｐゴシック" charset="0"/>
                <a:sym typeface="Wingdings" charset="0"/>
              </a:rPr>
              <a:t>状態になる</a:t>
            </a:r>
            <a:endParaRPr lang="en-US" altLang="ja-JP" sz="2400">
              <a:latin typeface="ＭＳ Ｐゴシック" charset="0"/>
              <a:ea typeface="ＭＳ Ｐゴシック" charset="0"/>
              <a:cs typeface="ＭＳ Ｐゴシック" charset="0"/>
            </a:endParaRPr>
          </a:p>
          <a:p>
            <a:pPr lvl="1" eaLnBrk="1" hangingPunct="1">
              <a:lnSpc>
                <a:spcPct val="80000"/>
              </a:lnSpc>
            </a:pPr>
            <a:r>
              <a:rPr lang="ja-JP" altLang="en-US" sz="2400">
                <a:latin typeface="ＭＳ Ｐゴシック" charset="0"/>
                <a:ea typeface="ＭＳ Ｐゴシック" charset="0"/>
                <a:cs typeface="ＭＳ Ｐゴシック" charset="0"/>
              </a:rPr>
              <a:t>ウェイト</a:t>
            </a:r>
            <a:r>
              <a:rPr lang="en-US" altLang="ja-JP" sz="2400">
                <a:latin typeface="ＭＳ Ｐゴシック" charset="0"/>
                <a:ea typeface="ＭＳ Ｐゴシック" charset="0"/>
                <a:cs typeface="ＭＳ Ｐゴシック" charset="0"/>
              </a:rPr>
              <a:t> (Wait)</a:t>
            </a:r>
            <a:r>
              <a:rPr lang="ja-JP" altLang="en-US" sz="2400">
                <a:latin typeface="ＭＳ Ｐゴシック" charset="0"/>
                <a:ea typeface="ＭＳ Ｐゴシック" charset="0"/>
                <a:cs typeface="ＭＳ Ｐゴシック" charset="0"/>
              </a:rPr>
              <a:t>命令</a:t>
            </a:r>
            <a:endParaRPr lang="en-US" altLang="ja-JP" sz="2400">
              <a:latin typeface="ＭＳ Ｐゴシック" charset="0"/>
              <a:ea typeface="ＭＳ Ｐゴシック" charset="0"/>
              <a:cs typeface="ＭＳ Ｐゴシック" charset="0"/>
            </a:endParaRPr>
          </a:p>
          <a:p>
            <a:pPr lvl="2" eaLnBrk="1" hangingPunct="1">
              <a:lnSpc>
                <a:spcPct val="80000"/>
              </a:lnSpc>
            </a:pPr>
            <a:r>
              <a:rPr lang="ja-JP" altLang="en-US" sz="2200">
                <a:latin typeface="ＭＳ Ｐゴシック" charset="0"/>
                <a:ea typeface="ＭＳ Ｐゴシック" charset="0"/>
                <a:cs typeface="ＭＳ Ｐゴシック" charset="0"/>
              </a:rPr>
              <a:t>イベントフラグが</a:t>
            </a:r>
            <a:r>
              <a:rPr lang="en-US" altLang="ja-JP" sz="2200">
                <a:latin typeface="ＭＳ Ｐゴシック" charset="0"/>
                <a:ea typeface="ＭＳ Ｐゴシック" charset="0"/>
                <a:cs typeface="ＭＳ Ｐゴシック" charset="0"/>
              </a:rPr>
              <a:t>”Clear”</a:t>
            </a:r>
            <a:r>
              <a:rPr lang="ja-JP" altLang="en-US" sz="2200">
                <a:latin typeface="ＭＳ Ｐゴシック" charset="0"/>
                <a:ea typeface="ＭＳ Ｐゴシック" charset="0"/>
                <a:cs typeface="ＭＳ Ｐゴシック" charset="0"/>
              </a:rPr>
              <a:t>状態</a:t>
            </a:r>
            <a:r>
              <a:rPr lang="en-US" altLang="ja-JP" sz="2200">
                <a:latin typeface="ＭＳ Ｐゴシック" charset="0"/>
                <a:ea typeface="ＭＳ Ｐゴシック" charset="0"/>
                <a:cs typeface="ＭＳ Ｐゴシック" charset="0"/>
              </a:rPr>
              <a:t> </a:t>
            </a:r>
            <a:br>
              <a:rPr lang="en-US" altLang="ja-JP" sz="2200">
                <a:latin typeface="ＭＳ Ｐゴシック" charset="0"/>
                <a:ea typeface="ＭＳ Ｐゴシック" charset="0"/>
                <a:cs typeface="ＭＳ Ｐゴシック" charset="0"/>
              </a:rPr>
            </a:br>
            <a:r>
              <a:rPr lang="ja-JP" altLang="en-US" sz="2200">
                <a:latin typeface="ＭＳ Ｐゴシック" charset="0"/>
                <a:ea typeface="ＭＳ Ｐゴシック" charset="0"/>
                <a:cs typeface="ＭＳ Ｐゴシック" charset="0"/>
                <a:sym typeface="Wingdings" charset="0"/>
              </a:rPr>
              <a:t></a:t>
            </a:r>
            <a:r>
              <a:rPr lang="en-US" altLang="ja-JP" sz="2200">
                <a:latin typeface="ＭＳ Ｐゴシック" charset="0"/>
                <a:ea typeface="ＭＳ Ｐゴシック" charset="0"/>
                <a:cs typeface="ＭＳ Ｐゴシック" charset="0"/>
                <a:sym typeface="Wingdings" charset="0"/>
              </a:rPr>
              <a:t> </a:t>
            </a:r>
            <a:r>
              <a:rPr lang="ja-JP" altLang="en-US" sz="2200">
                <a:latin typeface="ＭＳ Ｐゴシック" charset="0"/>
                <a:ea typeface="ＭＳ Ｐゴシック" charset="0"/>
                <a:cs typeface="ＭＳ Ｐゴシック" charset="0"/>
                <a:sym typeface="Wingdings" charset="0"/>
              </a:rPr>
              <a:t>そのタスクをイベントフラグが</a:t>
            </a:r>
            <a:r>
              <a:rPr lang="en-US" altLang="ja-JP" sz="2200">
                <a:latin typeface="ＭＳ Ｐゴシック" charset="0"/>
                <a:ea typeface="ＭＳ Ｐゴシック" charset="0"/>
                <a:cs typeface="ＭＳ Ｐゴシック" charset="0"/>
                <a:sym typeface="Wingdings" charset="0"/>
              </a:rPr>
              <a:t>”Set”</a:t>
            </a:r>
            <a:r>
              <a:rPr lang="ja-JP" altLang="en-US" sz="2200">
                <a:latin typeface="ＭＳ Ｐゴシック" charset="0"/>
                <a:ea typeface="ＭＳ Ｐゴシック" charset="0"/>
                <a:cs typeface="ＭＳ Ｐゴシック" charset="0"/>
                <a:sym typeface="Wingdings" charset="0"/>
              </a:rPr>
              <a:t>状態になるまで待たせる。</a:t>
            </a:r>
            <a:endParaRPr lang="en-US" altLang="ja-JP" sz="2200">
              <a:latin typeface="ＭＳ Ｐゴシック" charset="0"/>
              <a:ea typeface="ＭＳ Ｐゴシック" charset="0"/>
              <a:cs typeface="ＭＳ Ｐゴシック" charset="0"/>
            </a:endParaRPr>
          </a:p>
          <a:p>
            <a:pPr lvl="2" eaLnBrk="1" hangingPunct="1">
              <a:lnSpc>
                <a:spcPct val="80000"/>
              </a:lnSpc>
            </a:pPr>
            <a:r>
              <a:rPr lang="ja-JP" altLang="en-US" sz="2200">
                <a:latin typeface="ＭＳ Ｐゴシック" charset="0"/>
                <a:ea typeface="ＭＳ Ｐゴシック" charset="0"/>
                <a:cs typeface="ＭＳ Ｐゴシック" charset="0"/>
              </a:rPr>
              <a:t>イベントフラグが</a:t>
            </a:r>
            <a:r>
              <a:rPr lang="en-US" altLang="ja-JP" sz="2200">
                <a:latin typeface="ＭＳ Ｐゴシック" charset="0"/>
                <a:ea typeface="ＭＳ Ｐゴシック" charset="0"/>
                <a:cs typeface="ＭＳ Ｐゴシック" charset="0"/>
              </a:rPr>
              <a:t>”Set”</a:t>
            </a:r>
            <a:r>
              <a:rPr lang="ja-JP" altLang="en-US" sz="2200">
                <a:latin typeface="ＭＳ Ｐゴシック" charset="0"/>
                <a:ea typeface="ＭＳ Ｐゴシック" charset="0"/>
                <a:cs typeface="ＭＳ Ｐゴシック" charset="0"/>
              </a:rPr>
              <a:t>状態</a:t>
            </a:r>
            <a:r>
              <a:rPr lang="en-US" altLang="ja-JP" sz="2200">
                <a:latin typeface="ＭＳ Ｐゴシック" charset="0"/>
                <a:ea typeface="ＭＳ Ｐゴシック" charset="0"/>
                <a:cs typeface="ＭＳ Ｐゴシック" charset="0"/>
              </a:rPr>
              <a:t/>
            </a:r>
            <a:br>
              <a:rPr lang="en-US" altLang="ja-JP" sz="2200">
                <a:latin typeface="ＭＳ Ｐゴシック" charset="0"/>
                <a:ea typeface="ＭＳ Ｐゴシック" charset="0"/>
                <a:cs typeface="ＭＳ Ｐゴシック" charset="0"/>
              </a:rPr>
            </a:br>
            <a:r>
              <a:rPr lang="ja-JP" altLang="en-US" sz="2200">
                <a:latin typeface="ＭＳ Ｐゴシック" charset="0"/>
                <a:ea typeface="ＭＳ Ｐゴシック" charset="0"/>
                <a:cs typeface="ＭＳ Ｐゴシック" charset="0"/>
                <a:sym typeface="Wingdings" charset="0"/>
              </a:rPr>
              <a:t></a:t>
            </a:r>
            <a:r>
              <a:rPr lang="en-US" altLang="ja-JP" sz="2200">
                <a:latin typeface="ＭＳ Ｐゴシック" charset="0"/>
                <a:ea typeface="ＭＳ Ｐゴシック" charset="0"/>
                <a:cs typeface="ＭＳ Ｐゴシック" charset="0"/>
                <a:sym typeface="Wingdings" charset="0"/>
              </a:rPr>
              <a:t> </a:t>
            </a:r>
            <a:r>
              <a:rPr lang="ja-JP" altLang="en-US" sz="2200">
                <a:latin typeface="ＭＳ Ｐゴシック" charset="0"/>
                <a:ea typeface="ＭＳ Ｐゴシック" charset="0"/>
                <a:cs typeface="ＭＳ Ｐゴシック" charset="0"/>
                <a:sym typeface="Wingdings" charset="0"/>
              </a:rPr>
              <a:t>そのタスクは動作をそのまま継続する</a:t>
            </a:r>
            <a:endParaRPr lang="en-US" altLang="ja-JP" sz="2200">
              <a:latin typeface="ＭＳ Ｐゴシック" charset="0"/>
              <a:ea typeface="ＭＳ Ｐゴシック" charset="0"/>
              <a:cs typeface="ＭＳ Ｐゴシック" charset="0"/>
              <a:sym typeface="Wingdings" charset="0"/>
            </a:endParaRPr>
          </a:p>
          <a:p>
            <a:pPr lvl="2" eaLnBrk="1" hangingPunct="1">
              <a:lnSpc>
                <a:spcPct val="80000"/>
              </a:lnSpc>
            </a:pPr>
            <a:endParaRPr lang="en-US" altLang="ja-JP" sz="2200">
              <a:latin typeface="ＭＳ Ｐゴシック" charset="0"/>
              <a:ea typeface="ＭＳ Ｐゴシック" charset="0"/>
              <a:cs typeface="ＭＳ Ｐゴシック" charset="0"/>
              <a:sym typeface="Wingdings" charset="0"/>
            </a:endParaRPr>
          </a:p>
          <a:p>
            <a:pPr eaLnBrk="1" hangingPunct="1">
              <a:lnSpc>
                <a:spcPct val="80000"/>
              </a:lnSpc>
            </a:pPr>
            <a:r>
              <a:rPr lang="ja-JP" altLang="en-US" sz="2600">
                <a:latin typeface="メイリオ" charset="0"/>
                <a:ea typeface="メイリオ" charset="0"/>
                <a:cs typeface="メイリオ" charset="0"/>
                <a:sym typeface="Wingdings" charset="0"/>
              </a:rPr>
              <a:t>１つのイベントフラグは１ビットで実現可能</a:t>
            </a:r>
            <a:endParaRPr lang="en-US" altLang="ja-JP" sz="2600">
              <a:latin typeface="メイリオ" charset="0"/>
              <a:ea typeface="メイリオ" charset="0"/>
              <a:cs typeface="メイリオ" charset="0"/>
              <a:sym typeface="Wingdings" charset="0"/>
            </a:endParaRPr>
          </a:p>
          <a:p>
            <a:pPr lvl="1" eaLnBrk="1" hangingPunct="1">
              <a:lnSpc>
                <a:spcPct val="80000"/>
              </a:lnSpc>
            </a:pPr>
            <a:r>
              <a:rPr lang="ja-JP" altLang="en-US" sz="2400">
                <a:latin typeface="ＭＳ Ｐゴシック" charset="0"/>
                <a:ea typeface="ＭＳ Ｐゴシック" charset="0"/>
                <a:cs typeface="ＭＳ Ｐゴシック" charset="0"/>
                <a:sym typeface="Wingdings" charset="0"/>
              </a:rPr>
              <a:t>上記の基本操作では</a:t>
            </a:r>
            <a:r>
              <a:rPr lang="en-US" altLang="ja-JP" sz="2400">
                <a:latin typeface="ＭＳ Ｐゴシック" charset="0"/>
                <a:ea typeface="ＭＳ Ｐゴシック" charset="0"/>
                <a:cs typeface="ＭＳ Ｐゴシック" charset="0"/>
                <a:sym typeface="Wingdings" charset="0"/>
              </a:rPr>
              <a:t>8</a:t>
            </a:r>
            <a:r>
              <a:rPr lang="ja-JP" altLang="en-US" sz="2400">
                <a:latin typeface="ＭＳ Ｐゴシック" charset="0"/>
                <a:ea typeface="ＭＳ Ｐゴシック" charset="0"/>
                <a:cs typeface="ＭＳ Ｐゴシック" charset="0"/>
                <a:sym typeface="Wingdings" charset="0"/>
              </a:rPr>
              <a:t>個、</a:t>
            </a:r>
            <a:r>
              <a:rPr lang="en-US" altLang="ja-JP" sz="2400">
                <a:latin typeface="ＭＳ Ｐゴシック" charset="0"/>
                <a:ea typeface="ＭＳ Ｐゴシック" charset="0"/>
                <a:cs typeface="ＭＳ Ｐゴシック" charset="0"/>
                <a:sym typeface="Wingdings" charset="0"/>
              </a:rPr>
              <a:t>16</a:t>
            </a:r>
            <a:r>
              <a:rPr lang="ja-JP" altLang="en-US" sz="2400">
                <a:latin typeface="ＭＳ Ｐゴシック" charset="0"/>
                <a:ea typeface="ＭＳ Ｐゴシック" charset="0"/>
                <a:cs typeface="ＭＳ Ｐゴシック" charset="0"/>
                <a:sym typeface="Wingdings" charset="0"/>
              </a:rPr>
              <a:t>個等のイベントフラグをまとめて操作</a:t>
            </a:r>
            <a:endParaRPr lang="en-US" altLang="ja-JP" sz="2400">
              <a:latin typeface="ＭＳ Ｐゴシック" charset="0"/>
              <a:ea typeface="ＭＳ Ｐゴシック" charset="0"/>
              <a:cs typeface="ＭＳ Ｐゴシック" charset="0"/>
              <a:sym typeface="Wingdings" charset="0"/>
            </a:endParaRPr>
          </a:p>
          <a:p>
            <a:pPr lvl="1" eaLnBrk="1" hangingPunct="1">
              <a:lnSpc>
                <a:spcPct val="80000"/>
              </a:lnSpc>
            </a:pPr>
            <a:r>
              <a:rPr lang="ja-JP" altLang="en-US" sz="2400">
                <a:latin typeface="ＭＳ Ｐゴシック" charset="0"/>
                <a:ea typeface="ＭＳ Ｐゴシック" charset="0"/>
                <a:cs typeface="ＭＳ Ｐゴシック" charset="0"/>
                <a:sym typeface="Wingdings" charset="0"/>
              </a:rPr>
              <a:t>複数イベントフラグの</a:t>
            </a:r>
            <a:r>
              <a:rPr lang="en-US" altLang="ja-JP" sz="2400">
                <a:latin typeface="ＭＳ Ｐゴシック" charset="0"/>
                <a:ea typeface="ＭＳ Ｐゴシック" charset="0"/>
                <a:cs typeface="ＭＳ Ｐゴシック" charset="0"/>
                <a:sym typeface="Wingdings" charset="0"/>
              </a:rPr>
              <a:t>AND</a:t>
            </a:r>
            <a:r>
              <a:rPr lang="ja-JP" altLang="en-US" sz="2400">
                <a:latin typeface="ＭＳ Ｐゴシック" charset="0"/>
                <a:ea typeface="ＭＳ Ｐゴシック" charset="0"/>
                <a:cs typeface="ＭＳ Ｐゴシック" charset="0"/>
                <a:sym typeface="Wingdings" charset="0"/>
              </a:rPr>
              <a:t>待ちや</a:t>
            </a:r>
            <a:r>
              <a:rPr lang="en-US" altLang="ja-JP" sz="2400">
                <a:latin typeface="ＭＳ Ｐゴシック" charset="0"/>
                <a:ea typeface="ＭＳ Ｐゴシック" charset="0"/>
                <a:cs typeface="ＭＳ Ｐゴシック" charset="0"/>
                <a:sym typeface="Wingdings" charset="0"/>
              </a:rPr>
              <a:t>OR</a:t>
            </a:r>
            <a:r>
              <a:rPr lang="ja-JP" altLang="en-US" sz="2400">
                <a:latin typeface="ＭＳ Ｐゴシック" charset="0"/>
                <a:ea typeface="ＭＳ Ｐゴシック" charset="0"/>
                <a:cs typeface="ＭＳ Ｐゴシック" charset="0"/>
                <a:sym typeface="Wingdings" charset="0"/>
              </a:rPr>
              <a:t>待ちができる</a:t>
            </a:r>
            <a:endParaRPr lang="ja-JP" altLang="en-US" sz="2400">
              <a:latin typeface="ＭＳ Ｐゴシック" charset="0"/>
              <a:ea typeface="ＭＳ Ｐゴシック" charset="0"/>
              <a:cs typeface="ＭＳ Ｐゴシック" charset="0"/>
            </a:endParaRPr>
          </a:p>
        </p:txBody>
      </p:sp>
      <p:sp>
        <p:nvSpPr>
          <p:cNvPr id="116739"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D8A01A5-04B0-BE43-BE80-675B0BA5CCCB}" type="slidenum">
              <a:rPr kumimoji="0" lang="ja-JP" altLang="en-US" sz="2000">
                <a:solidFill>
                  <a:schemeClr val="bg1"/>
                </a:solidFill>
                <a:latin typeface="Rockwell" charset="0"/>
                <a:ea typeface="ＭＳ ゴシック" charset="0"/>
                <a:cs typeface="ＭＳ ゴシック" charset="0"/>
              </a:rPr>
              <a:pPr/>
              <a:t>52</a:t>
            </a:fld>
            <a:endParaRPr kumimoji="0" lang="en-US" altLang="ja-JP" sz="2000">
              <a:solidFill>
                <a:schemeClr val="bg1"/>
              </a:solidFill>
              <a:latin typeface="Rockwell" charset="0"/>
              <a:ea typeface="ＭＳ ゴシック" charset="0"/>
              <a:cs typeface="ＭＳ ゴシック" charset="0"/>
            </a:endParaRPr>
          </a:p>
        </p:txBody>
      </p:sp>
      <p:sp>
        <p:nvSpPr>
          <p:cNvPr id="116740"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800823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イベントフラグの例：</a:t>
            </a:r>
            <a:r>
              <a:rPr lang="en-US" altLang="ja-JP">
                <a:latin typeface="メイリオ" charset="0"/>
                <a:ea typeface="メイリオ" charset="0"/>
                <a:cs typeface="メイリオ" charset="0"/>
              </a:rPr>
              <a:t>Task B</a:t>
            </a:r>
            <a:r>
              <a:rPr lang="ja-JP" altLang="en-US">
                <a:latin typeface="メイリオ" charset="0"/>
                <a:ea typeface="メイリオ" charset="0"/>
                <a:cs typeface="メイリオ" charset="0"/>
              </a:rPr>
              <a:t>終了</a:t>
            </a:r>
            <a:r>
              <a:rPr lang="ja-JP" altLang="en-US">
                <a:latin typeface="メイリオ" charset="0"/>
                <a:ea typeface="メイリオ" charset="0"/>
                <a:cs typeface="メイリオ" charset="0"/>
                <a:sym typeface="Wingdings" charset="0"/>
              </a:rPr>
              <a:t></a:t>
            </a:r>
            <a:r>
              <a:rPr lang="en-US" altLang="ja-JP">
                <a:latin typeface="メイリオ" charset="0"/>
                <a:ea typeface="メイリオ" charset="0"/>
                <a:cs typeface="メイリオ" charset="0"/>
              </a:rPr>
              <a:t>Task A</a:t>
            </a:r>
            <a:r>
              <a:rPr lang="ja-JP" altLang="en-US">
                <a:latin typeface="メイリオ" charset="0"/>
                <a:ea typeface="メイリオ" charset="0"/>
                <a:cs typeface="メイリオ" charset="0"/>
              </a:rPr>
              <a:t>起動</a:t>
            </a:r>
          </a:p>
        </p:txBody>
      </p:sp>
      <p:sp>
        <p:nvSpPr>
          <p:cNvPr id="117762"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C545FF9-80D2-304E-9037-4A37B6A28C41}" type="slidenum">
              <a:rPr kumimoji="0" lang="ja-JP" altLang="en-US" sz="2000">
                <a:solidFill>
                  <a:schemeClr val="bg1"/>
                </a:solidFill>
                <a:latin typeface="Rockwell" charset="0"/>
                <a:ea typeface="ＭＳ ゴシック" charset="0"/>
                <a:cs typeface="ＭＳ ゴシック" charset="0"/>
              </a:rPr>
              <a:pPr/>
              <a:t>53</a:t>
            </a:fld>
            <a:endParaRPr kumimoji="0" lang="en-US" altLang="ja-JP" sz="2000">
              <a:solidFill>
                <a:schemeClr val="bg1"/>
              </a:solidFill>
              <a:latin typeface="Rockwell" charset="0"/>
              <a:ea typeface="ＭＳ ゴシック" charset="0"/>
              <a:cs typeface="ＭＳ ゴシック" charset="0"/>
            </a:endParaRPr>
          </a:p>
        </p:txBody>
      </p:sp>
      <p:sp>
        <p:nvSpPr>
          <p:cNvPr id="117763"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17764" name="Text Box 4"/>
          <p:cNvSpPr txBox="1">
            <a:spLocks noChangeArrowheads="1"/>
          </p:cNvSpPr>
          <p:nvPr/>
        </p:nvSpPr>
        <p:spPr bwMode="auto">
          <a:xfrm>
            <a:off x="304800" y="4654550"/>
            <a:ext cx="19399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 B</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優先度：低</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Low)</a:t>
            </a:r>
            <a:endParaRPr kumimoji="0" lang="ja-JP" altLang="en-US" sz="1800" b="1">
              <a:solidFill>
                <a:srgbClr val="404040"/>
              </a:solidFill>
              <a:latin typeface="メイリオ" charset="0"/>
              <a:ea typeface="メイリオ" charset="0"/>
              <a:cs typeface="メイリオ" charset="0"/>
            </a:endParaRPr>
          </a:p>
        </p:txBody>
      </p:sp>
      <p:sp>
        <p:nvSpPr>
          <p:cNvPr id="117765" name="Text Box 5"/>
          <p:cNvSpPr txBox="1">
            <a:spLocks noChangeArrowheads="1"/>
          </p:cNvSpPr>
          <p:nvPr/>
        </p:nvSpPr>
        <p:spPr bwMode="auto">
          <a:xfrm>
            <a:off x="304800" y="2903538"/>
            <a:ext cx="19399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Tasks A</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優先度：高</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High)</a:t>
            </a:r>
          </a:p>
        </p:txBody>
      </p:sp>
      <p:sp>
        <p:nvSpPr>
          <p:cNvPr id="117766" name="Rectangle 9"/>
          <p:cNvSpPr>
            <a:spLocks noChangeArrowheads="1"/>
          </p:cNvSpPr>
          <p:nvPr/>
        </p:nvSpPr>
        <p:spPr bwMode="auto">
          <a:xfrm>
            <a:off x="8186738" y="4273550"/>
            <a:ext cx="2006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④</a:t>
            </a:r>
            <a:r>
              <a:rPr kumimoji="0" lang="ja-JP" altLang="en-US" sz="1400" b="1">
                <a:solidFill>
                  <a:srgbClr val="404040"/>
                </a:solidFill>
                <a:latin typeface="メイリオ" charset="0"/>
                <a:ea typeface="メイリオ" charset="0"/>
                <a:cs typeface="メイリオ" charset="0"/>
              </a:rPr>
              <a:t>イベントフラグをセット</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tk_set_flg()</a:t>
            </a:r>
          </a:p>
        </p:txBody>
      </p:sp>
      <p:sp>
        <p:nvSpPr>
          <p:cNvPr id="117767" name="Text Box 13"/>
          <p:cNvSpPr txBox="1">
            <a:spLocks noChangeArrowheads="1"/>
          </p:cNvSpPr>
          <p:nvPr/>
        </p:nvSpPr>
        <p:spPr bwMode="auto">
          <a:xfrm>
            <a:off x="566738" y="6332538"/>
            <a:ext cx="12620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a:solidFill>
                  <a:srgbClr val="404040"/>
                </a:solidFill>
                <a:latin typeface="Calibri" charset="0"/>
              </a:rPr>
              <a:t>Event Flag </a:t>
            </a:r>
            <a:r>
              <a:rPr kumimoji="0" lang="en-US" altLang="ja-JP" sz="1800" b="1">
                <a:solidFill>
                  <a:srgbClr val="404040"/>
                </a:solidFill>
                <a:latin typeface="Calibri" charset="0"/>
              </a:rPr>
              <a:t>F</a:t>
            </a:r>
            <a:endParaRPr kumimoji="0" lang="ja-JP" altLang="en-US" sz="1800" b="1">
              <a:solidFill>
                <a:srgbClr val="404040"/>
              </a:solidFill>
              <a:latin typeface="Calibri" charset="0"/>
              <a:ea typeface="ＭＳ Ｐゴシック" charset="0"/>
              <a:cs typeface="ＭＳ Ｐゴシック" charset="0"/>
            </a:endParaRPr>
          </a:p>
        </p:txBody>
      </p:sp>
      <p:sp>
        <p:nvSpPr>
          <p:cNvPr id="117768" name="Rectangle 14"/>
          <p:cNvSpPr>
            <a:spLocks noChangeArrowheads="1"/>
          </p:cNvSpPr>
          <p:nvPr/>
        </p:nvSpPr>
        <p:spPr bwMode="auto">
          <a:xfrm>
            <a:off x="4757738" y="1912938"/>
            <a:ext cx="19764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606" rIns="0" bIns="66606">
            <a:spAutoFit/>
          </a:bodyPr>
          <a:lstStyle/>
          <a:p>
            <a:pPr marL="88900" latinLnBrk="1">
              <a:lnSpc>
                <a:spcPct val="90000"/>
              </a:lnSpc>
            </a:pPr>
            <a:r>
              <a:rPr kumimoji="0" lang="en-US" altLang="ja-JP" sz="1400" b="1">
                <a:solidFill>
                  <a:srgbClr val="404040"/>
                </a:solidFill>
                <a:latin typeface="メイリオ" charset="0"/>
                <a:ea typeface="メイリオ" charset="0"/>
                <a:cs typeface="メイリオ" charset="0"/>
              </a:rPr>
              <a:t>①</a:t>
            </a:r>
            <a:r>
              <a:rPr kumimoji="0" lang="ja-JP" altLang="en-US" sz="1400" b="1">
                <a:solidFill>
                  <a:srgbClr val="404040"/>
                </a:solidFill>
                <a:latin typeface="メイリオ" charset="0"/>
                <a:ea typeface="メイリオ" charset="0"/>
                <a:cs typeface="メイリオ" charset="0"/>
              </a:rPr>
              <a:t>イベントフラグを作る</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tk_cre_flg()</a:t>
            </a:r>
            <a:endParaRPr kumimoji="0" lang="ja-JP" altLang="en-US" sz="1400" b="1">
              <a:solidFill>
                <a:srgbClr val="404040"/>
              </a:solidFill>
              <a:latin typeface="メイリオ" charset="0"/>
              <a:ea typeface="メイリオ" charset="0"/>
              <a:cs typeface="メイリオ" charset="0"/>
            </a:endParaRPr>
          </a:p>
        </p:txBody>
      </p:sp>
      <p:sp>
        <p:nvSpPr>
          <p:cNvPr id="117769" name="Rectangle 18"/>
          <p:cNvSpPr>
            <a:spLocks noChangeArrowheads="1"/>
          </p:cNvSpPr>
          <p:nvPr/>
        </p:nvSpPr>
        <p:spPr bwMode="auto">
          <a:xfrm>
            <a:off x="5900738" y="2522538"/>
            <a:ext cx="18272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②</a:t>
            </a:r>
            <a:r>
              <a:rPr kumimoji="0" lang="ja-JP" altLang="en-US" sz="1400" b="1">
                <a:solidFill>
                  <a:srgbClr val="404040"/>
                </a:solidFill>
                <a:latin typeface="メイリオ" charset="0"/>
                <a:ea typeface="メイリオ" charset="0"/>
                <a:cs typeface="メイリオ" charset="0"/>
              </a:rPr>
              <a:t>イベントフラグを待つ</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tk_wai</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flg()</a:t>
            </a:r>
          </a:p>
        </p:txBody>
      </p:sp>
      <p:sp>
        <p:nvSpPr>
          <p:cNvPr id="117770" name="Text Box 20"/>
          <p:cNvSpPr txBox="1">
            <a:spLocks noChangeArrowheads="1"/>
          </p:cNvSpPr>
          <p:nvPr/>
        </p:nvSpPr>
        <p:spPr bwMode="auto">
          <a:xfrm>
            <a:off x="3157538" y="7170738"/>
            <a:ext cx="15240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Event Flag F</a:t>
            </a:r>
            <a:r>
              <a:rPr kumimoji="0" lang="ja-JP" altLang="en-US" sz="1400" b="1">
                <a:solidFill>
                  <a:srgbClr val="404040"/>
                </a:solidFill>
                <a:latin typeface="メイリオ" charset="0"/>
                <a:ea typeface="メイリオ" charset="0"/>
                <a:cs typeface="メイリオ" charset="0"/>
              </a:rPr>
              <a:t>を</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ja-JP" altLang="en-US" sz="1400" b="1">
                <a:solidFill>
                  <a:srgbClr val="404040"/>
                </a:solidFill>
                <a:latin typeface="メイリオ" charset="0"/>
                <a:ea typeface="メイリオ" charset="0"/>
                <a:cs typeface="メイリオ" charset="0"/>
              </a:rPr>
              <a:t>作る</a:t>
            </a:r>
          </a:p>
        </p:txBody>
      </p:sp>
      <p:sp>
        <p:nvSpPr>
          <p:cNvPr id="117771" name="Text Box 21"/>
          <p:cNvSpPr txBox="1">
            <a:spLocks noChangeArrowheads="1"/>
          </p:cNvSpPr>
          <p:nvPr/>
        </p:nvSpPr>
        <p:spPr bwMode="auto">
          <a:xfrm>
            <a:off x="5976938" y="3436938"/>
            <a:ext cx="87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
        <p:nvSpPr>
          <p:cNvPr id="117772" name="Text Box 20"/>
          <p:cNvSpPr txBox="1">
            <a:spLocks noChangeArrowheads="1"/>
          </p:cNvSpPr>
          <p:nvPr/>
        </p:nvSpPr>
        <p:spPr bwMode="auto">
          <a:xfrm>
            <a:off x="5367338" y="7246938"/>
            <a:ext cx="685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F ≠ 1</a:t>
            </a:r>
            <a:endParaRPr kumimoji="0" lang="ja-JP" altLang="en-US" sz="1400" b="1">
              <a:solidFill>
                <a:srgbClr val="404040"/>
              </a:solidFill>
              <a:latin typeface="メイリオ" charset="0"/>
              <a:ea typeface="メイリオ" charset="0"/>
              <a:cs typeface="メイリオ" charset="0"/>
            </a:endParaRPr>
          </a:p>
        </p:txBody>
      </p:sp>
      <p:sp>
        <p:nvSpPr>
          <p:cNvPr id="117773" name="Text Box 20"/>
          <p:cNvSpPr txBox="1">
            <a:spLocks noChangeArrowheads="1"/>
          </p:cNvSpPr>
          <p:nvPr/>
        </p:nvSpPr>
        <p:spPr bwMode="auto">
          <a:xfrm>
            <a:off x="7958138" y="7170738"/>
            <a:ext cx="16764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Event flag</a:t>
            </a:r>
            <a:r>
              <a:rPr kumimoji="0" lang="ja-JP" altLang="en-US" sz="1400" b="1">
                <a:solidFill>
                  <a:srgbClr val="404040"/>
                </a:solidFill>
                <a:latin typeface="メイリオ" charset="0"/>
                <a:ea typeface="メイリオ" charset="0"/>
                <a:cs typeface="メイリオ" charset="0"/>
              </a:rPr>
              <a:t>により</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ja-JP" altLang="en-US" sz="1400" b="1">
                <a:solidFill>
                  <a:srgbClr val="404040"/>
                </a:solidFill>
                <a:latin typeface="メイリオ" charset="0"/>
                <a:ea typeface="メイリオ" charset="0"/>
                <a:cs typeface="メイリオ" charset="0"/>
              </a:rPr>
              <a:t>タスク起動</a:t>
            </a:r>
          </a:p>
        </p:txBody>
      </p:sp>
      <p:sp>
        <p:nvSpPr>
          <p:cNvPr id="117774" name="Text Box 21"/>
          <p:cNvSpPr txBox="1">
            <a:spLocks noChangeArrowheads="1"/>
          </p:cNvSpPr>
          <p:nvPr/>
        </p:nvSpPr>
        <p:spPr bwMode="auto">
          <a:xfrm>
            <a:off x="6205538" y="4425950"/>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③</a:t>
            </a:r>
            <a:r>
              <a:rPr kumimoji="0" lang="ja-JP" altLang="en-US" sz="1800" b="1">
                <a:solidFill>
                  <a:srgbClr val="404040"/>
                </a:solidFill>
                <a:latin typeface="メイリオ" charset="0"/>
                <a:ea typeface="メイリオ" charset="0"/>
                <a:cs typeface="メイリオ" charset="0"/>
              </a:rPr>
              <a:t>処理実行</a:t>
            </a:r>
          </a:p>
        </p:txBody>
      </p:sp>
      <p:pic>
        <p:nvPicPr>
          <p:cNvPr id="117775" name="図 45" descr="名称未設定.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9138" y="6713538"/>
            <a:ext cx="10731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図形グループ 50"/>
          <p:cNvGrpSpPr/>
          <p:nvPr/>
        </p:nvGrpSpPr>
        <p:grpSpPr>
          <a:xfrm>
            <a:off x="3539331" y="7856537"/>
            <a:ext cx="610394" cy="686594"/>
            <a:chOff x="6891337" y="1074737"/>
            <a:chExt cx="610394" cy="686594"/>
          </a:xfrm>
          <a:solidFill>
            <a:schemeClr val="tx1">
              <a:lumMod val="50000"/>
              <a:lumOff val="50000"/>
            </a:schemeClr>
          </a:solidFill>
        </p:grpSpPr>
        <p:sp>
          <p:nvSpPr>
            <p:cNvPr id="33" name="正方形/長方形 32"/>
            <p:cNvSpPr/>
            <p:nvPr/>
          </p:nvSpPr>
          <p:spPr>
            <a:xfrm>
              <a:off x="6892131" y="1074737"/>
              <a:ext cx="609600" cy="381000"/>
            </a:xfrm>
            <a:prstGeom prst="rect">
              <a:avLst/>
            </a:prstGeom>
            <a:grpFill/>
            <a:ln>
              <a:solidFill>
                <a:srgbClr val="7F7F7F"/>
              </a:solidFill>
            </a:ln>
          </p:spPr>
          <p:style>
            <a:lnRef idx="1">
              <a:schemeClr val="accent2"/>
            </a:lnRef>
            <a:fillRef idx="3">
              <a:schemeClr val="accent2"/>
            </a:fillRef>
            <a:effectRef idx="2">
              <a:schemeClr val="accent2"/>
            </a:effectRef>
            <a:fontRef idx="minor">
              <a:schemeClr val="lt1"/>
            </a:fontRef>
          </p:style>
          <p:txBody>
            <a:bodyPr anchor="ctr"/>
            <a:lstStyle/>
            <a:p>
              <a:pPr algn="ctr" latinLnBrk="1">
                <a:defRPr/>
              </a:pPr>
              <a:r>
                <a:rPr kumimoji="0" lang="en-US" altLang="ja-JP" dirty="0">
                  <a:solidFill>
                    <a:schemeClr val="bg1"/>
                  </a:solidFill>
                </a:rPr>
                <a:t>0</a:t>
              </a:r>
              <a:endParaRPr kumimoji="0" lang="ja-JP" altLang="en-US" dirty="0" err="1">
                <a:solidFill>
                  <a:schemeClr val="bg1"/>
                </a:solidFill>
              </a:endParaRPr>
            </a:p>
          </p:txBody>
        </p:sp>
        <p:cxnSp>
          <p:nvCxnSpPr>
            <p:cNvPr id="34" name="直線コネクタ 33"/>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 name="図形グループ 51"/>
          <p:cNvGrpSpPr/>
          <p:nvPr/>
        </p:nvGrpSpPr>
        <p:grpSpPr>
          <a:xfrm>
            <a:off x="5368131" y="7856537"/>
            <a:ext cx="610394" cy="686594"/>
            <a:chOff x="6891337" y="1074737"/>
            <a:chExt cx="610394" cy="686594"/>
          </a:xfrm>
          <a:solidFill>
            <a:schemeClr val="tx1">
              <a:lumMod val="50000"/>
              <a:lumOff val="50000"/>
            </a:schemeClr>
          </a:solidFill>
        </p:grpSpPr>
        <p:sp>
          <p:nvSpPr>
            <p:cNvPr id="36" name="正方形/長方形 35"/>
            <p:cNvSpPr/>
            <p:nvPr/>
          </p:nvSpPr>
          <p:spPr>
            <a:xfrm>
              <a:off x="6892131" y="1074737"/>
              <a:ext cx="609600" cy="381000"/>
            </a:xfrm>
            <a:prstGeom prst="rect">
              <a:avLst/>
            </a:prstGeom>
            <a:grpFill/>
            <a:ln>
              <a:solidFill>
                <a:srgbClr val="7F7F7F"/>
              </a:solidFill>
            </a:ln>
          </p:spPr>
          <p:style>
            <a:lnRef idx="1">
              <a:schemeClr val="accent2"/>
            </a:lnRef>
            <a:fillRef idx="3">
              <a:schemeClr val="accent2"/>
            </a:fillRef>
            <a:effectRef idx="2">
              <a:schemeClr val="accent2"/>
            </a:effectRef>
            <a:fontRef idx="minor">
              <a:schemeClr val="lt1"/>
            </a:fontRef>
          </p:style>
          <p:txBody>
            <a:bodyPr anchor="ctr"/>
            <a:lstStyle/>
            <a:p>
              <a:pPr algn="ctr" latinLnBrk="1">
                <a:defRPr/>
              </a:pPr>
              <a:r>
                <a:rPr kumimoji="0" lang="en-US" altLang="ja-JP" dirty="0">
                  <a:solidFill>
                    <a:schemeClr val="bg1"/>
                  </a:solidFill>
                </a:rPr>
                <a:t>0</a:t>
              </a:r>
              <a:endParaRPr kumimoji="0" lang="ja-JP" altLang="en-US" dirty="0" err="1">
                <a:solidFill>
                  <a:schemeClr val="bg1"/>
                </a:solidFill>
              </a:endParaRPr>
            </a:p>
          </p:txBody>
        </p:sp>
        <p:cxnSp>
          <p:nvCxnSpPr>
            <p:cNvPr id="37" name="直線コネクタ 36"/>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 name="図形グループ 54"/>
          <p:cNvGrpSpPr/>
          <p:nvPr/>
        </p:nvGrpSpPr>
        <p:grpSpPr>
          <a:xfrm>
            <a:off x="7196931" y="7856537"/>
            <a:ext cx="610394" cy="686594"/>
            <a:chOff x="6891337" y="1074737"/>
            <a:chExt cx="610394" cy="686594"/>
          </a:xfrm>
          <a:solidFill>
            <a:schemeClr val="tx1">
              <a:lumMod val="50000"/>
              <a:lumOff val="50000"/>
            </a:schemeClr>
          </a:solidFill>
        </p:grpSpPr>
        <p:sp>
          <p:nvSpPr>
            <p:cNvPr id="39" name="正方形/長方形 38"/>
            <p:cNvSpPr/>
            <p:nvPr/>
          </p:nvSpPr>
          <p:spPr>
            <a:xfrm>
              <a:off x="6892131" y="1074737"/>
              <a:ext cx="609600" cy="381000"/>
            </a:xfrm>
            <a:prstGeom prst="rect">
              <a:avLst/>
            </a:prstGeom>
            <a:grpFill/>
            <a:ln>
              <a:solidFill>
                <a:srgbClr val="7F7F7F"/>
              </a:solidFill>
            </a:ln>
          </p:spPr>
          <p:style>
            <a:lnRef idx="1">
              <a:schemeClr val="accent3"/>
            </a:lnRef>
            <a:fillRef idx="3">
              <a:schemeClr val="accent3"/>
            </a:fillRef>
            <a:effectRef idx="2">
              <a:schemeClr val="accent3"/>
            </a:effectRef>
            <a:fontRef idx="minor">
              <a:schemeClr val="lt1"/>
            </a:fontRef>
          </p:style>
          <p:txBody>
            <a:bodyPr anchor="ctr"/>
            <a:lstStyle/>
            <a:p>
              <a:pPr algn="ctr" latinLnBrk="1">
                <a:defRPr/>
              </a:pPr>
              <a:r>
                <a:rPr kumimoji="0" lang="en-US" altLang="ja-JP" dirty="0">
                  <a:solidFill>
                    <a:schemeClr val="bg1"/>
                  </a:solidFill>
                </a:rPr>
                <a:t>1</a:t>
              </a:r>
              <a:endParaRPr kumimoji="0" lang="ja-JP" altLang="en-US" dirty="0" err="1">
                <a:solidFill>
                  <a:schemeClr val="bg1"/>
                </a:solidFill>
              </a:endParaRPr>
            </a:p>
          </p:txBody>
        </p:sp>
        <p:cxnSp>
          <p:nvCxnSpPr>
            <p:cNvPr id="40" name="直線コネクタ 39"/>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 name="図形グループ 58"/>
          <p:cNvGrpSpPr/>
          <p:nvPr/>
        </p:nvGrpSpPr>
        <p:grpSpPr>
          <a:xfrm>
            <a:off x="8492331" y="7856537"/>
            <a:ext cx="610394" cy="686594"/>
            <a:chOff x="6891337" y="1074737"/>
            <a:chExt cx="610394" cy="686594"/>
          </a:xfrm>
          <a:solidFill>
            <a:schemeClr val="tx1">
              <a:lumMod val="50000"/>
              <a:lumOff val="50000"/>
            </a:schemeClr>
          </a:solidFill>
        </p:grpSpPr>
        <p:sp>
          <p:nvSpPr>
            <p:cNvPr id="42" name="正方形/長方形 41"/>
            <p:cNvSpPr/>
            <p:nvPr/>
          </p:nvSpPr>
          <p:spPr>
            <a:xfrm>
              <a:off x="6892131" y="1074737"/>
              <a:ext cx="609600" cy="381000"/>
            </a:xfrm>
            <a:prstGeom prst="rect">
              <a:avLst/>
            </a:prstGeom>
            <a:grpFill/>
            <a:ln>
              <a:solidFill>
                <a:srgbClr val="7F7F7F"/>
              </a:solidFill>
            </a:ln>
          </p:spPr>
          <p:style>
            <a:lnRef idx="1">
              <a:schemeClr val="accent3"/>
            </a:lnRef>
            <a:fillRef idx="3">
              <a:schemeClr val="accent3"/>
            </a:fillRef>
            <a:effectRef idx="2">
              <a:schemeClr val="accent3"/>
            </a:effectRef>
            <a:fontRef idx="minor">
              <a:schemeClr val="lt1"/>
            </a:fontRef>
          </p:style>
          <p:txBody>
            <a:bodyPr anchor="ctr"/>
            <a:lstStyle/>
            <a:p>
              <a:pPr algn="ctr" latinLnBrk="1">
                <a:defRPr/>
              </a:pPr>
              <a:r>
                <a:rPr kumimoji="0" lang="en-US" altLang="ja-JP" dirty="0">
                  <a:solidFill>
                    <a:schemeClr val="bg1"/>
                  </a:solidFill>
                </a:rPr>
                <a:t>1</a:t>
              </a:r>
              <a:endParaRPr kumimoji="0" lang="ja-JP" altLang="en-US" dirty="0" err="1">
                <a:solidFill>
                  <a:schemeClr val="bg1"/>
                </a:solidFill>
              </a:endParaRPr>
            </a:p>
          </p:txBody>
        </p:sp>
        <p:cxnSp>
          <p:nvCxnSpPr>
            <p:cNvPr id="43" name="直線コネクタ 42"/>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17780" name="Text Box 19"/>
          <p:cNvSpPr txBox="1">
            <a:spLocks noChangeArrowheads="1"/>
          </p:cNvSpPr>
          <p:nvPr/>
        </p:nvSpPr>
        <p:spPr bwMode="auto">
          <a:xfrm>
            <a:off x="4148138" y="34369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17781" name="Text Box 19"/>
          <p:cNvSpPr txBox="1">
            <a:spLocks noChangeArrowheads="1"/>
          </p:cNvSpPr>
          <p:nvPr/>
        </p:nvSpPr>
        <p:spPr bwMode="auto">
          <a:xfrm>
            <a:off x="2624138" y="34369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17782" name="Text Box 20"/>
          <p:cNvSpPr txBox="1">
            <a:spLocks noChangeArrowheads="1"/>
          </p:cNvSpPr>
          <p:nvPr/>
        </p:nvSpPr>
        <p:spPr bwMode="auto">
          <a:xfrm>
            <a:off x="7196138" y="7246938"/>
            <a:ext cx="685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F = 1</a:t>
            </a:r>
            <a:endParaRPr kumimoji="0" lang="ja-JP" altLang="en-US" sz="1400" b="1">
              <a:solidFill>
                <a:srgbClr val="404040"/>
              </a:solidFill>
              <a:latin typeface="メイリオ" charset="0"/>
              <a:ea typeface="メイリオ" charset="0"/>
              <a:cs typeface="メイリオ" charset="0"/>
            </a:endParaRPr>
          </a:p>
        </p:txBody>
      </p:sp>
      <p:cxnSp>
        <p:nvCxnSpPr>
          <p:cNvPr id="56" name="直線コネクタ 55"/>
          <p:cNvCxnSpPr/>
          <p:nvPr/>
        </p:nvCxnSpPr>
        <p:spPr>
          <a:xfrm>
            <a:off x="2395538" y="3362325"/>
            <a:ext cx="1371600" cy="1588"/>
          </a:xfrm>
          <a:prstGeom prst="line">
            <a:avLst/>
          </a:prstGeom>
          <a:ln w="76200" cap="flat" cmpd="sng" algn="ctr">
            <a:solidFill>
              <a:schemeClr val="tx1">
                <a:lumMod val="75000"/>
                <a:lumOff val="2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3767138" y="3360738"/>
            <a:ext cx="1828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5595938" y="3360738"/>
            <a:ext cx="2286000" cy="1587"/>
          </a:xfrm>
          <a:prstGeom prst="line">
            <a:avLst/>
          </a:prstGeom>
          <a:ln w="76200" cap="flat" cmpd="sng" algn="ctr">
            <a:solidFill>
              <a:schemeClr val="bg1">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rot="5400000" flipH="1" flipV="1">
            <a:off x="3843338" y="2446338"/>
            <a:ext cx="914400" cy="9144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4757738" y="24463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7788" name="図形グループ 121"/>
          <p:cNvGrpSpPr>
            <a:grpSpLocks/>
          </p:cNvGrpSpPr>
          <p:nvPr/>
        </p:nvGrpSpPr>
        <p:grpSpPr bwMode="auto">
          <a:xfrm>
            <a:off x="5595938" y="3055938"/>
            <a:ext cx="2133600" cy="304800"/>
            <a:chOff x="5596731" y="3055937"/>
            <a:chExt cx="2133600" cy="304800"/>
          </a:xfrm>
        </p:grpSpPr>
        <p:cxnSp>
          <p:nvCxnSpPr>
            <p:cNvPr id="72" name="直線コネクタ 71"/>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77" name="直線コネクタ 76"/>
          <p:cNvCxnSpPr/>
          <p:nvPr/>
        </p:nvCxnSpPr>
        <p:spPr>
          <a:xfrm>
            <a:off x="2395538" y="5113338"/>
            <a:ext cx="3429000" cy="1587"/>
          </a:xfrm>
          <a:prstGeom prst="line">
            <a:avLst/>
          </a:prstGeom>
          <a:ln w="76200" cap="flat" cmpd="sng" algn="ctr">
            <a:solidFill>
              <a:schemeClr val="bg1">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5824538" y="5111750"/>
            <a:ext cx="1905000" cy="1588"/>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5400000" flipH="1" flipV="1">
            <a:off x="7729538" y="4806950"/>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8034338" y="4806950"/>
            <a:ext cx="1828800" cy="1588"/>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a:off x="2395538" y="6942138"/>
            <a:ext cx="93726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p:nvPr/>
        </p:nvCxnSpPr>
        <p:spPr>
          <a:xfrm rot="5400000">
            <a:off x="2089150" y="5113338"/>
            <a:ext cx="35067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p:nvPr/>
        </p:nvCxnSpPr>
        <p:spPr>
          <a:xfrm rot="5400000">
            <a:off x="3882232" y="5150644"/>
            <a:ext cx="34290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rot="5400000" flipH="1" flipV="1">
            <a:off x="4987132" y="6026944"/>
            <a:ext cx="1676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左中かっこ 92"/>
          <p:cNvSpPr/>
          <p:nvPr/>
        </p:nvSpPr>
        <p:spPr>
          <a:xfrm rot="5400000">
            <a:off x="6662738" y="4044950"/>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sp>
        <p:nvSpPr>
          <p:cNvPr id="117798" name="Text Box 21"/>
          <p:cNvSpPr txBox="1">
            <a:spLocks noChangeArrowheads="1"/>
          </p:cNvSpPr>
          <p:nvPr/>
        </p:nvSpPr>
        <p:spPr bwMode="auto">
          <a:xfrm>
            <a:off x="3995738" y="5187950"/>
            <a:ext cx="8731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
        <p:nvSpPr>
          <p:cNvPr id="117799" name="Text Box 19"/>
          <p:cNvSpPr txBox="1">
            <a:spLocks noChangeArrowheads="1"/>
          </p:cNvSpPr>
          <p:nvPr/>
        </p:nvSpPr>
        <p:spPr bwMode="auto">
          <a:xfrm>
            <a:off x="6434138" y="5187950"/>
            <a:ext cx="762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cxnSp>
        <p:nvCxnSpPr>
          <p:cNvPr id="97" name="直線矢印コネクタ 96"/>
          <p:cNvCxnSpPr/>
          <p:nvPr/>
        </p:nvCxnSpPr>
        <p:spPr>
          <a:xfrm rot="5400000">
            <a:off x="6851650" y="6065838"/>
            <a:ext cx="17541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p:nvPr/>
        </p:nvCxnSpPr>
        <p:spPr>
          <a:xfrm rot="5400000" flipH="1" flipV="1">
            <a:off x="6243638" y="5151438"/>
            <a:ext cx="343058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a:xfrm>
            <a:off x="7881938" y="3360738"/>
            <a:ext cx="3886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7803" name="Text Box 19"/>
          <p:cNvSpPr txBox="1">
            <a:spLocks noChangeArrowheads="1"/>
          </p:cNvSpPr>
          <p:nvPr/>
        </p:nvSpPr>
        <p:spPr bwMode="auto">
          <a:xfrm>
            <a:off x="8110538" y="34369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cxnSp>
        <p:nvCxnSpPr>
          <p:cNvPr id="105" name="直線コネクタ 104"/>
          <p:cNvCxnSpPr/>
          <p:nvPr/>
        </p:nvCxnSpPr>
        <p:spPr>
          <a:xfrm>
            <a:off x="7729538" y="5111750"/>
            <a:ext cx="4038600" cy="1588"/>
          </a:xfrm>
          <a:prstGeom prst="line">
            <a:avLst/>
          </a:prstGeom>
          <a:ln w="76200" cap="flat" cmpd="sng" algn="ctr">
            <a:solidFill>
              <a:schemeClr val="tx1">
                <a:lumMod val="75000"/>
                <a:lumOff val="2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2" name="ホームベース 111"/>
          <p:cNvSpPr/>
          <p:nvPr/>
        </p:nvSpPr>
        <p:spPr>
          <a:xfrm>
            <a:off x="4529931" y="8008937"/>
            <a:ext cx="4572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3" name="ホームベース 112"/>
          <p:cNvSpPr/>
          <p:nvPr/>
        </p:nvSpPr>
        <p:spPr>
          <a:xfrm>
            <a:off x="6358731" y="8008937"/>
            <a:ext cx="4572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4" name="ホームベース 113"/>
          <p:cNvSpPr/>
          <p:nvPr/>
        </p:nvSpPr>
        <p:spPr>
          <a:xfrm>
            <a:off x="7882731" y="8008937"/>
            <a:ext cx="4572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7814" name="Rectangle 18"/>
          <p:cNvSpPr>
            <a:spLocks noChangeArrowheads="1"/>
          </p:cNvSpPr>
          <p:nvPr/>
        </p:nvSpPr>
        <p:spPr bwMode="auto">
          <a:xfrm>
            <a:off x="8872538" y="1912938"/>
            <a:ext cx="2006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⑤</a:t>
            </a:r>
            <a:r>
              <a:rPr kumimoji="0" lang="ja-JP" altLang="en-US" sz="1400" b="1">
                <a:solidFill>
                  <a:srgbClr val="404040"/>
                </a:solidFill>
                <a:latin typeface="メイリオ" charset="0"/>
                <a:ea typeface="メイリオ" charset="0"/>
                <a:cs typeface="メイリオ" charset="0"/>
              </a:rPr>
              <a:t>イベントフラグ待ち解除</a:t>
            </a:r>
            <a:endParaRPr kumimoji="0" lang="en-US" altLang="ja-JP" sz="1400" b="1">
              <a:solidFill>
                <a:srgbClr val="404040"/>
              </a:solidFill>
              <a:latin typeface="メイリオ" charset="0"/>
              <a:ea typeface="メイリオ" charset="0"/>
              <a:cs typeface="メイリオ" charset="0"/>
            </a:endParaRPr>
          </a:p>
        </p:txBody>
      </p:sp>
      <p:sp>
        <p:nvSpPr>
          <p:cNvPr id="117815" name="Text Box 19"/>
          <p:cNvSpPr txBox="1">
            <a:spLocks noChangeArrowheads="1"/>
          </p:cNvSpPr>
          <p:nvPr/>
        </p:nvSpPr>
        <p:spPr bwMode="auto">
          <a:xfrm>
            <a:off x="8720138" y="51895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17816" name="Text Box 21"/>
          <p:cNvSpPr txBox="1">
            <a:spLocks noChangeArrowheads="1"/>
          </p:cNvSpPr>
          <p:nvPr/>
        </p:nvSpPr>
        <p:spPr bwMode="auto">
          <a:xfrm>
            <a:off x="8720138" y="2674938"/>
            <a:ext cx="1066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⑥</a:t>
            </a:r>
            <a:r>
              <a:rPr kumimoji="0" lang="ja-JP" altLang="en-US" sz="1800" b="1">
                <a:solidFill>
                  <a:srgbClr val="404040"/>
                </a:solidFill>
                <a:latin typeface="メイリオ" charset="0"/>
                <a:ea typeface="メイリオ" charset="0"/>
                <a:cs typeface="メイリオ" charset="0"/>
              </a:rPr>
              <a:t>処理実行</a:t>
            </a:r>
          </a:p>
        </p:txBody>
      </p:sp>
      <p:sp>
        <p:nvSpPr>
          <p:cNvPr id="131" name="左中かっこ 130"/>
          <p:cNvSpPr/>
          <p:nvPr/>
        </p:nvSpPr>
        <p:spPr>
          <a:xfrm rot="5400000">
            <a:off x="9177338" y="2293938"/>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cxnSp>
        <p:nvCxnSpPr>
          <p:cNvPr id="132" name="直線コネクタ 131"/>
          <p:cNvCxnSpPr/>
          <p:nvPr/>
        </p:nvCxnSpPr>
        <p:spPr>
          <a:xfrm rot="5400000" flipH="1" flipV="1">
            <a:off x="7958138" y="2370138"/>
            <a:ext cx="914400" cy="9144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直線コネクタ 132"/>
          <p:cNvCxnSpPr/>
          <p:nvPr/>
        </p:nvCxnSpPr>
        <p:spPr>
          <a:xfrm>
            <a:off x="8872538" y="23701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188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相互関係２</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道具の共有関係による同期</a:t>
            </a:r>
          </a:p>
        </p:txBody>
      </p:sp>
      <p:sp>
        <p:nvSpPr>
          <p:cNvPr id="118786"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依存関係</a:t>
            </a:r>
            <a:endParaRPr lang="en-US" altLang="ja-JP">
              <a:latin typeface="メイリオ" charset="0"/>
              <a:ea typeface="メイリオ" charset="0"/>
              <a:cs typeface="メイリオ" charset="0"/>
            </a:endParaRPr>
          </a:p>
          <a:p>
            <a:pPr lvl="1" eaLnBrk="1" hangingPunct="1"/>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が同じ道具を使って仕事をする。</a:t>
            </a:r>
            <a:endParaRPr lang="en-US" altLang="ja-JP">
              <a:latin typeface="ＭＳ Ｐゴシック" charset="0"/>
              <a:ea typeface="ＭＳ Ｐゴシック" charset="0"/>
              <a:cs typeface="ＭＳ Ｐゴシック" charset="0"/>
            </a:endParaRPr>
          </a:p>
          <a:p>
            <a:pPr lvl="2" eaLnBrk="1" hangingPunct="1"/>
            <a:r>
              <a:rPr lang="ja-JP" altLang="en-US">
                <a:latin typeface="ＭＳ Ｐゴシック" charset="0"/>
                <a:ea typeface="ＭＳ Ｐゴシック" charset="0"/>
                <a:cs typeface="ＭＳ Ｐゴシック" charset="0"/>
              </a:rPr>
              <a:t>（例）</a:t>
            </a:r>
            <a:r>
              <a:rPr lang="en-US" altLang="ja-JP">
                <a:latin typeface="ＭＳ Ｐゴシック" charset="0"/>
                <a:ea typeface="ＭＳ Ｐゴシック" charset="0"/>
                <a:cs typeface="ＭＳ Ｐゴシック" charset="0"/>
              </a:rPr>
              <a:t>2</a:t>
            </a:r>
            <a:r>
              <a:rPr lang="ja-JP" altLang="en-US">
                <a:latin typeface="ＭＳ Ｐゴシック" charset="0"/>
                <a:ea typeface="ＭＳ Ｐゴシック" charset="0"/>
                <a:cs typeface="ＭＳ Ｐゴシック" charset="0"/>
              </a:rPr>
              <a:t>人の大工に１つののこぎり</a:t>
            </a:r>
            <a:endParaRPr lang="en-US" altLang="ja-JP">
              <a:latin typeface="ＭＳ Ｐゴシック" charset="0"/>
              <a:ea typeface="ＭＳ Ｐゴシック" charset="0"/>
              <a:cs typeface="ＭＳ Ｐゴシック" charset="0"/>
            </a:endParaRPr>
          </a:p>
          <a:p>
            <a:pPr lvl="2"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必要な同期機構</a:t>
            </a:r>
            <a:endParaRPr lang="en-US" altLang="ja-JP">
              <a:latin typeface="メイリオ" charset="0"/>
              <a:ea typeface="メイリオ" charset="0"/>
              <a:cs typeface="メイリオ" charset="0"/>
            </a:endParaRPr>
          </a:p>
          <a:p>
            <a:pPr lvl="1" eaLnBrk="1" hangingPunct="1"/>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がのこぎりを使い終わる→（同期）→</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がのこぎりを使い始める</a:t>
            </a:r>
          </a:p>
        </p:txBody>
      </p:sp>
      <p:sp>
        <p:nvSpPr>
          <p:cNvPr id="118787" name="スライド番号プレースホルダ 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C5157DE-5BA1-A347-A889-F5878DA68512}" type="slidenum">
              <a:rPr kumimoji="0" lang="ja-JP" altLang="en-US" sz="2000">
                <a:solidFill>
                  <a:schemeClr val="bg1"/>
                </a:solidFill>
                <a:latin typeface="Rockwell" charset="0"/>
                <a:ea typeface="ＭＳ ゴシック" charset="0"/>
                <a:cs typeface="ＭＳ ゴシック" charset="0"/>
              </a:rPr>
              <a:pPr/>
              <a:t>54</a:t>
            </a:fld>
            <a:endParaRPr kumimoji="0" lang="en-US" altLang="ja-JP" sz="2000">
              <a:solidFill>
                <a:schemeClr val="bg1"/>
              </a:solidFill>
              <a:latin typeface="Rockwell" charset="0"/>
              <a:ea typeface="ＭＳ ゴシック" charset="0"/>
              <a:cs typeface="ＭＳ ゴシック" charset="0"/>
            </a:endParaRPr>
          </a:p>
        </p:txBody>
      </p:sp>
      <p:pic>
        <p:nvPicPr>
          <p:cNvPr id="118788" name="図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3063" y="6103938"/>
            <a:ext cx="149383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図 1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35863" y="6332538"/>
            <a:ext cx="20701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図 1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3938" y="5875338"/>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図 1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745663" y="5494338"/>
            <a:ext cx="22399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図 19"/>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30863" y="6713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rot="1848750">
            <a:off x="5402262" y="6408737"/>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22" name="右矢印 21"/>
          <p:cNvSpPr/>
          <p:nvPr/>
        </p:nvSpPr>
        <p:spPr>
          <a:xfrm rot="8295614">
            <a:off x="6991416" y="6426598"/>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18799" name="フッター プレースホルダ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9580775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相互関係２</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道具を共有している時の同期</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排他制御（</a:t>
            </a:r>
            <a:r>
              <a:rPr lang="en-US" altLang="ja-JP">
                <a:latin typeface="メイリオ" charset="0"/>
                <a:ea typeface="メイリオ" charset="0"/>
                <a:cs typeface="メイリオ" charset="0"/>
              </a:rPr>
              <a:t>mutual exclusion</a:t>
            </a:r>
            <a:r>
              <a:rPr lang="ja-JP" altLang="en-US">
                <a:latin typeface="メイリオ" charset="0"/>
                <a:ea typeface="メイリオ" charset="0"/>
                <a:cs typeface="メイリオ" charset="0"/>
              </a:rPr>
              <a:t>）</a:t>
            </a:r>
          </a:p>
        </p:txBody>
      </p:sp>
      <p:sp>
        <p:nvSpPr>
          <p:cNvPr id="120834" name="Rectangle 3"/>
          <p:cNvSpPr>
            <a:spLocks noGrp="1" noChangeArrowheads="1"/>
          </p:cNvSpPr>
          <p:nvPr>
            <p:ph idx="1"/>
          </p:nvPr>
        </p:nvSpPr>
        <p:spPr/>
        <p:txBody>
          <a:bodyPr/>
          <a:lstStyle/>
          <a:p>
            <a:r>
              <a:rPr lang="ja-JP" altLang="en-US">
                <a:latin typeface="メイリオ" charset="0"/>
                <a:ea typeface="メイリオ" charset="0"/>
                <a:cs typeface="メイリオ" charset="0"/>
              </a:rPr>
              <a:t>排他制御（</a:t>
            </a:r>
            <a:r>
              <a:rPr lang="en-US" altLang="ja-JP">
                <a:latin typeface="メイリオ" charset="0"/>
                <a:ea typeface="メイリオ" charset="0"/>
                <a:cs typeface="メイリオ" charset="0"/>
              </a:rPr>
              <a:t>mutual exclusion</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同期方式の一つ</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複数のタスクで、道具を共有している関係で、同じ道具を複数のタスクが同時に使うと、おかしなことがおこる。そこで、ある道具を使えるタスクを一つに限定し、その処理が終わるまで、他を排除する制御が必要</a:t>
            </a: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実例</a:t>
            </a:r>
          </a:p>
          <a:p>
            <a:pPr lvl="1"/>
            <a:r>
              <a:rPr lang="ja-JP" altLang="en-US">
                <a:latin typeface="ヒラギノ丸ゴ Pro W4" charset="0"/>
                <a:ea typeface="ヒラギノ丸ゴ Pro W4" charset="0"/>
                <a:cs typeface="ヒラギノ丸ゴ Pro W4" charset="0"/>
              </a:rPr>
              <a:t>データを更新している最中にそのデータを読み出すと、中途半端な値が得られてしまう。</a:t>
            </a:r>
          </a:p>
          <a:p>
            <a:pPr lvl="1"/>
            <a:r>
              <a:rPr lang="ja-JP" altLang="en-US">
                <a:latin typeface="ヒラギノ丸ゴ Pro W4" charset="0"/>
                <a:ea typeface="ヒラギノ丸ゴ Pro W4" charset="0"/>
                <a:cs typeface="ヒラギノ丸ゴ Pro W4" charset="0"/>
              </a:rPr>
              <a:t>データの更新処理が始まってから終わるまでは、同じタスクがずっとアクセスし続けるようにする。</a:t>
            </a:r>
          </a:p>
        </p:txBody>
      </p:sp>
      <p:sp>
        <p:nvSpPr>
          <p:cNvPr id="152580" name="スライド番号プレースホルダ 7"/>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A2A6DE0-DBA6-4943-B247-7128AECF2F1F}" type="slidenum">
              <a:rPr lang="ja-JP" altLang="en-US" sz="2000" smtClean="0">
                <a:solidFill>
                  <a:srgbClr val="FFFFFF"/>
                </a:solidFill>
                <a:latin typeface="+mn-ea"/>
                <a:ea typeface="+mn-ea"/>
              </a:rPr>
              <a:pPr>
                <a:defRPr/>
              </a:pPr>
              <a:t>55</a:t>
            </a:fld>
            <a:endParaRPr lang="en-US" altLang="ja-JP" sz="2000" smtClean="0">
              <a:solidFill>
                <a:srgbClr val="FFFFFF"/>
              </a:solidFill>
              <a:latin typeface="+mn-ea"/>
              <a:ea typeface="+mn-ea"/>
            </a:endParaRPr>
          </a:p>
        </p:txBody>
      </p:sp>
      <p:sp>
        <p:nvSpPr>
          <p:cNvPr id="120836"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760317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セマフォ（</a:t>
            </a:r>
            <a:r>
              <a:rPr lang="en-US" altLang="ja-JP">
                <a:latin typeface="メイリオ" charset="0"/>
                <a:ea typeface="メイリオ" charset="0"/>
                <a:cs typeface="メイリオ" charset="0"/>
              </a:rPr>
              <a:t>Semaphore</a:t>
            </a:r>
            <a:r>
              <a:rPr lang="ja-JP" altLang="en-US">
                <a:latin typeface="メイリオ" charset="0"/>
                <a:ea typeface="メイリオ" charset="0"/>
                <a:cs typeface="メイリオ" charset="0"/>
              </a:rPr>
              <a:t>）</a:t>
            </a:r>
            <a:r>
              <a:rPr lang="en-US" altLang="ja-JP">
                <a:latin typeface="メイリオ" charset="0"/>
                <a:ea typeface="メイリオ" charset="0"/>
                <a:cs typeface="メイリオ" charset="0"/>
              </a:rPr>
              <a:t> (1)</a:t>
            </a:r>
            <a:endParaRPr lang="ja-JP" altLang="en-US">
              <a:latin typeface="メイリオ" charset="0"/>
              <a:ea typeface="メイリオ" charset="0"/>
              <a:cs typeface="メイリオ" charset="0"/>
            </a:endParaRPr>
          </a:p>
        </p:txBody>
      </p:sp>
      <p:sp>
        <p:nvSpPr>
          <p:cNvPr id="122882"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4705342-A5F4-5545-B289-3B7ED5854860}" type="slidenum">
              <a:rPr kumimoji="0" lang="ja-JP" altLang="en-US" sz="2000">
                <a:solidFill>
                  <a:schemeClr val="bg1"/>
                </a:solidFill>
                <a:latin typeface="Rockwell" charset="0"/>
                <a:ea typeface="ＭＳ ゴシック" charset="0"/>
                <a:cs typeface="ＭＳ ゴシック" charset="0"/>
              </a:rPr>
              <a:pPr/>
              <a:t>56</a:t>
            </a:fld>
            <a:endParaRPr kumimoji="0" lang="en-US" altLang="ja-JP" sz="2000">
              <a:solidFill>
                <a:schemeClr val="bg1"/>
              </a:solidFill>
              <a:latin typeface="Rockwell" charset="0"/>
              <a:ea typeface="ＭＳ ゴシック" charset="0"/>
              <a:cs typeface="ＭＳ ゴシック" charset="0"/>
            </a:endParaRPr>
          </a:p>
        </p:txBody>
      </p:sp>
      <p:sp>
        <p:nvSpPr>
          <p:cNvPr id="12288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pic>
        <p:nvPicPr>
          <p:cNvPr id="122884" name="コンテンツ プレースホルダ 6"/>
          <p:cNvPicPr>
            <a:picLocks noGrp="1" noChangeAspect="1"/>
          </p:cNvPicPr>
          <p:nvPr>
            <p:ph idx="1"/>
          </p:nvPr>
        </p:nvPicPr>
        <p:blipFill>
          <a:blip r:embed="rId2">
            <a:extLst>
              <a:ext uri="{28A0092B-C50C-407E-A947-70E740481C1C}">
                <a14:useLocalDpi xmlns:a14="http://schemas.microsoft.com/office/drawing/2010/main" val="0"/>
              </a:ext>
            </a:extLst>
          </a:blip>
          <a:srcRect t="-8380" b="-8380"/>
          <a:stretch>
            <a:fillRect/>
          </a:stretch>
        </p:blipFill>
        <p:spPr/>
      </p:pic>
    </p:spTree>
    <p:extLst>
      <p:ext uri="{BB962C8B-B14F-4D97-AF65-F5344CB8AC3E}">
        <p14:creationId xmlns:p14="http://schemas.microsoft.com/office/powerpoint/2010/main" val="3182855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タイトル 4"/>
          <p:cNvSpPr>
            <a:spLocks noGrp="1"/>
          </p:cNvSpPr>
          <p:nvPr>
            <p:ph type="title"/>
          </p:nvPr>
        </p:nvSpPr>
        <p:spPr/>
        <p:txBody>
          <a:bodyPr/>
          <a:lstStyle/>
          <a:p>
            <a:r>
              <a:rPr lang="ja-JP" altLang="en-US">
                <a:latin typeface="メイリオ" charset="0"/>
                <a:ea typeface="メイリオ" charset="0"/>
                <a:cs typeface="メイリオ" charset="0"/>
              </a:rPr>
              <a:t>セマフォ（</a:t>
            </a:r>
            <a:r>
              <a:rPr lang="en-US" altLang="ja-JP">
                <a:latin typeface="メイリオ" charset="0"/>
                <a:ea typeface="メイリオ" charset="0"/>
                <a:cs typeface="メイリオ" charset="0"/>
              </a:rPr>
              <a:t>Semaphore</a:t>
            </a:r>
            <a:r>
              <a:rPr lang="ja-JP" altLang="en-US">
                <a:latin typeface="メイリオ" charset="0"/>
                <a:ea typeface="メイリオ" charset="0"/>
                <a:cs typeface="メイリオ" charset="0"/>
              </a:rPr>
              <a:t>）</a:t>
            </a:r>
            <a:r>
              <a:rPr lang="en-US" altLang="ja-JP">
                <a:latin typeface="メイリオ" charset="0"/>
                <a:ea typeface="メイリオ" charset="0"/>
                <a:cs typeface="メイリオ" charset="0"/>
              </a:rPr>
              <a:t> (2)</a:t>
            </a:r>
            <a:endParaRPr lang="ja-JP" altLang="en-US">
              <a:latin typeface="メイリオ" charset="0"/>
              <a:ea typeface="メイリオ" charset="0"/>
              <a:cs typeface="メイリオ" charset="0"/>
            </a:endParaRPr>
          </a:p>
        </p:txBody>
      </p:sp>
      <p:pic>
        <p:nvPicPr>
          <p:cNvPr id="123906" name="コンテンツ プレースホルダ 11"/>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6280150" y="2036763"/>
            <a:ext cx="5208588" cy="3124200"/>
          </a:xfrm>
        </p:spPr>
      </p:pic>
      <p:sp>
        <p:nvSpPr>
          <p:cNvPr id="155652" name="コンテンツ プレースホルダ 6"/>
          <p:cNvSpPr>
            <a:spLocks noGrp="1"/>
          </p:cNvSpPr>
          <p:nvPr>
            <p:ph sz="half" idx="15"/>
          </p:nvPr>
        </p:nvSpPr>
        <p:spPr>
          <a:xfrm>
            <a:off x="719138" y="2036763"/>
            <a:ext cx="5210175" cy="6657975"/>
          </a:xfrm>
        </p:spPr>
        <p:txBody>
          <a:bodyPr/>
          <a:lstStyle/>
          <a:p>
            <a:pPr>
              <a:lnSpc>
                <a:spcPct val="90000"/>
              </a:lnSpc>
            </a:pPr>
            <a:r>
              <a:rPr lang="ja-JP" altLang="en-US">
                <a:latin typeface="メイリオ" charset="0"/>
                <a:ea typeface="メイリオ" charset="0"/>
                <a:cs typeface="メイリオ" charset="0"/>
              </a:rPr>
              <a:t>並行プログラミング環境において、複数のタスク（プロセス）から共通資源へのアクセス</a:t>
            </a:r>
            <a:r>
              <a:rPr lang="en-US" altLang="ja-JP">
                <a:latin typeface="メイリオ" charset="0"/>
                <a:ea typeface="メイリオ" charset="0"/>
                <a:cs typeface="メイリオ" charset="0"/>
              </a:rPr>
              <a:t> </a:t>
            </a:r>
            <a:r>
              <a:rPr lang="ja-JP" altLang="en-US">
                <a:latin typeface="メイリオ" charset="0"/>
                <a:ea typeface="メイリオ" charset="0"/>
                <a:cs typeface="メイリオ" charset="0"/>
              </a:rPr>
              <a:t>を制御するために用いられる、防御変数</a:t>
            </a:r>
            <a:r>
              <a:rPr lang="en-US" altLang="ja-JP">
                <a:latin typeface="メイリオ" charset="0"/>
                <a:ea typeface="メイリオ" charset="0"/>
                <a:cs typeface="メイリオ" charset="0"/>
              </a:rPr>
              <a:t> or </a:t>
            </a:r>
            <a:r>
              <a:rPr lang="ja-JP" altLang="en-US">
                <a:latin typeface="メイリオ" charset="0"/>
                <a:ea typeface="メイリオ" charset="0"/>
                <a:cs typeface="メイリオ" charset="0"/>
              </a:rPr>
              <a:t>抽象データ型</a:t>
            </a:r>
            <a:endParaRPr lang="en-US" altLang="ja-JP">
              <a:latin typeface="メイリオ" charset="0"/>
              <a:ea typeface="メイリオ" charset="0"/>
              <a:cs typeface="メイリオ" charset="0"/>
            </a:endParaRPr>
          </a:p>
          <a:p>
            <a:pPr>
              <a:lnSpc>
                <a:spcPct val="90000"/>
              </a:lnSpc>
            </a:pPr>
            <a:endParaRPr lang="en-US" altLang="ja-JP">
              <a:latin typeface="メイリオ" charset="0"/>
              <a:ea typeface="メイリオ" charset="0"/>
              <a:cs typeface="メイリオ" charset="0"/>
            </a:endParaRPr>
          </a:p>
          <a:p>
            <a:pPr>
              <a:lnSpc>
                <a:spcPct val="90000"/>
              </a:lnSpc>
            </a:pPr>
            <a:r>
              <a:rPr lang="ja-JP" altLang="en-US">
                <a:latin typeface="メイリオ" charset="0"/>
                <a:ea typeface="メイリオ" charset="0"/>
                <a:cs typeface="メイリオ" charset="0"/>
              </a:rPr>
              <a:t>セマフォは競合状態を防ぐ為に用いる。</a:t>
            </a:r>
            <a:endParaRPr lang="en-US" altLang="ja-JP">
              <a:latin typeface="メイリオ" charset="0"/>
              <a:ea typeface="メイリオ" charset="0"/>
              <a:cs typeface="メイリオ" charset="0"/>
            </a:endParaRPr>
          </a:p>
          <a:p>
            <a:pPr>
              <a:lnSpc>
                <a:spcPct val="90000"/>
              </a:lnSpc>
            </a:pPr>
            <a:endParaRPr lang="en-US" altLang="ja-JP">
              <a:latin typeface="メイリオ" charset="0"/>
              <a:ea typeface="メイリオ" charset="0"/>
              <a:cs typeface="メイリオ" charset="0"/>
            </a:endParaRPr>
          </a:p>
          <a:p>
            <a:pPr>
              <a:lnSpc>
                <a:spcPct val="90000"/>
              </a:lnSpc>
            </a:pPr>
            <a:r>
              <a:rPr lang="ja-JP" altLang="en-US">
                <a:latin typeface="メイリオ" charset="0"/>
                <a:ea typeface="メイリオ" charset="0"/>
                <a:cs typeface="メイリオ" charset="0"/>
              </a:rPr>
              <a:t>問題点</a:t>
            </a:r>
            <a:endParaRPr lang="en-US" altLang="ja-JP">
              <a:latin typeface="メイリオ" charset="0"/>
              <a:ea typeface="メイリオ" charset="0"/>
              <a:cs typeface="メイリオ" charset="0"/>
            </a:endParaRPr>
          </a:p>
          <a:p>
            <a:pPr lvl="1">
              <a:lnSpc>
                <a:spcPct val="90000"/>
              </a:lnSpc>
            </a:pPr>
            <a:r>
              <a:rPr lang="ja-JP" altLang="en-US">
                <a:latin typeface="ヒラギノ丸ゴ Pro W4" charset="0"/>
                <a:ea typeface="ヒラギノ丸ゴ Pro W4" charset="0"/>
                <a:cs typeface="ヒラギノ丸ゴ Pro W4" charset="0"/>
              </a:rPr>
              <a:t>セマフォを用いると、デッドロックが起こる可能性がある。</a:t>
            </a:r>
            <a:endParaRPr lang="en-US" altLang="ja-JP">
              <a:latin typeface="ヒラギノ丸ゴ Pro W4" charset="0"/>
              <a:ea typeface="ヒラギノ丸ゴ Pro W4" charset="0"/>
              <a:cs typeface="ヒラギノ丸ゴ Pro W4" charset="0"/>
            </a:endParaRPr>
          </a:p>
          <a:p>
            <a:pPr lvl="2">
              <a:lnSpc>
                <a:spcPct val="90000"/>
              </a:lnSpc>
            </a:pPr>
            <a:r>
              <a:rPr lang="ja-JP" altLang="en-US">
                <a:latin typeface="ヒラギノ丸ゴ Pro W4" charset="0"/>
                <a:ea typeface="ヒラギノ丸ゴ Pro W4" charset="0"/>
                <a:cs typeface="ヒラギノ丸ゴ Pro W4" charset="0"/>
              </a:rPr>
              <a:t>例：</a:t>
            </a:r>
            <a:r>
              <a:rPr lang="en-US" altLang="ja-JP">
                <a:latin typeface="ヒラギノ丸ゴ Pro W4" charset="0"/>
                <a:ea typeface="ヒラギノ丸ゴ Pro W4" charset="0"/>
                <a:cs typeface="ヒラギノ丸ゴ Pro W4" charset="0"/>
              </a:rPr>
              <a:t>dining philosophers problem</a:t>
            </a:r>
          </a:p>
          <a:p>
            <a:pPr>
              <a:lnSpc>
                <a:spcPct val="90000"/>
              </a:lnSpc>
            </a:pPr>
            <a:endParaRPr lang="ja-JP" altLang="en-US">
              <a:latin typeface="メイリオ" charset="0"/>
              <a:ea typeface="メイリオ" charset="0"/>
              <a:cs typeface="メイリオ" charset="0"/>
            </a:endParaRPr>
          </a:p>
        </p:txBody>
      </p:sp>
      <p:pic>
        <p:nvPicPr>
          <p:cNvPr id="123908" name="コンテンツ プレースホルダ 12" descr="名称未設定.png"/>
          <p:cNvPicPr>
            <a:picLocks noGrp="1" noChangeAspect="1"/>
          </p:cNvPicPr>
          <p:nvPr>
            <p:ph sz="half" idx="16"/>
          </p:nvPr>
        </p:nvPicPr>
        <p:blipFill>
          <a:blip r:embed="rId3" cstate="email">
            <a:extLst>
              <a:ext uri="{28A0092B-C50C-407E-A947-70E740481C1C}">
                <a14:useLocalDpi xmlns:a14="http://schemas.microsoft.com/office/drawing/2010/main" val="0"/>
              </a:ext>
            </a:extLst>
          </a:blip>
          <a:srcRect l="755" r="755"/>
          <a:stretch>
            <a:fillRect/>
          </a:stretch>
        </p:blipFill>
        <p:spPr>
          <a:xfrm>
            <a:off x="6280150" y="5570538"/>
            <a:ext cx="5208588" cy="3124200"/>
          </a:xfrm>
        </p:spPr>
      </p:pic>
      <p:sp>
        <p:nvSpPr>
          <p:cNvPr id="155651" name="スライド番号プレースホルダ 2"/>
          <p:cNvSpPr>
            <a:spLocks noGrp="1"/>
          </p:cNvSpPr>
          <p:nvPr>
            <p:ph type="sldNum" sz="quarter" idx="17"/>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83B3402-A502-7A42-8F1E-E2D2FDFD7858}" type="slidenum">
              <a:rPr lang="ja-JP" altLang="en-US" sz="2000" smtClean="0">
                <a:solidFill>
                  <a:srgbClr val="FFFFFF"/>
                </a:solidFill>
                <a:latin typeface="+mn-ea"/>
                <a:ea typeface="+mn-ea"/>
              </a:rPr>
              <a:pPr>
                <a:defRPr/>
              </a:pPr>
              <a:t>57</a:t>
            </a:fld>
            <a:endParaRPr lang="en-US" altLang="ja-JP" sz="2000" smtClean="0">
              <a:solidFill>
                <a:srgbClr val="FFFFFF"/>
              </a:solidFill>
              <a:latin typeface="+mn-ea"/>
              <a:ea typeface="+mn-ea"/>
            </a:endParaRPr>
          </a:p>
        </p:txBody>
      </p:sp>
      <p:sp>
        <p:nvSpPr>
          <p:cNvPr id="123910" name="フッター プレースホルダ 5"/>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00178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タイトル 6"/>
          <p:cNvSpPr>
            <a:spLocks noGrp="1"/>
          </p:cNvSpPr>
          <p:nvPr>
            <p:ph type="title"/>
          </p:nvPr>
        </p:nvSpPr>
        <p:spPr/>
        <p:txBody>
          <a:bodyPr/>
          <a:lstStyle/>
          <a:p>
            <a:pPr eaLnBrk="1" hangingPunct="1"/>
            <a:r>
              <a:rPr lang="ja-JP" altLang="en-US">
                <a:latin typeface="メイリオ" charset="0"/>
                <a:ea typeface="メイリオ" charset="0"/>
                <a:cs typeface="メイリオ" charset="0"/>
              </a:rPr>
              <a:t>セマフォの基本動作（バイナリセマフォ）</a:t>
            </a:r>
          </a:p>
        </p:txBody>
      </p:sp>
      <p:sp>
        <p:nvSpPr>
          <p:cNvPr id="124930"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613846A-35BC-DA42-B2AC-CAC78A7A5FE3}" type="slidenum">
              <a:rPr kumimoji="0" lang="ja-JP" altLang="en-US" sz="2000">
                <a:solidFill>
                  <a:schemeClr val="bg1"/>
                </a:solidFill>
                <a:latin typeface="Rockwell" charset="0"/>
                <a:ea typeface="ＭＳ ゴシック" charset="0"/>
                <a:cs typeface="ＭＳ ゴシック" charset="0"/>
              </a:rPr>
              <a:pPr/>
              <a:t>58</a:t>
            </a:fld>
            <a:endParaRPr kumimoji="0" lang="en-US" altLang="ja-JP" sz="2000">
              <a:solidFill>
                <a:schemeClr val="bg1"/>
              </a:solidFill>
              <a:latin typeface="Rockwell" charset="0"/>
              <a:ea typeface="ＭＳ ゴシック" charset="0"/>
              <a:cs typeface="ＭＳ ゴシック" charset="0"/>
            </a:endParaRPr>
          </a:p>
        </p:txBody>
      </p:sp>
      <p:sp>
        <p:nvSpPr>
          <p:cNvPr id="124931" name="フッター プレースホルダ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8" name="正方形/長方形 7"/>
          <p:cNvSpPr/>
          <p:nvPr/>
        </p:nvSpPr>
        <p:spPr>
          <a:xfrm>
            <a:off x="3615531" y="2370137"/>
            <a:ext cx="152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9" name="正方形/長方形 8"/>
          <p:cNvSpPr/>
          <p:nvPr/>
        </p:nvSpPr>
        <p:spPr>
          <a:xfrm>
            <a:off x="2472531" y="2827337"/>
            <a:ext cx="1447800" cy="304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0" name="円/楕円 9"/>
          <p:cNvSpPr/>
          <p:nvPr/>
        </p:nvSpPr>
        <p:spPr>
          <a:xfrm>
            <a:off x="3539331" y="2827337"/>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 name="正方形/長方形 10"/>
          <p:cNvSpPr/>
          <p:nvPr/>
        </p:nvSpPr>
        <p:spPr>
          <a:xfrm>
            <a:off x="9559131" y="2370137"/>
            <a:ext cx="152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2" name="正方形/長方形 11"/>
          <p:cNvSpPr/>
          <p:nvPr/>
        </p:nvSpPr>
        <p:spPr>
          <a:xfrm rot="1754403">
            <a:off x="8416131" y="2827337"/>
            <a:ext cx="1447800" cy="304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3" name="円/楕円 12"/>
          <p:cNvSpPr/>
          <p:nvPr/>
        </p:nvSpPr>
        <p:spPr>
          <a:xfrm>
            <a:off x="9482931" y="3132137"/>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latinLnBrk="1">
              <a:defRPr/>
            </a:pPr>
            <a:endParaRPr lang="ja-JP" altLang="en-US" dirty="0" err="1"/>
          </a:p>
        </p:txBody>
      </p:sp>
      <p:sp>
        <p:nvSpPr>
          <p:cNvPr id="124950" name="テキスト ボックス 13"/>
          <p:cNvSpPr txBox="1">
            <a:spLocks noChangeArrowheads="1"/>
          </p:cNvSpPr>
          <p:nvPr/>
        </p:nvSpPr>
        <p:spPr bwMode="auto">
          <a:xfrm>
            <a:off x="2471738" y="5494338"/>
            <a:ext cx="3200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b="1">
                <a:solidFill>
                  <a:srgbClr val="000000"/>
                </a:solidFill>
                <a:latin typeface="メイリオ" charset="0"/>
                <a:ea typeface="メイリオ" charset="0"/>
                <a:cs typeface="メイリオ" charset="0"/>
              </a:rPr>
              <a:t>S == 0</a:t>
            </a:r>
          </a:p>
          <a:p>
            <a:pPr latinLnBrk="1"/>
            <a:r>
              <a:rPr lang="ja-JP" altLang="en-US" b="1">
                <a:solidFill>
                  <a:srgbClr val="000000"/>
                </a:solidFill>
                <a:latin typeface="メイリオ" charset="0"/>
                <a:ea typeface="メイリオ" charset="0"/>
                <a:cs typeface="メイリオ" charset="0"/>
              </a:rPr>
              <a:t>「きわどい領域」に入る事が禁止されている状態</a:t>
            </a:r>
          </a:p>
        </p:txBody>
      </p:sp>
      <p:sp>
        <p:nvSpPr>
          <p:cNvPr id="124951" name="テキスト ボックス 14"/>
          <p:cNvSpPr txBox="1">
            <a:spLocks noChangeArrowheads="1"/>
          </p:cNvSpPr>
          <p:nvPr/>
        </p:nvSpPr>
        <p:spPr bwMode="auto">
          <a:xfrm>
            <a:off x="8262938" y="5494338"/>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b="1">
                <a:solidFill>
                  <a:srgbClr val="000000"/>
                </a:solidFill>
                <a:latin typeface="メイリオ" charset="0"/>
                <a:ea typeface="メイリオ" charset="0"/>
                <a:cs typeface="メイリオ" charset="0"/>
              </a:rPr>
              <a:t>S==1</a:t>
            </a:r>
          </a:p>
          <a:p>
            <a:pPr latinLnBrk="1"/>
            <a:r>
              <a:rPr lang="ja-JP" altLang="en-US" b="1">
                <a:solidFill>
                  <a:srgbClr val="000000"/>
                </a:solidFill>
                <a:latin typeface="メイリオ" charset="0"/>
                <a:ea typeface="メイリオ" charset="0"/>
                <a:cs typeface="メイリオ" charset="0"/>
              </a:rPr>
              <a:t>「きわどい領域」に入ることが出来る状態</a:t>
            </a:r>
          </a:p>
        </p:txBody>
      </p:sp>
      <p:sp>
        <p:nvSpPr>
          <p:cNvPr id="17" name="左矢印 16"/>
          <p:cNvSpPr/>
          <p:nvPr/>
        </p:nvSpPr>
        <p:spPr bwMode="auto">
          <a:xfrm>
            <a:off x="4834731" y="2903537"/>
            <a:ext cx="2971800" cy="457200"/>
          </a:xfrm>
          <a:prstGeom prst="leftArrow">
            <a:avLst/>
          </a:prstGeom>
          <a:solidFill>
            <a:schemeClr val="bg1">
              <a:lumMod val="75000"/>
            </a:schemeClr>
          </a:solidFill>
          <a:ln w="38100" cap="flat" cmpd="sng" algn="ctr">
            <a:solidFill>
              <a:schemeClr val="tx1"/>
            </a:solidFill>
            <a:prstDash val="sysDash"/>
            <a:round/>
            <a:headEnd type="none" w="sm" len="sm"/>
            <a:tailEnd type="none" w="sm" len="sm"/>
          </a:ln>
          <a:effectLst/>
        </p:spPr>
        <p:style>
          <a:lnRef idx="0">
            <a:schemeClr val="accent1"/>
          </a:lnRef>
          <a:fillRef idx="3">
            <a:schemeClr val="accent1"/>
          </a:fillRef>
          <a:effectRef idx="3">
            <a:schemeClr val="accent1"/>
          </a:effectRef>
          <a:fontRef idx="minor">
            <a:schemeClr val="lt1"/>
          </a:fontRef>
        </p:style>
        <p:txBody>
          <a:bodyPr wrap="none" lIns="91541" tIns="45770" rIns="91541" bIns="45770" anchor="ctr"/>
          <a:lstStyle/>
          <a:p>
            <a:pPr algn="ctr" latinLnBrk="1">
              <a:defRPr/>
            </a:pPr>
            <a:endParaRPr lang="ja-JP" altLang="en-US" dirty="0">
              <a:solidFill>
                <a:srgbClr val="404040"/>
              </a:solidFill>
              <a:latin typeface="ヒラギノ角ゴ ProN W6"/>
              <a:ea typeface="ヒラギノ角ゴ ProN W6"/>
              <a:cs typeface="ヒラギノ角ゴ ProN W6"/>
            </a:endParaRPr>
          </a:p>
        </p:txBody>
      </p:sp>
      <p:sp>
        <p:nvSpPr>
          <p:cNvPr id="18" name="左矢印 17"/>
          <p:cNvSpPr/>
          <p:nvPr/>
        </p:nvSpPr>
        <p:spPr bwMode="auto">
          <a:xfrm rot="10800000">
            <a:off x="4910931" y="4503737"/>
            <a:ext cx="2971800" cy="457200"/>
          </a:xfrm>
          <a:prstGeom prst="leftArrow">
            <a:avLst/>
          </a:prstGeom>
          <a:solidFill>
            <a:schemeClr val="bg1">
              <a:lumMod val="75000"/>
            </a:schemeClr>
          </a:solidFill>
          <a:ln w="38100" cap="flat" cmpd="sng" algn="ctr">
            <a:solidFill>
              <a:schemeClr val="tx1"/>
            </a:solidFill>
            <a:prstDash val="sysDash"/>
            <a:round/>
            <a:headEnd type="none" w="sm" len="sm"/>
            <a:tailEnd type="none" w="sm" len="sm"/>
          </a:ln>
          <a:effectLst/>
        </p:spPr>
        <p:style>
          <a:lnRef idx="0">
            <a:schemeClr val="accent1"/>
          </a:lnRef>
          <a:fillRef idx="3">
            <a:schemeClr val="accent1"/>
          </a:fillRef>
          <a:effectRef idx="3">
            <a:schemeClr val="accent1"/>
          </a:effectRef>
          <a:fontRef idx="minor">
            <a:schemeClr val="lt1"/>
          </a:fontRef>
        </p:style>
        <p:txBody>
          <a:bodyPr wrap="none" lIns="91541" tIns="45770" rIns="91541" bIns="45770" anchor="ctr"/>
          <a:lstStyle/>
          <a:p>
            <a:pPr algn="ctr" latinLnBrk="1">
              <a:defRPr/>
            </a:pPr>
            <a:endParaRPr lang="ja-JP" altLang="en-US" dirty="0">
              <a:solidFill>
                <a:srgbClr val="404040"/>
              </a:solidFill>
              <a:latin typeface="ヒラギノ角ゴ ProN W6"/>
              <a:ea typeface="ヒラギノ角ゴ ProN W6"/>
              <a:cs typeface="ヒラギノ角ゴ ProN W6"/>
            </a:endParaRPr>
          </a:p>
        </p:txBody>
      </p:sp>
      <p:sp>
        <p:nvSpPr>
          <p:cNvPr id="124958" name="テキスト ボックス 18"/>
          <p:cNvSpPr txBox="1">
            <a:spLocks noChangeArrowheads="1"/>
          </p:cNvSpPr>
          <p:nvPr/>
        </p:nvSpPr>
        <p:spPr bwMode="auto">
          <a:xfrm>
            <a:off x="5672138" y="1836738"/>
            <a:ext cx="11842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a:lnSpc>
                <a:spcPct val="90000"/>
              </a:lnSpc>
              <a:spcBef>
                <a:spcPct val="50000"/>
              </a:spcBef>
            </a:pPr>
            <a:r>
              <a:rPr lang="en-US" altLang="ja-JP" sz="2800" b="1">
                <a:solidFill>
                  <a:srgbClr val="404040"/>
                </a:solidFill>
                <a:latin typeface="メイリオ" charset="0"/>
                <a:ea typeface="メイリオ" charset="0"/>
                <a:cs typeface="メイリオ" charset="0"/>
              </a:rPr>
              <a:t>P</a:t>
            </a:r>
            <a:r>
              <a:rPr lang="ja-JP" altLang="en-US" sz="2800" b="1">
                <a:solidFill>
                  <a:srgbClr val="404040"/>
                </a:solidFill>
                <a:latin typeface="メイリオ" charset="0"/>
                <a:ea typeface="メイリオ" charset="0"/>
                <a:cs typeface="メイリオ" charset="0"/>
              </a:rPr>
              <a:t>命令</a:t>
            </a:r>
            <a:endParaRPr lang="en-US" altLang="ja-JP" sz="2800" b="1">
              <a:solidFill>
                <a:srgbClr val="404040"/>
              </a:solidFill>
              <a:latin typeface="メイリオ" charset="0"/>
              <a:ea typeface="メイリオ" charset="0"/>
              <a:cs typeface="メイリオ" charset="0"/>
            </a:endParaRPr>
          </a:p>
          <a:p>
            <a:pPr algn="ctr">
              <a:lnSpc>
                <a:spcPct val="90000"/>
              </a:lnSpc>
              <a:spcBef>
                <a:spcPct val="50000"/>
              </a:spcBef>
            </a:pPr>
            <a:r>
              <a:rPr lang="en-US" altLang="ja-JP" sz="2800" b="1">
                <a:solidFill>
                  <a:srgbClr val="404040"/>
                </a:solidFill>
                <a:latin typeface="メイリオ" charset="0"/>
                <a:ea typeface="メイリオ" charset="0"/>
                <a:cs typeface="メイリオ" charset="0"/>
              </a:rPr>
              <a:t>P(S)</a:t>
            </a:r>
            <a:endParaRPr lang="ja-JP" altLang="en-US" sz="2800" b="1">
              <a:solidFill>
                <a:srgbClr val="404040"/>
              </a:solidFill>
              <a:latin typeface="メイリオ" charset="0"/>
              <a:ea typeface="メイリオ" charset="0"/>
              <a:cs typeface="メイリオ" charset="0"/>
            </a:endParaRPr>
          </a:p>
        </p:txBody>
      </p:sp>
      <p:sp>
        <p:nvSpPr>
          <p:cNvPr id="124959" name="テキスト ボックス 19"/>
          <p:cNvSpPr txBox="1">
            <a:spLocks noChangeArrowheads="1"/>
          </p:cNvSpPr>
          <p:nvPr/>
        </p:nvSpPr>
        <p:spPr bwMode="auto">
          <a:xfrm>
            <a:off x="5665788" y="4884738"/>
            <a:ext cx="11969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a:lnSpc>
                <a:spcPct val="90000"/>
              </a:lnSpc>
              <a:spcBef>
                <a:spcPct val="50000"/>
              </a:spcBef>
            </a:pPr>
            <a:r>
              <a:rPr lang="en-US" altLang="ja-JP" sz="2800" b="1">
                <a:solidFill>
                  <a:srgbClr val="404040"/>
                </a:solidFill>
                <a:latin typeface="メイリオ" charset="0"/>
                <a:ea typeface="メイリオ" charset="0"/>
                <a:cs typeface="メイリオ" charset="0"/>
              </a:rPr>
              <a:t>V</a:t>
            </a:r>
            <a:r>
              <a:rPr lang="ja-JP" altLang="en-US" sz="2800" b="1">
                <a:solidFill>
                  <a:srgbClr val="404040"/>
                </a:solidFill>
                <a:latin typeface="メイリオ" charset="0"/>
                <a:ea typeface="メイリオ" charset="0"/>
                <a:cs typeface="メイリオ" charset="0"/>
              </a:rPr>
              <a:t>命令</a:t>
            </a:r>
            <a:endParaRPr lang="en-US" altLang="ja-JP" sz="2800" b="1">
              <a:solidFill>
                <a:srgbClr val="404040"/>
              </a:solidFill>
              <a:latin typeface="メイリオ" charset="0"/>
              <a:ea typeface="メイリオ" charset="0"/>
              <a:cs typeface="メイリオ" charset="0"/>
            </a:endParaRPr>
          </a:p>
          <a:p>
            <a:pPr algn="ctr">
              <a:lnSpc>
                <a:spcPct val="90000"/>
              </a:lnSpc>
              <a:spcBef>
                <a:spcPct val="50000"/>
              </a:spcBef>
            </a:pPr>
            <a:r>
              <a:rPr lang="en-US" altLang="ja-JP" sz="2800" b="1">
                <a:solidFill>
                  <a:srgbClr val="404040"/>
                </a:solidFill>
                <a:latin typeface="メイリオ" charset="0"/>
                <a:ea typeface="メイリオ" charset="0"/>
                <a:cs typeface="メイリオ" charset="0"/>
              </a:rPr>
              <a:t>V(S)</a:t>
            </a:r>
            <a:endParaRPr lang="ja-JP" altLang="en-US" sz="2800" b="1">
              <a:solidFill>
                <a:srgbClr val="404040"/>
              </a:solidFill>
              <a:latin typeface="メイリオ" charset="0"/>
              <a:ea typeface="メイリオ" charset="0"/>
              <a:cs typeface="メイリオ" charset="0"/>
            </a:endParaRPr>
          </a:p>
        </p:txBody>
      </p:sp>
      <p:graphicFrame>
        <p:nvGraphicFramePr>
          <p:cNvPr id="21" name="コンテンツ プレースホルダ 5"/>
          <p:cNvGraphicFramePr>
            <a:graphicFrameLocks noGrp="1"/>
          </p:cNvGraphicFramePr>
          <p:nvPr/>
        </p:nvGraphicFramePr>
        <p:xfrm>
          <a:off x="1328738" y="7704138"/>
          <a:ext cx="10761662" cy="1463676"/>
        </p:xfrm>
        <a:graphic>
          <a:graphicData uri="http://schemas.openxmlformats.org/drawingml/2006/table">
            <a:tbl>
              <a:tblPr/>
              <a:tblGrid>
                <a:gridCol w="4733925"/>
                <a:gridCol w="6027737"/>
              </a:tblGrid>
              <a:tr h="487892">
                <a:tc>
                  <a:txBody>
                    <a:bodyPr/>
                    <a:lstStyle/>
                    <a:p>
                      <a:pPr marL="0" marR="0" lvl="0" indent="0" algn="ctr" defTabSz="130175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a:ln>
                            <a:noFill/>
                          </a:ln>
                          <a:solidFill>
                            <a:srgbClr val="FFFFFF"/>
                          </a:solidFill>
                          <a:effectLst/>
                          <a:latin typeface="Calibri" charset="0"/>
                          <a:ea typeface="ＭＳ ゴシック" charset="0"/>
                        </a:rPr>
                        <a:t>一般機能名</a:t>
                      </a: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301750" rtl="0" eaLnBrk="1" fontAlgn="base" latinLnBrk="0" hangingPunct="1">
                        <a:lnSpc>
                          <a:spcPct val="100000"/>
                        </a:lnSpc>
                        <a:spcBef>
                          <a:spcPct val="0"/>
                        </a:spcBef>
                        <a:spcAft>
                          <a:spcPct val="0"/>
                        </a:spcAft>
                        <a:buClrTx/>
                        <a:buSzTx/>
                        <a:buFontTx/>
                        <a:buNone/>
                        <a:tabLst/>
                      </a:pPr>
                      <a:r>
                        <a:rPr kumimoji="1" lang="en-US" altLang="ja-JP" sz="2600" b="1" i="0" u="none" strike="noStrike" cap="none" normalizeH="0" baseline="0">
                          <a:ln>
                            <a:noFill/>
                          </a:ln>
                          <a:solidFill>
                            <a:srgbClr val="FFFFFF"/>
                          </a:solidFill>
                          <a:effectLst/>
                          <a:latin typeface="Calibri" charset="0"/>
                          <a:ea typeface="Calibri" charset="0"/>
                          <a:cs typeface="Calibri" charset="0"/>
                        </a:rPr>
                        <a:t>T-Kernel </a:t>
                      </a:r>
                      <a:r>
                        <a:rPr kumimoji="1" lang="ja-JP" altLang="en-US" sz="2600" b="1" i="0" u="none" strike="noStrike" cap="none" normalizeH="0" baseline="0">
                          <a:ln>
                            <a:noFill/>
                          </a:ln>
                          <a:solidFill>
                            <a:srgbClr val="FFFFFF"/>
                          </a:solidFill>
                          <a:effectLst/>
                          <a:latin typeface="Calibri" charset="0"/>
                          <a:ea typeface="ＭＳ ゴシック" charset="0"/>
                        </a:rPr>
                        <a:t>システムコール</a:t>
                      </a: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7892">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a:ln>
                            <a:noFill/>
                          </a:ln>
                          <a:solidFill>
                            <a:srgbClr val="000000"/>
                          </a:solidFill>
                          <a:effectLst/>
                          <a:latin typeface="Calibri" charset="0"/>
                          <a:ea typeface="Calibri" charset="0"/>
                          <a:cs typeface="Calibri" charset="0"/>
                        </a:rPr>
                        <a:t>P (S) wait semaphore</a:t>
                      </a:r>
                      <a:endParaRPr kumimoji="1" lang="ja-JP" altLang="en-US" sz="2600" b="0" i="0" u="none" strike="noStrike" cap="none" normalizeH="0" baseline="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a:ln>
                            <a:noFill/>
                          </a:ln>
                          <a:solidFill>
                            <a:srgbClr val="000000"/>
                          </a:solidFill>
                          <a:effectLst/>
                          <a:latin typeface="Calibri" charset="0"/>
                          <a:ea typeface="Calibri" charset="0"/>
                          <a:cs typeface="Calibri" charset="0"/>
                        </a:rPr>
                        <a:t>tk_wai_sem()</a:t>
                      </a:r>
                      <a:endParaRPr kumimoji="1" lang="ja-JP" altLang="en-US" sz="2600" b="0" i="0" u="none" strike="noStrike" cap="none" normalizeH="0" baseline="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892">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a:ln>
                            <a:noFill/>
                          </a:ln>
                          <a:solidFill>
                            <a:srgbClr val="000000"/>
                          </a:solidFill>
                          <a:effectLst/>
                          <a:latin typeface="Calibri" charset="0"/>
                          <a:ea typeface="Calibri" charset="0"/>
                          <a:cs typeface="Calibri" charset="0"/>
                        </a:rPr>
                        <a:t>V (S) signal semaphore</a:t>
                      </a:r>
                      <a:endParaRPr kumimoji="1" lang="ja-JP" altLang="en-US" sz="2600" b="0" i="0" u="none" strike="noStrike" cap="none" normalizeH="0" baseline="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err="1">
                          <a:ln>
                            <a:noFill/>
                          </a:ln>
                          <a:solidFill>
                            <a:srgbClr val="000000"/>
                          </a:solidFill>
                          <a:effectLst/>
                          <a:latin typeface="Calibri" charset="0"/>
                          <a:ea typeface="Calibri" charset="0"/>
                          <a:cs typeface="Calibri" charset="0"/>
                        </a:rPr>
                        <a:t>tk_sig_sem</a:t>
                      </a:r>
                      <a:r>
                        <a:rPr kumimoji="1" lang="en-US" altLang="ja-JP" sz="2600" b="0" i="0" u="none" strike="noStrike" cap="none" normalizeH="0" baseline="0" dirty="0">
                          <a:ln>
                            <a:noFill/>
                          </a:ln>
                          <a:solidFill>
                            <a:srgbClr val="000000"/>
                          </a:solidFill>
                          <a:effectLst/>
                          <a:latin typeface="Calibri" charset="0"/>
                          <a:ea typeface="Calibri" charset="0"/>
                          <a:cs typeface="Calibri" charset="0"/>
                        </a:rPr>
                        <a:t>()</a:t>
                      </a:r>
                      <a:endParaRPr kumimoji="1" lang="ja-JP" altLang="en-US" sz="2600" b="0" i="0" u="none" strike="noStrike" cap="none" normalizeH="0" baseline="0" dirty="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24974" name="テキスト ボックス 21"/>
          <p:cNvSpPr txBox="1">
            <a:spLocks noChangeArrowheads="1"/>
          </p:cNvSpPr>
          <p:nvPr/>
        </p:nvSpPr>
        <p:spPr bwMode="auto">
          <a:xfrm>
            <a:off x="1328738" y="7246938"/>
            <a:ext cx="41830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b="1">
                <a:solidFill>
                  <a:srgbClr val="404040"/>
                </a:solidFill>
                <a:latin typeface="メイリオ" charset="0"/>
                <a:ea typeface="メイリオ" charset="0"/>
                <a:cs typeface="メイリオ" charset="0"/>
              </a:rPr>
              <a:t>T-Kernel</a:t>
            </a:r>
            <a:r>
              <a:rPr lang="ja-JP" altLang="en-US" b="1">
                <a:solidFill>
                  <a:srgbClr val="404040"/>
                </a:solidFill>
                <a:latin typeface="メイリオ" charset="0"/>
                <a:ea typeface="メイリオ" charset="0"/>
                <a:cs typeface="メイリオ" charset="0"/>
              </a:rPr>
              <a:t>での</a:t>
            </a:r>
            <a:r>
              <a:rPr lang="en-US" altLang="ja-JP" b="1">
                <a:solidFill>
                  <a:srgbClr val="404040"/>
                </a:solidFill>
                <a:latin typeface="メイリオ" charset="0"/>
                <a:ea typeface="メイリオ" charset="0"/>
                <a:cs typeface="メイリオ" charset="0"/>
              </a:rPr>
              <a:t>P</a:t>
            </a:r>
            <a:r>
              <a:rPr lang="ja-JP" altLang="en-US" b="1">
                <a:solidFill>
                  <a:srgbClr val="404040"/>
                </a:solidFill>
                <a:latin typeface="メイリオ" charset="0"/>
                <a:ea typeface="メイリオ" charset="0"/>
                <a:cs typeface="メイリオ" charset="0"/>
              </a:rPr>
              <a:t>命令、</a:t>
            </a:r>
            <a:r>
              <a:rPr lang="en-US" altLang="ja-JP" b="1">
                <a:solidFill>
                  <a:srgbClr val="404040"/>
                </a:solidFill>
                <a:latin typeface="メイリオ" charset="0"/>
                <a:ea typeface="メイリオ" charset="0"/>
                <a:cs typeface="メイリオ" charset="0"/>
              </a:rPr>
              <a:t>V</a:t>
            </a:r>
            <a:r>
              <a:rPr lang="ja-JP" altLang="en-US" b="1">
                <a:solidFill>
                  <a:srgbClr val="404040"/>
                </a:solidFill>
                <a:latin typeface="メイリオ" charset="0"/>
                <a:ea typeface="メイリオ" charset="0"/>
                <a:cs typeface="メイリオ" charset="0"/>
              </a:rPr>
              <a:t>命令</a:t>
            </a:r>
          </a:p>
        </p:txBody>
      </p:sp>
      <p:sp>
        <p:nvSpPr>
          <p:cNvPr id="23" name="角丸四角形吹き出し 22"/>
          <p:cNvSpPr/>
          <p:nvPr/>
        </p:nvSpPr>
        <p:spPr bwMode="auto">
          <a:xfrm>
            <a:off x="9482931" y="1455737"/>
            <a:ext cx="2362200" cy="1371600"/>
          </a:xfrm>
          <a:prstGeom prst="wedgeRoundRectCallout">
            <a:avLst>
              <a:gd name="adj1" fmla="val -157199"/>
              <a:gd name="adj2" fmla="val 14352"/>
              <a:gd name="adj3" fmla="val 16667"/>
            </a:avLst>
          </a:prstGeom>
          <a:solidFill>
            <a:schemeClr val="accent2">
              <a:lumMod val="20000"/>
              <a:lumOff val="80000"/>
            </a:schemeClr>
          </a:solidFill>
          <a:ln w="19050" cap="flat" cmpd="sng" algn="ctr">
            <a:solidFill>
              <a:schemeClr val="tx1">
                <a:lumMod val="75000"/>
                <a:lumOff val="25000"/>
              </a:schemeClr>
            </a:solidFill>
            <a:prstDash val="solid"/>
            <a:round/>
            <a:headEnd type="none" w="sm" len="sm"/>
            <a:tailEnd type="none" w="sm" len="sm"/>
          </a:ln>
          <a:effectLst/>
          <a:scene3d>
            <a:camera prst="orthographicFront"/>
            <a:lightRig rig="twoPt" dir="tl">
              <a:rot lat="0" lon="0" rev="4500000"/>
            </a:lightRig>
          </a:scene3d>
          <a:sp3d/>
        </p:spPr>
        <p:style>
          <a:lnRef idx="0">
            <a:schemeClr val="accent1"/>
          </a:lnRef>
          <a:fillRef idx="3">
            <a:schemeClr val="accent1"/>
          </a:fillRef>
          <a:effectRef idx="3">
            <a:schemeClr val="accent1"/>
          </a:effectRef>
          <a:fontRef idx="minor">
            <a:schemeClr val="lt1"/>
          </a:fontRef>
        </p:style>
        <p:txBody>
          <a:bodyPr lIns="91541" tIns="45770" rIns="91541" bIns="45770"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defRPr/>
            </a:pPr>
            <a:r>
              <a:rPr lang="en-US" altLang="ja-JP" sz="1400" smtClean="0">
                <a:solidFill>
                  <a:srgbClr val="404040"/>
                </a:solidFill>
                <a:latin typeface="ヒラギノ角ゴ ProN W6" charset="0"/>
                <a:ea typeface="ヒラギノ角ゴ ProN W6" charset="0"/>
                <a:cs typeface="ヒラギノ角ゴ ProN W6" charset="0"/>
              </a:rPr>
              <a:t>S==0</a:t>
            </a:r>
            <a:r>
              <a:rPr lang="ja-JP" altLang="en-US" sz="1400" smtClean="0">
                <a:solidFill>
                  <a:srgbClr val="404040"/>
                </a:solidFill>
                <a:latin typeface="ヒラギノ角ゴ ProN W6" charset="0"/>
                <a:ea typeface="ヒラギノ角ゴ ProN W6" charset="0"/>
                <a:cs typeface="ヒラギノ角ゴ ProN W6" charset="0"/>
              </a:rPr>
              <a:t>の状態で</a:t>
            </a:r>
            <a:r>
              <a:rPr lang="en-US" altLang="ja-JP" sz="1400" smtClean="0">
                <a:solidFill>
                  <a:srgbClr val="404040"/>
                </a:solidFill>
                <a:latin typeface="ヒラギノ角ゴ ProN W6" charset="0"/>
                <a:ea typeface="ヒラギノ角ゴ ProN W6" charset="0"/>
                <a:cs typeface="ヒラギノ角ゴ ProN W6" charset="0"/>
              </a:rPr>
              <a:t>P</a:t>
            </a:r>
            <a:r>
              <a:rPr lang="ja-JP" altLang="en-US" sz="1400" smtClean="0">
                <a:solidFill>
                  <a:srgbClr val="404040"/>
                </a:solidFill>
                <a:latin typeface="ヒラギノ角ゴ ProN W6" charset="0"/>
                <a:ea typeface="ヒラギノ角ゴ ProN W6" charset="0"/>
                <a:cs typeface="ヒラギノ角ゴ ProN W6" charset="0"/>
              </a:rPr>
              <a:t>命令が呼ばれた場合は、他のタスクが</a:t>
            </a:r>
            <a:r>
              <a:rPr lang="en-US" altLang="ja-JP" sz="1400" smtClean="0">
                <a:solidFill>
                  <a:srgbClr val="404040"/>
                </a:solidFill>
                <a:latin typeface="ヒラギノ角ゴ ProN W6" charset="0"/>
                <a:ea typeface="ヒラギノ角ゴ ProN W6" charset="0"/>
                <a:cs typeface="ヒラギノ角ゴ ProN W6" charset="0"/>
              </a:rPr>
              <a:t>V</a:t>
            </a:r>
            <a:r>
              <a:rPr lang="ja-JP" altLang="en-US" sz="1400" smtClean="0">
                <a:solidFill>
                  <a:srgbClr val="404040"/>
                </a:solidFill>
                <a:latin typeface="ヒラギノ角ゴ ProN W6" charset="0"/>
                <a:ea typeface="ヒラギノ角ゴ ProN W6" charset="0"/>
                <a:cs typeface="ヒラギノ角ゴ ProN W6" charset="0"/>
              </a:rPr>
              <a:t>命令を発行し、</a:t>
            </a:r>
            <a:r>
              <a:rPr lang="en-US" altLang="ja-JP" sz="1400" smtClean="0">
                <a:solidFill>
                  <a:srgbClr val="404040"/>
                </a:solidFill>
                <a:latin typeface="ヒラギノ角ゴ ProN W6" charset="0"/>
                <a:ea typeface="ヒラギノ角ゴ ProN W6" charset="0"/>
                <a:cs typeface="ヒラギノ角ゴ ProN W6" charset="0"/>
              </a:rPr>
              <a:t/>
            </a:r>
            <a:br>
              <a:rPr lang="en-US" altLang="ja-JP" sz="1400" smtClean="0">
                <a:solidFill>
                  <a:srgbClr val="404040"/>
                </a:solidFill>
                <a:latin typeface="ヒラギノ角ゴ ProN W6" charset="0"/>
                <a:ea typeface="ヒラギノ角ゴ ProN W6" charset="0"/>
                <a:cs typeface="ヒラギノ角ゴ ProN W6" charset="0"/>
              </a:rPr>
            </a:br>
            <a:r>
              <a:rPr lang="en-US" altLang="ja-JP" sz="1400" smtClean="0">
                <a:solidFill>
                  <a:srgbClr val="404040"/>
                </a:solidFill>
                <a:latin typeface="ヒラギノ角ゴ ProN W6" charset="0"/>
                <a:ea typeface="ヒラギノ角ゴ ProN W6" charset="0"/>
                <a:cs typeface="ヒラギノ角ゴ ProN W6" charset="0"/>
              </a:rPr>
              <a:t>S==1</a:t>
            </a:r>
            <a:r>
              <a:rPr lang="ja-JP" altLang="en-US" sz="1400" smtClean="0">
                <a:solidFill>
                  <a:srgbClr val="404040"/>
                </a:solidFill>
                <a:latin typeface="ヒラギノ角ゴ ProN W6" charset="0"/>
                <a:ea typeface="ヒラギノ角ゴ ProN W6" charset="0"/>
                <a:cs typeface="ヒラギノ角ゴ ProN W6" charset="0"/>
              </a:rPr>
              <a:t>にするまで</a:t>
            </a:r>
            <a:r>
              <a:rPr lang="en-US" altLang="ja-JP" sz="1400" smtClean="0">
                <a:solidFill>
                  <a:srgbClr val="404040"/>
                </a:solidFill>
                <a:latin typeface="ヒラギノ角ゴ ProN W6" charset="0"/>
                <a:ea typeface="ヒラギノ角ゴ ProN W6" charset="0"/>
                <a:cs typeface="ヒラギノ角ゴ ProN W6" charset="0"/>
              </a:rPr>
              <a:t>WAIT</a:t>
            </a:r>
            <a:r>
              <a:rPr lang="ja-JP" altLang="en-US" sz="1400" smtClean="0">
                <a:solidFill>
                  <a:srgbClr val="404040"/>
                </a:solidFill>
                <a:latin typeface="ヒラギノ角ゴ ProN W6" charset="0"/>
                <a:ea typeface="ヒラギノ角ゴ ProN W6" charset="0"/>
                <a:cs typeface="ヒラギノ角ゴ ProN W6" charset="0"/>
              </a:rPr>
              <a:t>する</a:t>
            </a:r>
            <a:endParaRPr lang="en-US" altLang="ja-JP" sz="1400" smtClean="0">
              <a:solidFill>
                <a:srgbClr val="404040"/>
              </a:solidFill>
              <a:latin typeface="ヒラギノ角ゴ ProN W6" charset="0"/>
              <a:ea typeface="ヒラギノ角ゴ ProN W6" charset="0"/>
              <a:cs typeface="ヒラギノ角ゴ ProN W6" charset="0"/>
            </a:endParaRPr>
          </a:p>
        </p:txBody>
      </p:sp>
    </p:spTree>
    <p:extLst>
      <p:ext uri="{BB962C8B-B14F-4D97-AF65-F5344CB8AC3E}">
        <p14:creationId xmlns:p14="http://schemas.microsoft.com/office/powerpoint/2010/main" val="214024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タイトル 4"/>
          <p:cNvSpPr>
            <a:spLocks noGrp="1"/>
          </p:cNvSpPr>
          <p:nvPr>
            <p:ph type="title"/>
          </p:nvPr>
        </p:nvSpPr>
        <p:spPr/>
        <p:txBody>
          <a:bodyPr/>
          <a:lstStyle/>
          <a:p>
            <a:pPr eaLnBrk="1" hangingPunct="1"/>
            <a:r>
              <a:rPr lang="ja-JP" altLang="en-US">
                <a:latin typeface="メイリオ" charset="0"/>
                <a:ea typeface="メイリオ" charset="0"/>
                <a:cs typeface="メイリオ" charset="0"/>
              </a:rPr>
              <a:t>２種類のセマフォ</a:t>
            </a:r>
          </a:p>
        </p:txBody>
      </p:sp>
      <p:sp>
        <p:nvSpPr>
          <p:cNvPr id="125954" name="コンテンツ プレースホルダ 5"/>
          <p:cNvSpPr>
            <a:spLocks noGrp="1"/>
          </p:cNvSpPr>
          <p:nvPr>
            <p:ph idx="1"/>
          </p:nvPr>
        </p:nvSpPr>
        <p:spPr/>
        <p:txBody>
          <a:bodyPr/>
          <a:lstStyle/>
          <a:p>
            <a:pPr eaLnBrk="1" hangingPunct="1"/>
            <a:r>
              <a:rPr lang="ja-JP" altLang="en-US">
                <a:latin typeface="メイリオ" charset="0"/>
                <a:ea typeface="メイリオ" charset="0"/>
                <a:cs typeface="メイリオ" charset="0"/>
              </a:rPr>
              <a:t>バイナリセマフォ</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共有資源にアクセスするタスク（プロセス）を一つに限定するためのメカニズムで。</a:t>
            </a:r>
            <a:endParaRPr lang="en-US" altLang="ja-JP">
              <a:latin typeface="ＭＳ Ｐゴシック" charset="0"/>
              <a:ea typeface="ＭＳ Ｐゴシック" charset="0"/>
              <a:cs typeface="ＭＳ Ｐゴシック" charset="0"/>
            </a:endParaRPr>
          </a:p>
          <a:p>
            <a:pPr lvl="1" eaLnBrk="1" hangingPunct="1"/>
            <a:r>
              <a:rPr lang="ja-JP" altLang="en-US">
                <a:latin typeface="ＭＳ Ｐゴシック" charset="0"/>
                <a:ea typeface="ＭＳ Ｐゴシック" charset="0"/>
                <a:cs typeface="ＭＳ Ｐゴシック" charset="0"/>
              </a:rPr>
              <a:t>変数の値として</a:t>
            </a:r>
            <a:r>
              <a:rPr lang="en-US" altLang="ja-JP">
                <a:latin typeface="ＭＳ Ｐゴシック" charset="0"/>
                <a:ea typeface="ＭＳ Ｐゴシック" charset="0"/>
                <a:cs typeface="ＭＳ Ｐゴシック" charset="0"/>
              </a:rPr>
              <a:t>“true/false” ( = locked/unlocked) </a:t>
            </a:r>
            <a:r>
              <a:rPr lang="ja-JP" altLang="en-US">
                <a:latin typeface="ＭＳ Ｐゴシック" charset="0"/>
                <a:ea typeface="ＭＳ Ｐゴシック" charset="0"/>
                <a:cs typeface="ＭＳ Ｐゴシック" charset="0"/>
              </a:rPr>
              <a:t>を持つ。</a:t>
            </a:r>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計数セマフォ</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共有資源にアクセスするタスク（プロセス）の数を、決まった複数個に限定するメカニズム。</a:t>
            </a:r>
            <a:endParaRPr lang="en-US" altLang="ja-JP">
              <a:latin typeface="ＭＳ Ｐゴシック" charset="0"/>
              <a:ea typeface="ＭＳ Ｐゴシック" charset="0"/>
              <a:cs typeface="ＭＳ Ｐゴシック" charset="0"/>
            </a:endParaRPr>
          </a:p>
          <a:p>
            <a:pPr lvl="1" eaLnBrk="1" hangingPunct="1"/>
            <a:r>
              <a:rPr lang="ja-JP" altLang="en-US">
                <a:latin typeface="ＭＳ Ｐゴシック" charset="0"/>
                <a:ea typeface="ＭＳ Ｐゴシック" charset="0"/>
                <a:cs typeface="ＭＳ Ｐゴシック" charset="0"/>
              </a:rPr>
              <a:t>アクセスする上限数</a:t>
            </a:r>
            <a:r>
              <a:rPr lang="en-US" altLang="ja-JP">
                <a:latin typeface="ＭＳ Ｐゴシック" charset="0"/>
                <a:ea typeface="ＭＳ Ｐゴシック" charset="0"/>
                <a:cs typeface="ＭＳ Ｐゴシック" charset="0"/>
              </a:rPr>
              <a:t>〜0</a:t>
            </a:r>
            <a:r>
              <a:rPr lang="ja-JP" altLang="en-US">
                <a:latin typeface="ＭＳ Ｐゴシック" charset="0"/>
                <a:ea typeface="ＭＳ Ｐゴシック" charset="0"/>
                <a:cs typeface="ＭＳ Ｐゴシック" charset="0"/>
              </a:rPr>
              <a:t>の間の値をとる。</a:t>
            </a:r>
            <a:endParaRPr lang="en-US" altLang="ja-JP">
              <a:latin typeface="ＭＳ Ｐゴシック" charset="0"/>
              <a:ea typeface="ＭＳ Ｐゴシック" charset="0"/>
              <a:cs typeface="ＭＳ Ｐゴシック" charset="0"/>
            </a:endParaRPr>
          </a:p>
        </p:txBody>
      </p:sp>
      <p:sp>
        <p:nvSpPr>
          <p:cNvPr id="125955"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3765EAF-6EDD-F04B-9F70-2F778B039EEC}" type="slidenum">
              <a:rPr kumimoji="0" lang="ja-JP" altLang="en-US" sz="2000">
                <a:solidFill>
                  <a:schemeClr val="bg1"/>
                </a:solidFill>
                <a:latin typeface="Rockwell" charset="0"/>
                <a:ea typeface="ＭＳ ゴシック" charset="0"/>
                <a:cs typeface="ＭＳ ゴシック" charset="0"/>
              </a:rPr>
              <a:pPr/>
              <a:t>59</a:t>
            </a:fld>
            <a:endParaRPr kumimoji="0" lang="en-US" altLang="ja-JP" sz="2000">
              <a:solidFill>
                <a:schemeClr val="bg1"/>
              </a:solidFill>
              <a:latin typeface="Rockwell" charset="0"/>
              <a:ea typeface="ＭＳ ゴシック" charset="0"/>
              <a:cs typeface="ＭＳ ゴシック" charset="0"/>
            </a:endParaRPr>
          </a:p>
        </p:txBody>
      </p:sp>
      <p:sp>
        <p:nvSpPr>
          <p:cNvPr id="125956"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653337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情報処理型のコンピュータ（２）</a:t>
            </a:r>
          </a:p>
        </p:txBody>
      </p:sp>
      <p:sp>
        <p:nvSpPr>
          <p:cNvPr id="20482" name="スライド番号プレースホルダ 10"/>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0A0B9D5-C635-C742-BFDB-7B05C60177D0}" type="slidenum">
              <a:rPr kumimoji="0" lang="ja-JP" altLang="en-US" sz="2000">
                <a:solidFill>
                  <a:schemeClr val="bg1"/>
                </a:solidFill>
                <a:latin typeface="Rockwell" charset="0"/>
                <a:ea typeface="ＭＳ ゴシック" charset="0"/>
                <a:cs typeface="ＭＳ ゴシック" charset="0"/>
              </a:rPr>
              <a:pPr/>
              <a:t>6</a:t>
            </a:fld>
            <a:endParaRPr kumimoji="0" lang="en-US" altLang="ja-JP" sz="2000">
              <a:solidFill>
                <a:schemeClr val="bg1"/>
              </a:solidFill>
              <a:latin typeface="Rockwell" charset="0"/>
              <a:ea typeface="ＭＳ ゴシック" charset="0"/>
              <a:cs typeface="ＭＳ ゴシック" charset="0"/>
            </a:endParaRPr>
          </a:p>
        </p:txBody>
      </p:sp>
      <p:pic>
        <p:nvPicPr>
          <p:cNvPr id="20483" name="Picture 3" descr="eniac-h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286000"/>
            <a:ext cx="37338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ra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61722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apple2plu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6200" y="6172200"/>
            <a:ext cx="4343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図 1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8138" y="6180138"/>
            <a:ext cx="39147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テキスト ボックス 13"/>
          <p:cNvSpPr txBox="1">
            <a:spLocks noChangeArrowheads="1"/>
          </p:cNvSpPr>
          <p:nvPr/>
        </p:nvSpPr>
        <p:spPr bwMode="auto">
          <a:xfrm>
            <a:off x="1633538" y="8847138"/>
            <a:ext cx="1003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IBM 360</a:t>
            </a:r>
            <a:endParaRPr lang="ja-JP" altLang="en-US" sz="1800">
              <a:solidFill>
                <a:srgbClr val="404040"/>
              </a:solidFill>
              <a:latin typeface="Calibri" charset="0"/>
              <a:ea typeface="ＤＦＰ平成ゴシック体W7" charset="0"/>
            </a:endParaRPr>
          </a:p>
        </p:txBody>
      </p:sp>
      <p:sp>
        <p:nvSpPr>
          <p:cNvPr id="20488" name="テキスト ボックス 15"/>
          <p:cNvSpPr txBox="1">
            <a:spLocks noChangeArrowheads="1"/>
          </p:cNvSpPr>
          <p:nvPr/>
        </p:nvSpPr>
        <p:spPr bwMode="auto">
          <a:xfrm>
            <a:off x="8339138" y="4960938"/>
            <a:ext cx="379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ＭＳ ゴシック" charset="0"/>
                <a:ea typeface="Calibri" charset="0"/>
                <a:cs typeface="Calibri" charset="0"/>
              </a:rPr>
              <a:t>“K”</a:t>
            </a:r>
            <a:r>
              <a:rPr lang="ja-JP" altLang="en-US" sz="1800">
                <a:solidFill>
                  <a:srgbClr val="404040"/>
                </a:solidFill>
                <a:latin typeface="ＭＳ ゴシック" charset="0"/>
                <a:ea typeface="ＭＳ ゴシック" charset="0"/>
              </a:rPr>
              <a:t>（京）スーパーコンピュータ</a:t>
            </a:r>
          </a:p>
        </p:txBody>
      </p:sp>
      <p:sp>
        <p:nvSpPr>
          <p:cNvPr id="20489" name="テキスト ボックス 16"/>
          <p:cNvSpPr txBox="1">
            <a:spLocks noChangeArrowheads="1"/>
          </p:cNvSpPr>
          <p:nvPr/>
        </p:nvSpPr>
        <p:spPr bwMode="auto">
          <a:xfrm>
            <a:off x="9710738" y="8847138"/>
            <a:ext cx="9318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Apple II</a:t>
            </a:r>
            <a:endParaRPr lang="ja-JP" altLang="en-US" sz="1800">
              <a:solidFill>
                <a:srgbClr val="404040"/>
              </a:solidFill>
              <a:latin typeface="Calibri" charset="0"/>
              <a:ea typeface="ＤＦＰ平成ゴシック体W7" charset="0"/>
            </a:endParaRPr>
          </a:p>
        </p:txBody>
      </p:sp>
      <p:sp>
        <p:nvSpPr>
          <p:cNvPr id="20490" name="テキスト ボックス 17"/>
          <p:cNvSpPr txBox="1">
            <a:spLocks noChangeArrowheads="1"/>
          </p:cNvSpPr>
          <p:nvPr/>
        </p:nvSpPr>
        <p:spPr bwMode="auto">
          <a:xfrm>
            <a:off x="5595938" y="8847138"/>
            <a:ext cx="7969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Cray 1</a:t>
            </a:r>
            <a:endParaRPr lang="ja-JP" altLang="en-US" sz="1800">
              <a:solidFill>
                <a:srgbClr val="404040"/>
              </a:solidFill>
              <a:latin typeface="Calibri" charset="0"/>
              <a:ea typeface="ＤＦＰ平成ゴシック体W7" charset="0"/>
            </a:endParaRPr>
          </a:p>
        </p:txBody>
      </p:sp>
      <p:sp>
        <p:nvSpPr>
          <p:cNvPr id="20491" name="テキスト ボックス 18"/>
          <p:cNvSpPr txBox="1">
            <a:spLocks noChangeArrowheads="1"/>
          </p:cNvSpPr>
          <p:nvPr/>
        </p:nvSpPr>
        <p:spPr bwMode="auto">
          <a:xfrm>
            <a:off x="1709738" y="4960938"/>
            <a:ext cx="7953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ENIAC</a:t>
            </a:r>
            <a:endParaRPr lang="ja-JP" altLang="en-US" sz="1800">
              <a:solidFill>
                <a:srgbClr val="404040"/>
              </a:solidFill>
              <a:latin typeface="Calibri" charset="0"/>
              <a:ea typeface="ＤＦＰ平成ゴシック体W7" charset="0"/>
            </a:endParaRPr>
          </a:p>
        </p:txBody>
      </p:sp>
      <p:pic>
        <p:nvPicPr>
          <p:cNvPr id="20492" name="図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76738" y="2293938"/>
            <a:ext cx="34559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テキスト ボックス 20"/>
          <p:cNvSpPr txBox="1">
            <a:spLocks noChangeArrowheads="1"/>
          </p:cNvSpPr>
          <p:nvPr/>
        </p:nvSpPr>
        <p:spPr bwMode="auto">
          <a:xfrm>
            <a:off x="4605338" y="4960938"/>
            <a:ext cx="26765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Atanasoff-Berry Computer</a:t>
            </a:r>
            <a:endParaRPr lang="ja-JP" altLang="en-US" sz="1800">
              <a:solidFill>
                <a:srgbClr val="404040"/>
              </a:solidFill>
              <a:latin typeface="Calibri" charset="0"/>
              <a:ea typeface="ＤＦＰ平成ゴシック体W7" charset="0"/>
            </a:endParaRPr>
          </a:p>
        </p:txBody>
      </p:sp>
      <p:pic>
        <p:nvPicPr>
          <p:cNvPr id="20494" name="図 2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491538" y="2293938"/>
            <a:ext cx="3670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コンテンツ プレースホルダ 12"/>
          <p:cNvSpPr>
            <a:spLocks noGrp="1"/>
          </p:cNvSpPr>
          <p:nvPr>
            <p:ph sz="half" idx="2"/>
          </p:nvPr>
        </p:nvSpPr>
        <p:spPr>
          <a:xfrm>
            <a:off x="708025" y="2446338"/>
            <a:ext cx="5210175" cy="6400800"/>
          </a:xfrm>
          <a:ln>
            <a:solidFill>
              <a:schemeClr val="tx1"/>
            </a:solidFill>
            <a:miter lim="800000"/>
            <a:headEnd/>
            <a:tailEnd/>
          </a:ln>
        </p:spPr>
        <p:txBody>
          <a:bodyPr/>
          <a:lstStyle/>
          <a:p>
            <a:pPr eaLnBrk="1" hangingPunct="1">
              <a:buFont typeface="ヒラギノ角ゴ ProN W3" charset="0"/>
              <a:buNone/>
            </a:pP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P(S);</a:t>
            </a:r>
          </a:p>
          <a:p>
            <a:pPr eaLnBrk="1" hangingPunct="1">
              <a:buFont typeface="ヒラギノ角ゴ ProN W3" charset="0"/>
              <a:buNone/>
            </a:pP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際どい領域</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（競合しうる状態）</a:t>
            </a: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V(S)</a:t>
            </a:r>
          </a:p>
          <a:p>
            <a:pPr eaLnBrk="1" hangingPunct="1">
              <a:buFont typeface="ヒラギノ角ゴ ProN W3" charset="0"/>
              <a:buNone/>
            </a:pPr>
            <a:r>
              <a:rPr lang="en-US" altLang="ja-JP">
                <a:latin typeface="メイリオ" charset="0"/>
                <a:ea typeface="メイリオ" charset="0"/>
                <a:cs typeface="メイリオ" charset="0"/>
              </a:rPr>
              <a:t>:</a:t>
            </a:r>
          </a:p>
        </p:txBody>
      </p:sp>
      <p:sp>
        <p:nvSpPr>
          <p:cNvPr id="126978" name="コンテンツ プレースホルダ 14"/>
          <p:cNvSpPr>
            <a:spLocks noGrp="1"/>
          </p:cNvSpPr>
          <p:nvPr>
            <p:ph sz="quarter" idx="4"/>
          </p:nvPr>
        </p:nvSpPr>
        <p:spPr>
          <a:xfrm>
            <a:off x="6265863" y="2446338"/>
            <a:ext cx="5208587" cy="6400800"/>
          </a:xfrm>
          <a:ln>
            <a:solidFill>
              <a:schemeClr val="tx1"/>
            </a:solidFill>
            <a:miter lim="800000"/>
            <a:headEnd/>
            <a:tailEnd/>
          </a:ln>
        </p:spPr>
        <p:txBody>
          <a:bodyPr/>
          <a:lstStyle/>
          <a:p>
            <a:pPr eaLnBrk="1" hangingPunct="1">
              <a:buFont typeface="ヒラギノ角ゴ ProN W3" charset="0"/>
              <a:buNone/>
            </a:pP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P(S);</a:t>
            </a:r>
          </a:p>
          <a:p>
            <a:pPr eaLnBrk="1" hangingPunct="1">
              <a:buFont typeface="ヒラギノ角ゴ ProN W3" charset="0"/>
              <a:buNone/>
            </a:pP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際どい領域</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（競合しうる状態）</a:t>
            </a: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V(S)</a:t>
            </a:r>
          </a:p>
          <a:p>
            <a:pPr eaLnBrk="1" hangingPunct="1">
              <a:buFont typeface="ヒラギノ角ゴ ProN W3" charset="0"/>
              <a:buNone/>
            </a:pPr>
            <a:r>
              <a:rPr lang="en-US" altLang="ja-JP">
                <a:latin typeface="メイリオ" charset="0"/>
                <a:ea typeface="メイリオ" charset="0"/>
                <a:cs typeface="メイリオ" charset="0"/>
              </a:rPr>
              <a:t>:</a:t>
            </a:r>
          </a:p>
        </p:txBody>
      </p:sp>
      <p:sp>
        <p:nvSpPr>
          <p:cNvPr id="126979"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1A970FC-7723-AE4C-8BE8-5FF2C5A20D2C}" type="slidenum">
              <a:rPr kumimoji="0" lang="ja-JP" altLang="en-US" sz="2000">
                <a:solidFill>
                  <a:schemeClr val="bg1"/>
                </a:solidFill>
                <a:latin typeface="Rockwell" charset="0"/>
                <a:ea typeface="ＭＳ ゴシック" charset="0"/>
                <a:cs typeface="ＭＳ ゴシック" charset="0"/>
              </a:rPr>
              <a:pPr/>
              <a:t>60</a:t>
            </a:fld>
            <a:endParaRPr kumimoji="0" lang="en-US" altLang="ja-JP" sz="2000">
              <a:solidFill>
                <a:schemeClr val="bg1"/>
              </a:solidFill>
              <a:latin typeface="Rockwell" charset="0"/>
              <a:ea typeface="ＭＳ ゴシック" charset="0"/>
              <a:cs typeface="ＭＳ ゴシック" charset="0"/>
            </a:endParaRPr>
          </a:p>
        </p:txBody>
      </p:sp>
      <p:sp>
        <p:nvSpPr>
          <p:cNvPr id="16" name="テキスト プレースホルダ 15"/>
          <p:cNvSpPr>
            <a:spLocks noGrp="1"/>
          </p:cNvSpPr>
          <p:nvPr>
            <p:ph type="body" idx="1"/>
          </p:nvPr>
        </p:nvSpPr>
        <p:spPr>
          <a:xfrm>
            <a:off x="708025" y="1836738"/>
            <a:ext cx="5210175" cy="460375"/>
          </a:xfrm>
        </p:spPr>
        <p:txBody>
          <a:bodyPr/>
          <a:lstStyle/>
          <a:p>
            <a:pPr eaLnBrk="1" hangingPunct="1">
              <a:spcBef>
                <a:spcPct val="0"/>
              </a:spcBef>
              <a:defRPr/>
            </a:pPr>
            <a:r>
              <a:rPr lang="en-US" altLang="ja-JP">
                <a:latin typeface="メイリオ" charset="0"/>
                <a:ea typeface="メイリオ" charset="0"/>
                <a:cs typeface="メイリオ" charset="0"/>
              </a:rPr>
              <a:t>Task 1</a:t>
            </a:r>
            <a:endParaRPr lang="ja-JP" altLang="en-US">
              <a:latin typeface="メイリオ" charset="0"/>
              <a:ea typeface="メイリオ" charset="0"/>
              <a:cs typeface="メイリオ" charset="0"/>
            </a:endParaRPr>
          </a:p>
        </p:txBody>
      </p:sp>
      <p:sp>
        <p:nvSpPr>
          <p:cNvPr id="17" name="テキスト プレースホルダ 16"/>
          <p:cNvSpPr>
            <a:spLocks noGrp="1"/>
          </p:cNvSpPr>
          <p:nvPr>
            <p:ph type="body" sz="quarter" idx="3"/>
          </p:nvPr>
        </p:nvSpPr>
        <p:spPr>
          <a:xfrm>
            <a:off x="6265863" y="1836738"/>
            <a:ext cx="5208587" cy="460375"/>
          </a:xfrm>
        </p:spPr>
        <p:txBody>
          <a:bodyPr/>
          <a:lstStyle/>
          <a:p>
            <a:pPr eaLnBrk="1" hangingPunct="1">
              <a:spcBef>
                <a:spcPct val="0"/>
              </a:spcBef>
              <a:defRPr/>
            </a:pPr>
            <a:r>
              <a:rPr lang="en-US" altLang="ja-JP">
                <a:latin typeface="メイリオ" charset="0"/>
                <a:ea typeface="メイリオ" charset="0"/>
                <a:cs typeface="メイリオ" charset="0"/>
              </a:rPr>
              <a:t>Task 2</a:t>
            </a:r>
            <a:endParaRPr lang="ja-JP" altLang="en-US">
              <a:latin typeface="メイリオ" charset="0"/>
              <a:ea typeface="メイリオ" charset="0"/>
              <a:cs typeface="メイリオ" charset="0"/>
            </a:endParaRPr>
          </a:p>
        </p:txBody>
      </p:sp>
      <p:sp>
        <p:nvSpPr>
          <p:cNvPr id="126982" name="タイトル 10"/>
          <p:cNvSpPr>
            <a:spLocks noGrp="1"/>
          </p:cNvSpPr>
          <p:nvPr>
            <p:ph type="title"/>
          </p:nvPr>
        </p:nvSpPr>
        <p:spPr>
          <a:xfrm>
            <a:off x="709613" y="688975"/>
            <a:ext cx="10761662" cy="919163"/>
          </a:xfrm>
        </p:spPr>
        <p:txBody>
          <a:bodyPr/>
          <a:lstStyle/>
          <a:p>
            <a:pPr eaLnBrk="1" hangingPunct="1"/>
            <a:r>
              <a:rPr lang="ja-JP" altLang="en-US">
                <a:latin typeface="メイリオ" charset="0"/>
                <a:ea typeface="メイリオ" charset="0"/>
                <a:cs typeface="メイリオ" charset="0"/>
              </a:rPr>
              <a:t>競合状態の回避するプログラミング例</a:t>
            </a:r>
          </a:p>
        </p:txBody>
      </p:sp>
      <p:sp>
        <p:nvSpPr>
          <p:cNvPr id="12698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191024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セマフォの例：</a:t>
            </a:r>
            <a:r>
              <a:rPr lang="en-US" altLang="ja-JP">
                <a:latin typeface="メイリオ" charset="0"/>
                <a:ea typeface="メイリオ" charset="0"/>
                <a:cs typeface="メイリオ" charset="0"/>
              </a:rPr>
              <a:t>Task B</a:t>
            </a:r>
            <a:r>
              <a:rPr lang="ja-JP" altLang="en-US">
                <a:latin typeface="メイリオ" charset="0"/>
                <a:ea typeface="メイリオ" charset="0"/>
                <a:cs typeface="メイリオ" charset="0"/>
              </a:rPr>
              <a:t>獲得</a:t>
            </a:r>
            <a:r>
              <a:rPr lang="ja-JP" altLang="en-US">
                <a:latin typeface="メイリオ" charset="0"/>
                <a:ea typeface="メイリオ" charset="0"/>
                <a:cs typeface="メイリオ" charset="0"/>
                <a:sym typeface="Wingdings" charset="0"/>
              </a:rPr>
              <a:t></a:t>
            </a:r>
            <a:r>
              <a:rPr lang="en-US" altLang="ja-JP">
                <a:latin typeface="メイリオ" charset="0"/>
                <a:ea typeface="メイリオ" charset="0"/>
                <a:cs typeface="メイリオ" charset="0"/>
              </a:rPr>
              <a:t>Task A</a:t>
            </a:r>
            <a:r>
              <a:rPr lang="ja-JP" altLang="en-US">
                <a:latin typeface="メイリオ" charset="0"/>
                <a:ea typeface="メイリオ" charset="0"/>
                <a:cs typeface="メイリオ" charset="0"/>
              </a:rPr>
              <a:t>獲得</a:t>
            </a:r>
          </a:p>
        </p:txBody>
      </p:sp>
      <p:sp>
        <p:nvSpPr>
          <p:cNvPr id="128002"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87009A9-827A-4F48-ADAF-CAF2617DFE7E}" type="slidenum">
              <a:rPr kumimoji="0" lang="ja-JP" altLang="en-US" sz="2000">
                <a:solidFill>
                  <a:schemeClr val="bg1"/>
                </a:solidFill>
                <a:latin typeface="Rockwell" charset="0"/>
                <a:ea typeface="ＭＳ ゴシック" charset="0"/>
                <a:cs typeface="ＭＳ ゴシック" charset="0"/>
              </a:rPr>
              <a:pPr/>
              <a:t>61</a:t>
            </a:fld>
            <a:endParaRPr kumimoji="0" lang="en-US" altLang="ja-JP" sz="2000">
              <a:solidFill>
                <a:schemeClr val="bg1"/>
              </a:solidFill>
              <a:latin typeface="Rockwell" charset="0"/>
              <a:ea typeface="ＭＳ ゴシック" charset="0"/>
              <a:cs typeface="ＭＳ ゴシック" charset="0"/>
            </a:endParaRPr>
          </a:p>
        </p:txBody>
      </p:sp>
      <p:sp>
        <p:nvSpPr>
          <p:cNvPr id="128003"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28004" name="Text Box 4"/>
          <p:cNvSpPr txBox="1">
            <a:spLocks noChangeArrowheads="1"/>
          </p:cNvSpPr>
          <p:nvPr/>
        </p:nvSpPr>
        <p:spPr bwMode="auto">
          <a:xfrm>
            <a:off x="304800" y="4654550"/>
            <a:ext cx="19399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 B</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優先度：低</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Low)</a:t>
            </a:r>
            <a:endParaRPr kumimoji="0" lang="ja-JP" altLang="en-US" sz="1800" b="1">
              <a:solidFill>
                <a:srgbClr val="404040"/>
              </a:solidFill>
              <a:latin typeface="メイリオ" charset="0"/>
              <a:ea typeface="メイリオ" charset="0"/>
              <a:cs typeface="メイリオ" charset="0"/>
            </a:endParaRPr>
          </a:p>
        </p:txBody>
      </p:sp>
      <p:sp>
        <p:nvSpPr>
          <p:cNvPr id="128005" name="Text Box 5"/>
          <p:cNvSpPr txBox="1">
            <a:spLocks noChangeArrowheads="1"/>
          </p:cNvSpPr>
          <p:nvPr/>
        </p:nvSpPr>
        <p:spPr bwMode="auto">
          <a:xfrm>
            <a:off x="304800" y="2903538"/>
            <a:ext cx="19399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Tasks A</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優先度：高</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High)</a:t>
            </a:r>
          </a:p>
        </p:txBody>
      </p:sp>
      <p:sp>
        <p:nvSpPr>
          <p:cNvPr id="128006" name="Text Box 13"/>
          <p:cNvSpPr txBox="1">
            <a:spLocks noChangeArrowheads="1"/>
          </p:cNvSpPr>
          <p:nvPr/>
        </p:nvSpPr>
        <p:spPr bwMode="auto">
          <a:xfrm>
            <a:off x="566738" y="6332538"/>
            <a:ext cx="12620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a:solidFill>
                  <a:srgbClr val="404040"/>
                </a:solidFill>
                <a:latin typeface="Calibri" charset="0"/>
              </a:rPr>
              <a:t>Semaphore </a:t>
            </a:r>
            <a:r>
              <a:rPr kumimoji="0" lang="en-US" altLang="ja-JP" sz="1800" b="1">
                <a:solidFill>
                  <a:srgbClr val="404040"/>
                </a:solidFill>
                <a:latin typeface="Calibri" charset="0"/>
              </a:rPr>
              <a:t>S</a:t>
            </a:r>
            <a:endParaRPr kumimoji="0" lang="ja-JP" altLang="en-US" sz="1800" b="1">
              <a:solidFill>
                <a:srgbClr val="404040"/>
              </a:solidFill>
              <a:latin typeface="Calibri" charset="0"/>
              <a:ea typeface="ＭＳ Ｐゴシック" charset="0"/>
              <a:cs typeface="ＭＳ Ｐゴシック" charset="0"/>
            </a:endParaRPr>
          </a:p>
        </p:txBody>
      </p:sp>
      <p:sp>
        <p:nvSpPr>
          <p:cNvPr id="128007" name="Text Box 20"/>
          <p:cNvSpPr txBox="1">
            <a:spLocks noChangeArrowheads="1"/>
          </p:cNvSpPr>
          <p:nvPr/>
        </p:nvSpPr>
        <p:spPr bwMode="auto">
          <a:xfrm>
            <a:off x="2319338" y="7170738"/>
            <a:ext cx="10668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a:t>
            </a:r>
            <a:r>
              <a:rPr kumimoji="0" lang="ja-JP" altLang="en-US" sz="1400" b="1">
                <a:solidFill>
                  <a:srgbClr val="404040"/>
                </a:solidFill>
                <a:latin typeface="メイリオ" charset="0"/>
                <a:ea typeface="メイリオ" charset="0"/>
                <a:cs typeface="メイリオ" charset="0"/>
              </a:rPr>
              <a:t>を作る</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(S = 1)</a:t>
            </a:r>
            <a:endParaRPr kumimoji="0" lang="ja-JP" altLang="en-US" sz="1400" b="1">
              <a:solidFill>
                <a:srgbClr val="404040"/>
              </a:solidFill>
              <a:latin typeface="メイリオ" charset="0"/>
              <a:ea typeface="メイリオ" charset="0"/>
              <a:cs typeface="メイリオ" charset="0"/>
            </a:endParaRPr>
          </a:p>
        </p:txBody>
      </p:sp>
      <p:sp>
        <p:nvSpPr>
          <p:cNvPr id="128008" name="Text Box 21"/>
          <p:cNvSpPr txBox="1">
            <a:spLocks noChangeArrowheads="1"/>
          </p:cNvSpPr>
          <p:nvPr/>
        </p:nvSpPr>
        <p:spPr bwMode="auto">
          <a:xfrm>
            <a:off x="7119938" y="4427538"/>
            <a:ext cx="1066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⑤</a:t>
            </a:r>
            <a:r>
              <a:rPr kumimoji="0" lang="ja-JP" altLang="en-US" sz="1800" b="1">
                <a:solidFill>
                  <a:srgbClr val="404040"/>
                </a:solidFill>
                <a:latin typeface="メイリオ" charset="0"/>
                <a:ea typeface="メイリオ" charset="0"/>
                <a:cs typeface="メイリオ" charset="0"/>
              </a:rPr>
              <a:t>処理実行</a:t>
            </a:r>
          </a:p>
        </p:txBody>
      </p:sp>
      <p:sp>
        <p:nvSpPr>
          <p:cNvPr id="128009" name="Rectangle 18"/>
          <p:cNvSpPr>
            <a:spLocks noChangeArrowheads="1"/>
          </p:cNvSpPr>
          <p:nvPr/>
        </p:nvSpPr>
        <p:spPr bwMode="auto">
          <a:xfrm>
            <a:off x="7119938" y="2522538"/>
            <a:ext cx="18399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④</a:t>
            </a:r>
            <a:r>
              <a:rPr kumimoji="0" lang="ja-JP" altLang="en-US" sz="1400" b="1">
                <a:solidFill>
                  <a:srgbClr val="404040"/>
                </a:solidFill>
                <a:latin typeface="メイリオ" charset="0"/>
                <a:ea typeface="メイリオ" charset="0"/>
                <a:cs typeface="メイリオ" charset="0"/>
              </a:rPr>
              <a:t>セマフォを獲得</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tk_wai</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sem() </a:t>
            </a:r>
            <a:r>
              <a:rPr kumimoji="0" lang="ja-JP" altLang="en-US" sz="1400" b="1">
                <a:solidFill>
                  <a:srgbClr val="404040"/>
                </a:solidFill>
                <a:latin typeface="メイリオ" charset="0"/>
                <a:ea typeface="メイリオ" charset="0"/>
                <a:cs typeface="メイリオ" charset="0"/>
                <a:sym typeface="Wingdings" charset="0"/>
              </a:rPr>
              <a:t></a:t>
            </a:r>
            <a:r>
              <a:rPr kumimoji="0" lang="en-US" altLang="ja-JP" sz="1400" b="1">
                <a:solidFill>
                  <a:srgbClr val="404040"/>
                </a:solidFill>
                <a:latin typeface="メイリオ" charset="0"/>
                <a:ea typeface="メイリオ" charset="0"/>
                <a:cs typeface="メイリオ" charset="0"/>
                <a:sym typeface="Wingdings" charset="0"/>
              </a:rPr>
              <a:t> </a:t>
            </a:r>
            <a:r>
              <a:rPr kumimoji="0" lang="ja-JP" altLang="en-US" sz="1400" b="1">
                <a:solidFill>
                  <a:srgbClr val="404040"/>
                </a:solidFill>
                <a:latin typeface="メイリオ" charset="0"/>
                <a:ea typeface="メイリオ" charset="0"/>
                <a:cs typeface="メイリオ" charset="0"/>
                <a:sym typeface="Wingdings" charset="0"/>
              </a:rPr>
              <a:t>失敗</a:t>
            </a:r>
            <a:endParaRPr kumimoji="0" lang="en-US" altLang="ja-JP" sz="1400" b="1">
              <a:solidFill>
                <a:srgbClr val="404040"/>
              </a:solidFill>
              <a:latin typeface="メイリオ" charset="0"/>
              <a:ea typeface="メイリオ" charset="0"/>
              <a:cs typeface="メイリオ" charset="0"/>
            </a:endParaRPr>
          </a:p>
        </p:txBody>
      </p:sp>
      <p:cxnSp>
        <p:nvCxnSpPr>
          <p:cNvPr id="58" name="直線コネクタ 57"/>
          <p:cNvCxnSpPr/>
          <p:nvPr/>
        </p:nvCxnSpPr>
        <p:spPr>
          <a:xfrm>
            <a:off x="2395538" y="3360738"/>
            <a:ext cx="3810000" cy="1587"/>
          </a:xfrm>
          <a:prstGeom prst="line">
            <a:avLst/>
          </a:prstGeom>
          <a:ln w="76200" cap="flat" cmpd="sng" algn="ctr">
            <a:solidFill>
              <a:srgbClr val="7F7F7F"/>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8011" name="図形グループ 121"/>
          <p:cNvGrpSpPr>
            <a:grpSpLocks/>
          </p:cNvGrpSpPr>
          <p:nvPr/>
        </p:nvGrpSpPr>
        <p:grpSpPr bwMode="auto">
          <a:xfrm>
            <a:off x="6815138" y="3055938"/>
            <a:ext cx="2133600" cy="304800"/>
            <a:chOff x="5596731" y="3055937"/>
            <a:chExt cx="2133600" cy="304800"/>
          </a:xfrm>
        </p:grpSpPr>
        <p:cxnSp>
          <p:nvCxnSpPr>
            <p:cNvPr id="72" name="直線コネクタ 71"/>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83" name="直線コネクタ 82"/>
          <p:cNvCxnSpPr/>
          <p:nvPr/>
        </p:nvCxnSpPr>
        <p:spPr>
          <a:xfrm>
            <a:off x="2395538" y="6942138"/>
            <a:ext cx="93726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p:nvPr/>
        </p:nvCxnSpPr>
        <p:spPr>
          <a:xfrm rot="5400000">
            <a:off x="2052638" y="5989638"/>
            <a:ext cx="175577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rot="5400000" flipH="1" flipV="1">
            <a:off x="5368926" y="4273550"/>
            <a:ext cx="1676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左中かっこ 92"/>
          <p:cNvSpPr/>
          <p:nvPr/>
        </p:nvSpPr>
        <p:spPr>
          <a:xfrm rot="5400000">
            <a:off x="7805738" y="4046538"/>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cxnSp>
        <p:nvCxnSpPr>
          <p:cNvPr id="103" name="直線コネクタ 102"/>
          <p:cNvCxnSpPr/>
          <p:nvPr/>
        </p:nvCxnSpPr>
        <p:spPr>
          <a:xfrm>
            <a:off x="6205538" y="3360738"/>
            <a:ext cx="685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5" name="直線コネクタ 104"/>
          <p:cNvCxnSpPr/>
          <p:nvPr/>
        </p:nvCxnSpPr>
        <p:spPr>
          <a:xfrm>
            <a:off x="6205538" y="5111750"/>
            <a:ext cx="914400" cy="1588"/>
          </a:xfrm>
          <a:prstGeom prst="line">
            <a:avLst/>
          </a:prstGeom>
          <a:ln w="76200" cap="flat" cmpd="sng" algn="ctr">
            <a:solidFill>
              <a:schemeClr val="bg1">
                <a:lumMod val="6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8018" name="図形グループ 85"/>
          <p:cNvGrpSpPr>
            <a:grpSpLocks/>
          </p:cNvGrpSpPr>
          <p:nvPr/>
        </p:nvGrpSpPr>
        <p:grpSpPr bwMode="auto">
          <a:xfrm rot="1800000">
            <a:off x="2705100" y="7996238"/>
            <a:ext cx="609600" cy="179387"/>
            <a:chOff x="5977731" y="1074737"/>
            <a:chExt cx="1295400" cy="381000"/>
          </a:xfrm>
        </p:grpSpPr>
        <p:sp>
          <p:nvSpPr>
            <p:cNvPr id="65" name="正方形/長方形 64"/>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68" name="円/楕円 67"/>
            <p:cNvSpPr/>
            <p:nvPr/>
          </p:nvSpPr>
          <p:spPr>
            <a:xfrm>
              <a:off x="6892131" y="115093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latinLnBrk="1">
                <a:defRPr/>
              </a:pPr>
              <a:endParaRPr kumimoji="0" lang="ja-JP" altLang="en-US" dirty="0" err="1"/>
            </a:p>
          </p:txBody>
        </p:sp>
      </p:grpSp>
      <p:cxnSp>
        <p:nvCxnSpPr>
          <p:cNvPr id="69" name="直線コネクタ 68"/>
          <p:cNvCxnSpPr/>
          <p:nvPr/>
        </p:nvCxnSpPr>
        <p:spPr>
          <a:xfrm>
            <a:off x="2395538" y="5113338"/>
            <a:ext cx="38100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20" name="Rectangle 14"/>
          <p:cNvSpPr>
            <a:spLocks noChangeArrowheads="1"/>
          </p:cNvSpPr>
          <p:nvPr/>
        </p:nvSpPr>
        <p:spPr bwMode="auto">
          <a:xfrm>
            <a:off x="3843338" y="3665538"/>
            <a:ext cx="1525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606" rIns="0" bIns="66606">
            <a:spAutoFit/>
          </a:bodyPr>
          <a:lstStyle/>
          <a:p>
            <a:pPr marL="88900" latinLnBrk="1">
              <a:lnSpc>
                <a:spcPct val="90000"/>
              </a:lnSpc>
            </a:pPr>
            <a:r>
              <a:rPr kumimoji="0" lang="en-US" altLang="ja-JP" sz="1400" b="1">
                <a:solidFill>
                  <a:srgbClr val="404040"/>
                </a:solidFill>
                <a:latin typeface="メイリオ" charset="0"/>
                <a:ea typeface="メイリオ" charset="0"/>
                <a:cs typeface="メイリオ" charset="0"/>
              </a:rPr>
              <a:t>①</a:t>
            </a:r>
            <a:r>
              <a:rPr kumimoji="0" lang="ja-JP" altLang="en-US" sz="1400" b="1">
                <a:solidFill>
                  <a:srgbClr val="404040"/>
                </a:solidFill>
                <a:latin typeface="メイリオ" charset="0"/>
                <a:ea typeface="メイリオ" charset="0"/>
                <a:cs typeface="メイリオ" charset="0"/>
              </a:rPr>
              <a:t>セマフォを作る</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tk_cre_sem()</a:t>
            </a:r>
            <a:endParaRPr kumimoji="0" lang="ja-JP" altLang="en-US" sz="1400" b="1">
              <a:solidFill>
                <a:srgbClr val="404040"/>
              </a:solidFill>
              <a:latin typeface="メイリオ" charset="0"/>
              <a:ea typeface="メイリオ" charset="0"/>
              <a:cs typeface="メイリオ" charset="0"/>
            </a:endParaRPr>
          </a:p>
        </p:txBody>
      </p:sp>
      <p:cxnSp>
        <p:nvCxnSpPr>
          <p:cNvPr id="88" name="直線コネクタ 87"/>
          <p:cNvCxnSpPr/>
          <p:nvPr/>
        </p:nvCxnSpPr>
        <p:spPr>
          <a:xfrm rot="5400000" flipH="1" flipV="1">
            <a:off x="2928938" y="4198938"/>
            <a:ext cx="914400" cy="9144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3843338" y="41989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23" name="Rectangle 18"/>
          <p:cNvSpPr>
            <a:spLocks noChangeArrowheads="1"/>
          </p:cNvSpPr>
          <p:nvPr/>
        </p:nvSpPr>
        <p:spPr bwMode="auto">
          <a:xfrm>
            <a:off x="4148138" y="4275138"/>
            <a:ext cx="18367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②</a:t>
            </a:r>
            <a:r>
              <a:rPr kumimoji="0" lang="ja-JP" altLang="en-US" sz="1400" b="1">
                <a:solidFill>
                  <a:srgbClr val="404040"/>
                </a:solidFill>
                <a:latin typeface="メイリオ" charset="0"/>
                <a:ea typeface="メイリオ" charset="0"/>
                <a:cs typeface="メイリオ" charset="0"/>
              </a:rPr>
              <a:t>セマフォを獲得</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tk_wai</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sem() </a:t>
            </a:r>
            <a:r>
              <a:rPr kumimoji="0" lang="ja-JP" altLang="en-US" sz="1400" b="1">
                <a:solidFill>
                  <a:srgbClr val="404040"/>
                </a:solidFill>
                <a:latin typeface="メイリオ" charset="0"/>
                <a:ea typeface="メイリオ" charset="0"/>
                <a:cs typeface="メイリオ" charset="0"/>
                <a:sym typeface="Wingdings" charset="0"/>
              </a:rPr>
              <a:t></a:t>
            </a:r>
            <a:r>
              <a:rPr kumimoji="0" lang="en-US" altLang="ja-JP" sz="1400" b="1">
                <a:solidFill>
                  <a:srgbClr val="404040"/>
                </a:solidFill>
                <a:latin typeface="メイリオ" charset="0"/>
                <a:ea typeface="メイリオ" charset="0"/>
                <a:cs typeface="メイリオ" charset="0"/>
                <a:sym typeface="Wingdings" charset="0"/>
              </a:rPr>
              <a:t> </a:t>
            </a:r>
            <a:r>
              <a:rPr kumimoji="0" lang="ja-JP" altLang="en-US" sz="1400" b="1">
                <a:solidFill>
                  <a:srgbClr val="404040"/>
                </a:solidFill>
                <a:latin typeface="メイリオ" charset="0"/>
                <a:ea typeface="メイリオ" charset="0"/>
                <a:cs typeface="メイリオ" charset="0"/>
                <a:sym typeface="Wingdings" charset="0"/>
              </a:rPr>
              <a:t>成功</a:t>
            </a:r>
            <a:endParaRPr kumimoji="0" lang="en-US" altLang="ja-JP" sz="1400" b="1">
              <a:solidFill>
                <a:srgbClr val="404040"/>
              </a:solidFill>
              <a:latin typeface="メイリオ" charset="0"/>
              <a:ea typeface="メイリオ" charset="0"/>
              <a:cs typeface="メイリオ" charset="0"/>
            </a:endParaRPr>
          </a:p>
        </p:txBody>
      </p:sp>
      <p:grpSp>
        <p:nvGrpSpPr>
          <p:cNvPr id="128024" name="図形グループ 121"/>
          <p:cNvGrpSpPr>
            <a:grpSpLocks/>
          </p:cNvGrpSpPr>
          <p:nvPr/>
        </p:nvGrpSpPr>
        <p:grpSpPr bwMode="auto">
          <a:xfrm>
            <a:off x="3843338" y="4808538"/>
            <a:ext cx="2133600" cy="304800"/>
            <a:chOff x="5596731" y="3055937"/>
            <a:chExt cx="2133600" cy="304800"/>
          </a:xfrm>
        </p:grpSpPr>
        <p:cxnSp>
          <p:nvCxnSpPr>
            <p:cNvPr id="101" name="直線コネクタ 100"/>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直線コネクタ 101"/>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06" name="直線矢印コネクタ 105"/>
          <p:cNvCxnSpPr/>
          <p:nvPr/>
        </p:nvCxnSpPr>
        <p:spPr>
          <a:xfrm rot="5400000">
            <a:off x="3007519" y="6026944"/>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026" name="図形グループ 82"/>
          <p:cNvGrpSpPr>
            <a:grpSpLocks/>
          </p:cNvGrpSpPr>
          <p:nvPr/>
        </p:nvGrpSpPr>
        <p:grpSpPr bwMode="auto">
          <a:xfrm>
            <a:off x="3843338" y="8085138"/>
            <a:ext cx="609600" cy="179387"/>
            <a:chOff x="5977731" y="1074737"/>
            <a:chExt cx="1295400" cy="381000"/>
          </a:xfrm>
        </p:grpSpPr>
        <p:sp>
          <p:nvSpPr>
            <p:cNvPr id="109" name="正方形/長方形 108"/>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10" name="円/楕円 109"/>
            <p:cNvSpPr/>
            <p:nvPr/>
          </p:nvSpPr>
          <p:spPr>
            <a:xfrm>
              <a:off x="6892131" y="1150937"/>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latinLnBrk="1">
                <a:defRPr/>
              </a:pPr>
              <a:endParaRPr kumimoji="0" lang="ja-JP" altLang="en-US" dirty="0" err="1"/>
            </a:p>
          </p:txBody>
        </p:sp>
      </p:grpSp>
      <p:sp>
        <p:nvSpPr>
          <p:cNvPr id="128027" name="Text Box 20"/>
          <p:cNvSpPr txBox="1">
            <a:spLocks noChangeArrowheads="1"/>
          </p:cNvSpPr>
          <p:nvPr/>
        </p:nvSpPr>
        <p:spPr bwMode="auto">
          <a:xfrm>
            <a:off x="3614738" y="7170738"/>
            <a:ext cx="8382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0</a:t>
            </a:r>
            <a:endParaRPr kumimoji="0" lang="ja-JP" altLang="en-US" sz="1400" b="1">
              <a:solidFill>
                <a:srgbClr val="404040"/>
              </a:solidFill>
              <a:latin typeface="メイリオ" charset="0"/>
              <a:ea typeface="メイリオ" charset="0"/>
              <a:cs typeface="メイリオ" charset="0"/>
            </a:endParaRPr>
          </a:p>
        </p:txBody>
      </p:sp>
      <p:sp>
        <p:nvSpPr>
          <p:cNvPr id="117" name="二等辺三角形 116"/>
          <p:cNvSpPr/>
          <p:nvPr/>
        </p:nvSpPr>
        <p:spPr>
          <a:xfrm flipV="1">
            <a:off x="6053931" y="2903537"/>
            <a:ext cx="304800" cy="3048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28031" name="Rectangle 18"/>
          <p:cNvSpPr>
            <a:spLocks noChangeArrowheads="1"/>
          </p:cNvSpPr>
          <p:nvPr/>
        </p:nvSpPr>
        <p:spPr bwMode="auto">
          <a:xfrm>
            <a:off x="5900738" y="2522538"/>
            <a:ext cx="7508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③</a:t>
            </a:r>
            <a:r>
              <a:rPr kumimoji="0" lang="ja-JP" altLang="en-US" sz="1400" b="1">
                <a:solidFill>
                  <a:srgbClr val="404040"/>
                </a:solidFill>
                <a:latin typeface="メイリオ" charset="0"/>
                <a:ea typeface="メイリオ" charset="0"/>
                <a:cs typeface="メイリオ" charset="0"/>
              </a:rPr>
              <a:t>イベント</a:t>
            </a:r>
            <a:endParaRPr kumimoji="0" lang="en-US" altLang="ja-JP" sz="1400" b="1">
              <a:solidFill>
                <a:srgbClr val="404040"/>
              </a:solidFill>
              <a:latin typeface="メイリオ" charset="0"/>
              <a:ea typeface="メイリオ" charset="0"/>
              <a:cs typeface="メイリオ" charset="0"/>
            </a:endParaRPr>
          </a:p>
        </p:txBody>
      </p:sp>
      <p:cxnSp>
        <p:nvCxnSpPr>
          <p:cNvPr id="119" name="直線矢印コネクタ 118"/>
          <p:cNvCxnSpPr/>
          <p:nvPr/>
        </p:nvCxnSpPr>
        <p:spPr>
          <a:xfrm rot="5400000">
            <a:off x="5178426" y="5149850"/>
            <a:ext cx="34290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a:off x="7043738" y="5113338"/>
            <a:ext cx="1981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直線矢印コネクタ 122"/>
          <p:cNvCxnSpPr/>
          <p:nvPr/>
        </p:nvCxnSpPr>
        <p:spPr>
          <a:xfrm rot="5400000" flipH="1" flipV="1">
            <a:off x="6207126" y="6026150"/>
            <a:ext cx="1676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035" name="図形グループ 121"/>
          <p:cNvGrpSpPr>
            <a:grpSpLocks/>
          </p:cNvGrpSpPr>
          <p:nvPr/>
        </p:nvGrpSpPr>
        <p:grpSpPr bwMode="auto">
          <a:xfrm>
            <a:off x="9024938" y="4808538"/>
            <a:ext cx="2133600" cy="304800"/>
            <a:chOff x="5596731" y="3055937"/>
            <a:chExt cx="2133600" cy="304800"/>
          </a:xfrm>
        </p:grpSpPr>
        <p:cxnSp>
          <p:nvCxnSpPr>
            <p:cNvPr id="130" name="直線コネクタ 129"/>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8036" name="図形グループ 82"/>
          <p:cNvGrpSpPr>
            <a:grpSpLocks/>
          </p:cNvGrpSpPr>
          <p:nvPr/>
        </p:nvGrpSpPr>
        <p:grpSpPr bwMode="auto">
          <a:xfrm>
            <a:off x="6738938" y="8085138"/>
            <a:ext cx="609600" cy="179387"/>
            <a:chOff x="5977731" y="1074737"/>
            <a:chExt cx="1295400" cy="381000"/>
          </a:xfrm>
        </p:grpSpPr>
        <p:sp>
          <p:nvSpPr>
            <p:cNvPr id="134" name="正方形/長方形 133"/>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35" name="円/楕円 134"/>
            <p:cNvSpPr/>
            <p:nvPr/>
          </p:nvSpPr>
          <p:spPr>
            <a:xfrm>
              <a:off x="6892131" y="1150937"/>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latinLnBrk="1">
                <a:defRPr/>
              </a:pPr>
              <a:endParaRPr kumimoji="0" lang="ja-JP" altLang="en-US" dirty="0" err="1"/>
            </a:p>
          </p:txBody>
        </p:sp>
      </p:grpSp>
      <p:sp>
        <p:nvSpPr>
          <p:cNvPr id="128037" name="Text Box 20"/>
          <p:cNvSpPr txBox="1">
            <a:spLocks noChangeArrowheads="1"/>
          </p:cNvSpPr>
          <p:nvPr/>
        </p:nvSpPr>
        <p:spPr bwMode="auto">
          <a:xfrm>
            <a:off x="6510338" y="7170738"/>
            <a:ext cx="1066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0</a:t>
            </a:r>
            <a:endParaRPr kumimoji="0" lang="ja-JP" altLang="en-US" sz="1400" b="1">
              <a:solidFill>
                <a:srgbClr val="404040"/>
              </a:solidFill>
              <a:latin typeface="メイリオ" charset="0"/>
              <a:ea typeface="メイリオ" charset="0"/>
              <a:cs typeface="メイリオ" charset="0"/>
            </a:endParaRPr>
          </a:p>
        </p:txBody>
      </p:sp>
      <p:cxnSp>
        <p:nvCxnSpPr>
          <p:cNvPr id="137" name="直線矢印コネクタ 136"/>
          <p:cNvCxnSpPr/>
          <p:nvPr/>
        </p:nvCxnSpPr>
        <p:spPr>
          <a:xfrm rot="5400000">
            <a:off x="8188326" y="6026150"/>
            <a:ext cx="1676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039" name="図形グループ 85"/>
          <p:cNvGrpSpPr>
            <a:grpSpLocks/>
          </p:cNvGrpSpPr>
          <p:nvPr/>
        </p:nvGrpSpPr>
        <p:grpSpPr bwMode="auto">
          <a:xfrm rot="1800000">
            <a:off x="8420100" y="7996238"/>
            <a:ext cx="609600" cy="179387"/>
            <a:chOff x="5977731" y="1074737"/>
            <a:chExt cx="1295400" cy="381000"/>
          </a:xfrm>
        </p:grpSpPr>
        <p:sp>
          <p:nvSpPr>
            <p:cNvPr id="139" name="正方形/長方形 138"/>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40" name="円/楕円 139"/>
            <p:cNvSpPr/>
            <p:nvPr/>
          </p:nvSpPr>
          <p:spPr>
            <a:xfrm>
              <a:off x="6892131" y="115093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latinLnBrk="1">
                <a:defRPr/>
              </a:pPr>
              <a:endParaRPr kumimoji="0" lang="ja-JP" altLang="en-US" dirty="0" err="1"/>
            </a:p>
          </p:txBody>
        </p:sp>
      </p:grpSp>
      <p:sp>
        <p:nvSpPr>
          <p:cNvPr id="128040" name="Text Box 20"/>
          <p:cNvSpPr txBox="1">
            <a:spLocks noChangeArrowheads="1"/>
          </p:cNvSpPr>
          <p:nvPr/>
        </p:nvSpPr>
        <p:spPr bwMode="auto">
          <a:xfrm>
            <a:off x="8493125" y="7170738"/>
            <a:ext cx="60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1</a:t>
            </a:r>
            <a:endParaRPr kumimoji="0" lang="ja-JP" altLang="en-US" sz="1400" b="1">
              <a:solidFill>
                <a:srgbClr val="404040"/>
              </a:solidFill>
              <a:latin typeface="メイリオ" charset="0"/>
              <a:ea typeface="メイリオ" charset="0"/>
              <a:cs typeface="メイリオ" charset="0"/>
            </a:endParaRPr>
          </a:p>
        </p:txBody>
      </p:sp>
      <p:cxnSp>
        <p:nvCxnSpPr>
          <p:cNvPr id="145" name="直線コネクタ 144"/>
          <p:cNvCxnSpPr/>
          <p:nvPr/>
        </p:nvCxnSpPr>
        <p:spPr>
          <a:xfrm>
            <a:off x="9024938" y="5113338"/>
            <a:ext cx="2743200" cy="1587"/>
          </a:xfrm>
          <a:prstGeom prst="line">
            <a:avLst/>
          </a:prstGeom>
          <a:ln w="76200" cap="flat" cmpd="sng" algn="ctr">
            <a:solidFill>
              <a:schemeClr val="bg1">
                <a:lumMod val="6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42" name="Text Box 20"/>
          <p:cNvSpPr txBox="1">
            <a:spLocks noChangeArrowheads="1"/>
          </p:cNvSpPr>
          <p:nvPr/>
        </p:nvSpPr>
        <p:spPr bwMode="auto">
          <a:xfrm>
            <a:off x="9482138" y="7170738"/>
            <a:ext cx="60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0</a:t>
            </a:r>
            <a:endParaRPr kumimoji="0" lang="ja-JP" altLang="en-US" sz="1400" b="1">
              <a:solidFill>
                <a:srgbClr val="404040"/>
              </a:solidFill>
              <a:latin typeface="メイリオ" charset="0"/>
              <a:ea typeface="メイリオ" charset="0"/>
              <a:cs typeface="メイリオ" charset="0"/>
            </a:endParaRPr>
          </a:p>
        </p:txBody>
      </p:sp>
      <p:grpSp>
        <p:nvGrpSpPr>
          <p:cNvPr id="128043" name="図形グループ 82"/>
          <p:cNvGrpSpPr>
            <a:grpSpLocks/>
          </p:cNvGrpSpPr>
          <p:nvPr/>
        </p:nvGrpSpPr>
        <p:grpSpPr bwMode="auto">
          <a:xfrm>
            <a:off x="9482138" y="8085138"/>
            <a:ext cx="609600" cy="179387"/>
            <a:chOff x="5977731" y="1074737"/>
            <a:chExt cx="1295400" cy="381000"/>
          </a:xfrm>
        </p:grpSpPr>
        <p:sp>
          <p:nvSpPr>
            <p:cNvPr id="149" name="正方形/長方形 148"/>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50" name="円/楕円 149"/>
            <p:cNvSpPr/>
            <p:nvPr/>
          </p:nvSpPr>
          <p:spPr>
            <a:xfrm>
              <a:off x="6892131" y="1150937"/>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latinLnBrk="1">
                <a:defRPr/>
              </a:pPr>
              <a:endParaRPr kumimoji="0" lang="ja-JP" altLang="en-US" dirty="0" err="1"/>
            </a:p>
          </p:txBody>
        </p:sp>
      </p:grpSp>
      <p:cxnSp>
        <p:nvCxnSpPr>
          <p:cNvPr id="151" name="直線コネクタ 150"/>
          <p:cNvCxnSpPr/>
          <p:nvPr/>
        </p:nvCxnSpPr>
        <p:spPr>
          <a:xfrm>
            <a:off x="6891338" y="3360738"/>
            <a:ext cx="2438400" cy="1587"/>
          </a:xfrm>
          <a:prstGeom prst="line">
            <a:avLst/>
          </a:prstGeom>
          <a:ln w="76200" cap="flat" cmpd="sng" algn="ctr">
            <a:solidFill>
              <a:schemeClr val="tx1">
                <a:lumMod val="50000"/>
                <a:lumOff val="5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直線コネクタ 151"/>
          <p:cNvCxnSpPr/>
          <p:nvPr/>
        </p:nvCxnSpPr>
        <p:spPr>
          <a:xfrm>
            <a:off x="9329738" y="3360738"/>
            <a:ext cx="2438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46" name="Rectangle 18"/>
          <p:cNvSpPr>
            <a:spLocks noChangeArrowheads="1"/>
          </p:cNvSpPr>
          <p:nvPr/>
        </p:nvSpPr>
        <p:spPr bwMode="auto">
          <a:xfrm>
            <a:off x="9786938" y="1989138"/>
            <a:ext cx="1647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⑦</a:t>
            </a:r>
            <a:r>
              <a:rPr kumimoji="0" lang="ja-JP" altLang="en-US" sz="1400" b="1">
                <a:solidFill>
                  <a:srgbClr val="404040"/>
                </a:solidFill>
                <a:latin typeface="メイリオ" charset="0"/>
                <a:ea typeface="メイリオ" charset="0"/>
                <a:cs typeface="メイリオ" charset="0"/>
              </a:rPr>
              <a:t>セマフォを獲得成功</a:t>
            </a:r>
            <a:endParaRPr kumimoji="0" lang="en-US" altLang="ja-JP" sz="1400" b="1">
              <a:solidFill>
                <a:srgbClr val="404040"/>
              </a:solidFill>
              <a:latin typeface="メイリオ" charset="0"/>
              <a:ea typeface="メイリオ" charset="0"/>
              <a:cs typeface="メイリオ" charset="0"/>
            </a:endParaRPr>
          </a:p>
        </p:txBody>
      </p:sp>
      <p:cxnSp>
        <p:nvCxnSpPr>
          <p:cNvPr id="159" name="直線矢印コネクタ 158"/>
          <p:cNvCxnSpPr/>
          <p:nvPr/>
        </p:nvCxnSpPr>
        <p:spPr>
          <a:xfrm rot="5400000" flipH="1" flipV="1">
            <a:off x="7654926" y="5111750"/>
            <a:ext cx="3505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048" name="Rectangle 18"/>
          <p:cNvSpPr>
            <a:spLocks noChangeArrowheads="1"/>
          </p:cNvSpPr>
          <p:nvPr/>
        </p:nvSpPr>
        <p:spPr bwMode="auto">
          <a:xfrm>
            <a:off x="9329738" y="4351338"/>
            <a:ext cx="1289050" cy="525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⑥</a:t>
            </a:r>
            <a:r>
              <a:rPr kumimoji="0" lang="ja-JP" altLang="en-US" sz="1400" b="1">
                <a:solidFill>
                  <a:srgbClr val="404040"/>
                </a:solidFill>
                <a:latin typeface="メイリオ" charset="0"/>
                <a:ea typeface="メイリオ" charset="0"/>
                <a:cs typeface="メイリオ" charset="0"/>
              </a:rPr>
              <a:t>セマフォを解放</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tk_sig</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sem()</a:t>
            </a:r>
          </a:p>
        </p:txBody>
      </p:sp>
      <p:cxnSp>
        <p:nvCxnSpPr>
          <p:cNvPr id="161" name="直線コネクタ 160"/>
          <p:cNvCxnSpPr/>
          <p:nvPr/>
        </p:nvCxnSpPr>
        <p:spPr>
          <a:xfrm rot="5400000" flipH="1" flipV="1">
            <a:off x="9177338" y="2674938"/>
            <a:ext cx="9144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3" name="直線コネクタ 162"/>
          <p:cNvCxnSpPr/>
          <p:nvPr/>
        </p:nvCxnSpPr>
        <p:spPr>
          <a:xfrm>
            <a:off x="9786938" y="23701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51" name="Text Box 21"/>
          <p:cNvSpPr txBox="1">
            <a:spLocks noChangeArrowheads="1"/>
          </p:cNvSpPr>
          <p:nvPr/>
        </p:nvSpPr>
        <p:spPr bwMode="auto">
          <a:xfrm>
            <a:off x="9939338" y="2674938"/>
            <a:ext cx="1066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⑧</a:t>
            </a:r>
            <a:r>
              <a:rPr kumimoji="0" lang="ja-JP" altLang="en-US" sz="1800" b="1">
                <a:solidFill>
                  <a:srgbClr val="404040"/>
                </a:solidFill>
                <a:latin typeface="メイリオ" charset="0"/>
                <a:ea typeface="メイリオ" charset="0"/>
                <a:cs typeface="メイリオ" charset="0"/>
              </a:rPr>
              <a:t>処理実行</a:t>
            </a:r>
          </a:p>
        </p:txBody>
      </p:sp>
      <p:sp>
        <p:nvSpPr>
          <p:cNvPr id="165" name="左中かっこ 164"/>
          <p:cNvSpPr/>
          <p:nvPr/>
        </p:nvSpPr>
        <p:spPr>
          <a:xfrm rot="5400000">
            <a:off x="10396538" y="2293938"/>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pic>
        <p:nvPicPr>
          <p:cNvPr id="128053" name="Picture 3" descr="BS00145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6738" y="4122738"/>
            <a:ext cx="762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4" name="Picture 3" descr="BS00145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82338" y="2446338"/>
            <a:ext cx="762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ホームベース 167"/>
          <p:cNvSpPr/>
          <p:nvPr/>
        </p:nvSpPr>
        <p:spPr>
          <a:xfrm>
            <a:off x="33869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69" name="ホームベース 168"/>
          <p:cNvSpPr/>
          <p:nvPr/>
        </p:nvSpPr>
        <p:spPr>
          <a:xfrm>
            <a:off x="53681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70" name="ホームベース 169"/>
          <p:cNvSpPr/>
          <p:nvPr/>
        </p:nvSpPr>
        <p:spPr>
          <a:xfrm>
            <a:off x="77303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71" name="ホームベース 170"/>
          <p:cNvSpPr/>
          <p:nvPr/>
        </p:nvSpPr>
        <p:spPr>
          <a:xfrm>
            <a:off x="91019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28067" name="Text Box 19"/>
          <p:cNvSpPr txBox="1">
            <a:spLocks noChangeArrowheads="1"/>
          </p:cNvSpPr>
          <p:nvPr/>
        </p:nvSpPr>
        <p:spPr bwMode="auto">
          <a:xfrm>
            <a:off x="6205538" y="34369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28068" name="Text Box 19"/>
          <p:cNvSpPr txBox="1">
            <a:spLocks noChangeArrowheads="1"/>
          </p:cNvSpPr>
          <p:nvPr/>
        </p:nvSpPr>
        <p:spPr bwMode="auto">
          <a:xfrm>
            <a:off x="10091738" y="35131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28069" name="Text Box 19"/>
          <p:cNvSpPr txBox="1">
            <a:spLocks noChangeArrowheads="1"/>
          </p:cNvSpPr>
          <p:nvPr/>
        </p:nvSpPr>
        <p:spPr bwMode="auto">
          <a:xfrm>
            <a:off x="3005138" y="51133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28070" name="Text Box 19"/>
          <p:cNvSpPr txBox="1">
            <a:spLocks noChangeArrowheads="1"/>
          </p:cNvSpPr>
          <p:nvPr/>
        </p:nvSpPr>
        <p:spPr bwMode="auto">
          <a:xfrm>
            <a:off x="7577138" y="51133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pic>
        <p:nvPicPr>
          <p:cNvPr id="128071" name="図 3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738" y="6713538"/>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72" name="Text Box 19"/>
          <p:cNvSpPr txBox="1">
            <a:spLocks noChangeArrowheads="1"/>
          </p:cNvSpPr>
          <p:nvPr/>
        </p:nvSpPr>
        <p:spPr bwMode="auto">
          <a:xfrm>
            <a:off x="10091738" y="51895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28073" name="Text Box 19"/>
          <p:cNvSpPr txBox="1">
            <a:spLocks noChangeArrowheads="1"/>
          </p:cNvSpPr>
          <p:nvPr/>
        </p:nvSpPr>
        <p:spPr bwMode="auto">
          <a:xfrm>
            <a:off x="5976938" y="51895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28074" name="Text Box 21"/>
          <p:cNvSpPr txBox="1">
            <a:spLocks noChangeArrowheads="1"/>
          </p:cNvSpPr>
          <p:nvPr/>
        </p:nvSpPr>
        <p:spPr bwMode="auto">
          <a:xfrm>
            <a:off x="7653338" y="3436938"/>
            <a:ext cx="87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
        <p:nvSpPr>
          <p:cNvPr id="128075" name="Text Box 21"/>
          <p:cNvSpPr txBox="1">
            <a:spLocks noChangeArrowheads="1"/>
          </p:cNvSpPr>
          <p:nvPr/>
        </p:nvSpPr>
        <p:spPr bwMode="auto">
          <a:xfrm>
            <a:off x="3233738" y="3360738"/>
            <a:ext cx="87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Tree>
    <p:extLst>
      <p:ext uri="{BB962C8B-B14F-4D97-AF65-F5344CB8AC3E}">
        <p14:creationId xmlns:p14="http://schemas.microsoft.com/office/powerpoint/2010/main" val="41681391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３　通信　　</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a:t>
            </a:r>
            <a:r>
              <a:rPr lang="en-US" altLang="ja-JP">
                <a:latin typeface="メイリオ" charset="0"/>
                <a:ea typeface="メイリオ" charset="0"/>
                <a:cs typeface="メイリオ" charset="0"/>
              </a:rPr>
              <a:t>Communication</a:t>
            </a:r>
          </a:p>
        </p:txBody>
      </p:sp>
      <p:sp>
        <p:nvSpPr>
          <p:cNvPr id="129026"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29027" name="スライド番号プレースホルダ 8"/>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A3002AE-829D-8340-A1B5-08BBA0584C9C}" type="slidenum">
              <a:rPr kumimoji="0" lang="ja-JP" altLang="en-US" sz="2000">
                <a:solidFill>
                  <a:schemeClr val="bg1"/>
                </a:solidFill>
                <a:latin typeface="Rockwell" charset="0"/>
                <a:ea typeface="ＭＳ ゴシック" charset="0"/>
                <a:cs typeface="ＭＳ ゴシック" charset="0"/>
              </a:rPr>
              <a:pPr/>
              <a:t>62</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43605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通信　（</a:t>
            </a:r>
            <a:r>
              <a:rPr lang="en-US" altLang="ja-JP">
                <a:latin typeface="メイリオ" charset="0"/>
                <a:ea typeface="メイリオ" charset="0"/>
                <a:cs typeface="メイリオ" charset="0"/>
              </a:rPr>
              <a:t>Communication</a:t>
            </a:r>
            <a:r>
              <a:rPr lang="ja-JP" altLang="en-US">
                <a:latin typeface="メイリオ" charset="0"/>
                <a:ea typeface="メイリオ" charset="0"/>
                <a:cs typeface="メイリオ" charset="0"/>
              </a:rPr>
              <a:t>）</a:t>
            </a:r>
          </a:p>
        </p:txBody>
      </p:sp>
      <p:sp>
        <p:nvSpPr>
          <p:cNvPr id="131074"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仕事・処理の結果や情報を、あるタスクから別のタスクに伝えてやること＝通信（</a:t>
            </a:r>
            <a:r>
              <a:rPr lang="en-US" altLang="ja-JP">
                <a:latin typeface="メイリオ" charset="0"/>
                <a:ea typeface="メイリオ" charset="0"/>
                <a:cs typeface="メイリオ" charset="0"/>
              </a:rPr>
              <a:t>Communication</a:t>
            </a:r>
            <a:r>
              <a:rPr lang="ja-JP" altLang="en-US">
                <a:latin typeface="メイリオ" charset="0"/>
                <a:ea typeface="メイリオ" charset="0"/>
                <a:cs typeface="メイリオ" charset="0"/>
              </a:rPr>
              <a:t>）</a:t>
            </a:r>
          </a:p>
          <a:p>
            <a:pPr lvl="1" eaLnBrk="1" hangingPunct="1"/>
            <a:endParaRPr lang="ja-JP" altLang="en-US">
              <a:latin typeface="ＭＳ Ｐゴシック" charset="0"/>
              <a:ea typeface="ＭＳ Ｐゴシック" charset="0"/>
              <a:cs typeface="ＭＳ Ｐゴシック" charset="0"/>
            </a:endParaRPr>
          </a:p>
          <a:p>
            <a:pPr lvl="1" eaLnBrk="1" hangingPunct="1"/>
            <a:endParaRPr lang="ja-JP" altLang="en-US">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例：学生がレポートを書く</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教師はレポート採点</a:t>
            </a:r>
          </a:p>
          <a:p>
            <a:pPr lvl="1" eaLnBrk="1" hangingPunct="1"/>
            <a:r>
              <a:rPr lang="ja-JP" altLang="en-US">
                <a:latin typeface="ＭＳ Ｐゴシック" charset="0"/>
                <a:ea typeface="ＭＳ Ｐゴシック" charset="0"/>
                <a:cs typeface="ＭＳ Ｐゴシック" charset="0"/>
                <a:sym typeface="Wingdings" charset="0"/>
              </a:rPr>
              <a:t>学生・教師間の通信 ＝ </a:t>
            </a:r>
            <a:r>
              <a:rPr lang="ja-JP" altLang="en-US">
                <a:latin typeface="ＭＳ Ｐゴシック" charset="0"/>
                <a:ea typeface="ＭＳ Ｐゴシック" charset="0"/>
                <a:cs typeface="ＭＳ Ｐゴシック" charset="0"/>
              </a:rPr>
              <a:t>レポートの内容</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　　　　</a:t>
            </a:r>
          </a:p>
        </p:txBody>
      </p:sp>
      <p:sp>
        <p:nvSpPr>
          <p:cNvPr id="131075"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51A0BE1-4B09-3F45-A7F9-6BCD1D47B527}" type="slidenum">
              <a:rPr kumimoji="0" lang="ja-JP" altLang="en-US" sz="2000">
                <a:solidFill>
                  <a:schemeClr val="bg1"/>
                </a:solidFill>
                <a:latin typeface="Rockwell" charset="0"/>
                <a:ea typeface="ＭＳ ゴシック" charset="0"/>
                <a:cs typeface="ＭＳ ゴシック" charset="0"/>
              </a:rPr>
              <a:pPr/>
              <a:t>63</a:t>
            </a:fld>
            <a:endParaRPr kumimoji="0" lang="en-US" altLang="ja-JP" sz="2000">
              <a:solidFill>
                <a:schemeClr val="bg1"/>
              </a:solidFill>
              <a:latin typeface="Rockwell" charset="0"/>
              <a:ea typeface="ＭＳ ゴシック" charset="0"/>
              <a:cs typeface="ＭＳ ゴシック" charset="0"/>
            </a:endParaRPr>
          </a:p>
        </p:txBody>
      </p:sp>
      <p:sp>
        <p:nvSpPr>
          <p:cNvPr id="13107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901480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通信の方式（１）</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共有記憶とメッセージ</a:t>
            </a:r>
          </a:p>
        </p:txBody>
      </p:sp>
      <p:sp>
        <p:nvSpPr>
          <p:cNvPr id="133122"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複数のタスクが通信する方式の分類</a:t>
            </a:r>
            <a:r>
              <a:rPr lang="en-US" altLang="ja-JP">
                <a:latin typeface="メイリオ" charset="0"/>
                <a:ea typeface="メイリオ" charset="0"/>
                <a:cs typeface="メイリオ" charset="0"/>
              </a:rPr>
              <a:t>...</a:t>
            </a:r>
          </a:p>
          <a:p>
            <a:r>
              <a:rPr lang="ja-JP" altLang="en-US">
                <a:latin typeface="メイリオ" charset="0"/>
                <a:ea typeface="メイリオ" charset="0"/>
                <a:cs typeface="メイリオ" charset="0"/>
              </a:rPr>
              <a:t>共有記憶方式とメッセージ方式</a:t>
            </a:r>
          </a:p>
          <a:p>
            <a:pPr lvl="1"/>
            <a:r>
              <a:rPr lang="ja-JP" altLang="en-US">
                <a:latin typeface="ＭＳ Ｐゴシック" charset="0"/>
                <a:ea typeface="ＭＳ Ｐゴシック" charset="0"/>
                <a:cs typeface="ＭＳ Ｐゴシック" charset="0"/>
              </a:rPr>
              <a:t>共有記憶方式（</a:t>
            </a:r>
            <a:r>
              <a:rPr lang="en-US" altLang="ja-JP">
                <a:latin typeface="ＭＳ Ｐゴシック" charset="0"/>
                <a:ea typeface="ＭＳ Ｐゴシック" charset="0"/>
                <a:cs typeface="ＭＳ Ｐゴシック" charset="0"/>
              </a:rPr>
              <a:t>Shared Memory</a:t>
            </a:r>
            <a:r>
              <a:rPr lang="ja-JP" altLang="en-US">
                <a:latin typeface="ＭＳ Ｐゴシック" charset="0"/>
                <a:ea typeface="ＭＳ Ｐゴシック" charset="0"/>
                <a:cs typeface="ＭＳ Ｐゴシック" charset="0"/>
              </a:rPr>
              <a:t>）</a:t>
            </a:r>
          </a:p>
          <a:p>
            <a:pPr lvl="2"/>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が同じ記憶領域を読み書きして情報交換</a:t>
            </a:r>
          </a:p>
          <a:p>
            <a:pPr lvl="1"/>
            <a:r>
              <a:rPr lang="ja-JP" altLang="en-US">
                <a:latin typeface="ＭＳ Ｐゴシック" charset="0"/>
                <a:ea typeface="ＭＳ Ｐゴシック" charset="0"/>
                <a:cs typeface="ＭＳ Ｐゴシック" charset="0"/>
              </a:rPr>
              <a:t>メッセージ方式（</a:t>
            </a:r>
            <a:r>
              <a:rPr lang="en-US" altLang="ja-JP">
                <a:latin typeface="ＭＳ Ｐゴシック" charset="0"/>
                <a:ea typeface="ＭＳ Ｐゴシック" charset="0"/>
                <a:cs typeface="ＭＳ Ｐゴシック" charset="0"/>
              </a:rPr>
              <a:t>Message Passing</a:t>
            </a:r>
            <a:r>
              <a:rPr lang="ja-JP" altLang="en-US">
                <a:latin typeface="ＭＳ Ｐゴシック" charset="0"/>
                <a:ea typeface="ＭＳ Ｐゴシック" charset="0"/>
                <a:cs typeface="ＭＳ Ｐゴシック" charset="0"/>
              </a:rPr>
              <a:t>）</a:t>
            </a:r>
          </a:p>
          <a:p>
            <a:pPr lvl="2"/>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から</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へ情報を渡して情報交換</a:t>
            </a:r>
          </a:p>
        </p:txBody>
      </p:sp>
      <p:sp>
        <p:nvSpPr>
          <p:cNvPr id="133123" name="スライド番号プレースホルダ 2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548EFBD-3DC4-FB48-A472-7641558E69F1}" type="slidenum">
              <a:rPr kumimoji="0" lang="ja-JP" altLang="en-US" sz="2000">
                <a:solidFill>
                  <a:schemeClr val="bg1"/>
                </a:solidFill>
                <a:latin typeface="Rockwell" charset="0"/>
                <a:ea typeface="ＭＳ ゴシック" charset="0"/>
                <a:cs typeface="ＭＳ ゴシック" charset="0"/>
              </a:rPr>
              <a:pPr/>
              <a:t>64</a:t>
            </a:fld>
            <a:endParaRPr kumimoji="0" lang="en-US" altLang="ja-JP" sz="2000">
              <a:solidFill>
                <a:schemeClr val="bg1"/>
              </a:solidFill>
              <a:latin typeface="Rockwell" charset="0"/>
              <a:ea typeface="ＭＳ ゴシック" charset="0"/>
              <a:cs typeface="ＭＳ ゴシック" charset="0"/>
            </a:endParaRPr>
          </a:p>
        </p:txBody>
      </p:sp>
      <p:sp>
        <p:nvSpPr>
          <p:cNvPr id="133124" name="フッター プレースホルダ 2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pic>
        <p:nvPicPr>
          <p:cNvPr id="133125" name="Picture 4" descr="BD04914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16875" y="6018213"/>
            <a:ext cx="13843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26" name="Object 5"/>
          <p:cNvGraphicFramePr>
            <a:graphicFrameLocks noChangeAspect="1"/>
          </p:cNvGraphicFramePr>
          <p:nvPr/>
        </p:nvGraphicFramePr>
        <p:xfrm>
          <a:off x="1512888" y="5554663"/>
          <a:ext cx="4056062" cy="2846387"/>
        </p:xfrm>
        <a:graphic>
          <a:graphicData uri="http://schemas.openxmlformats.org/presentationml/2006/ole">
            <mc:AlternateContent xmlns:mc="http://schemas.openxmlformats.org/markup-compatibility/2006">
              <mc:Choice xmlns:v="urn:schemas-microsoft-com:vml" Requires="v">
                <p:oleObj spid="_x0000_s1102" name="VISIO" r:id="rId5" imgW="6225540" imgH="4358640" progId="">
                  <p:embed/>
                </p:oleObj>
              </mc:Choice>
              <mc:Fallback>
                <p:oleObj name="VISIO" r:id="rId5" imgW="6225540" imgH="4358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888" y="5554663"/>
                        <a:ext cx="4056062"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3127" name="Text Box 6"/>
          <p:cNvSpPr txBox="1">
            <a:spLocks noChangeArrowheads="1"/>
          </p:cNvSpPr>
          <p:nvPr/>
        </p:nvSpPr>
        <p:spPr bwMode="auto">
          <a:xfrm>
            <a:off x="2603500" y="8728075"/>
            <a:ext cx="20383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ヒラギノ角ゴ ProN W6" charset="0"/>
                <a:ea typeface="ヒラギノ角ゴ ProN W6" charset="0"/>
                <a:cs typeface="ヒラギノ角ゴ ProN W6" charset="0"/>
              </a:rPr>
              <a:t>共有記憶方式</a:t>
            </a:r>
          </a:p>
        </p:txBody>
      </p:sp>
      <p:sp>
        <p:nvSpPr>
          <p:cNvPr id="133128" name="Text Box 7"/>
          <p:cNvSpPr txBox="1">
            <a:spLocks noChangeArrowheads="1"/>
          </p:cNvSpPr>
          <p:nvPr/>
        </p:nvSpPr>
        <p:spPr bwMode="auto">
          <a:xfrm>
            <a:off x="1744663" y="8156575"/>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A</a:t>
            </a:r>
          </a:p>
        </p:txBody>
      </p:sp>
      <p:sp>
        <p:nvSpPr>
          <p:cNvPr id="133129" name="Text Box 8"/>
          <p:cNvSpPr txBox="1">
            <a:spLocks noChangeArrowheads="1"/>
          </p:cNvSpPr>
          <p:nvPr/>
        </p:nvSpPr>
        <p:spPr bwMode="auto">
          <a:xfrm>
            <a:off x="4567238" y="8307388"/>
            <a:ext cx="811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B</a:t>
            </a:r>
          </a:p>
        </p:txBody>
      </p:sp>
      <p:sp>
        <p:nvSpPr>
          <p:cNvPr id="133130" name="Text Box 9"/>
          <p:cNvSpPr txBox="1">
            <a:spLocks noChangeArrowheads="1"/>
          </p:cNvSpPr>
          <p:nvPr/>
        </p:nvSpPr>
        <p:spPr bwMode="auto">
          <a:xfrm>
            <a:off x="2909888" y="7191375"/>
            <a:ext cx="141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ヒラギノ角ゴ ProN W6" charset="0"/>
                <a:ea typeface="ヒラギノ角ゴ ProN W6" charset="0"/>
                <a:cs typeface="ヒラギノ角ゴ ProN W6" charset="0"/>
              </a:rPr>
              <a:t>共有記憶</a:t>
            </a:r>
          </a:p>
        </p:txBody>
      </p:sp>
      <p:graphicFrame>
        <p:nvGraphicFramePr>
          <p:cNvPr id="133131" name="Object 10"/>
          <p:cNvGraphicFramePr>
            <a:graphicFrameLocks noChangeAspect="1"/>
          </p:cNvGraphicFramePr>
          <p:nvPr/>
        </p:nvGraphicFramePr>
        <p:xfrm>
          <a:off x="7031038" y="5576888"/>
          <a:ext cx="1027112" cy="2660650"/>
        </p:xfrm>
        <a:graphic>
          <a:graphicData uri="http://schemas.openxmlformats.org/presentationml/2006/ole">
            <mc:AlternateContent xmlns:mc="http://schemas.openxmlformats.org/markup-compatibility/2006">
              <mc:Choice xmlns:v="urn:schemas-microsoft-com:vml" Requires="v">
                <p:oleObj spid="_x0000_s1103" name="VISIO" r:id="rId7" imgW="1537716" imgH="3970020" progId="">
                  <p:embed/>
                </p:oleObj>
              </mc:Choice>
              <mc:Fallback>
                <p:oleObj name="VISIO" r:id="rId7" imgW="1537716" imgH="39700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1038" y="5576888"/>
                        <a:ext cx="1027112"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3132" name="Object 11"/>
          <p:cNvGraphicFramePr>
            <a:graphicFrameLocks noChangeAspect="1"/>
          </p:cNvGraphicFramePr>
          <p:nvPr/>
        </p:nvGraphicFramePr>
        <p:xfrm>
          <a:off x="9309100" y="5564188"/>
          <a:ext cx="1041400" cy="2700337"/>
        </p:xfrm>
        <a:graphic>
          <a:graphicData uri="http://schemas.openxmlformats.org/presentationml/2006/ole">
            <mc:AlternateContent xmlns:mc="http://schemas.openxmlformats.org/markup-compatibility/2006">
              <mc:Choice xmlns:v="urn:schemas-microsoft-com:vml" Requires="v">
                <p:oleObj spid="_x0000_s1104" name="VISIO" r:id="rId9" imgW="1537716" imgH="3970020" progId="">
                  <p:embed/>
                </p:oleObj>
              </mc:Choice>
              <mc:Fallback>
                <p:oleObj name="VISIO" r:id="rId9" imgW="1537716" imgH="39700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9100" y="5564188"/>
                        <a:ext cx="10414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3133" name="Text Box 12"/>
          <p:cNvSpPr txBox="1">
            <a:spLocks noChangeArrowheads="1"/>
          </p:cNvSpPr>
          <p:nvPr/>
        </p:nvSpPr>
        <p:spPr bwMode="auto">
          <a:xfrm>
            <a:off x="7323138" y="8250238"/>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A</a:t>
            </a:r>
          </a:p>
        </p:txBody>
      </p:sp>
      <p:sp>
        <p:nvSpPr>
          <p:cNvPr id="133134" name="Text Box 13"/>
          <p:cNvSpPr txBox="1">
            <a:spLocks noChangeArrowheads="1"/>
          </p:cNvSpPr>
          <p:nvPr/>
        </p:nvSpPr>
        <p:spPr bwMode="auto">
          <a:xfrm>
            <a:off x="9307513" y="8267700"/>
            <a:ext cx="80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B</a:t>
            </a:r>
          </a:p>
        </p:txBody>
      </p:sp>
      <p:sp>
        <p:nvSpPr>
          <p:cNvPr id="133135" name="Text Box 14"/>
          <p:cNvSpPr txBox="1">
            <a:spLocks noChangeArrowheads="1"/>
          </p:cNvSpPr>
          <p:nvPr/>
        </p:nvSpPr>
        <p:spPr bwMode="auto">
          <a:xfrm>
            <a:off x="7685088" y="8696325"/>
            <a:ext cx="248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ヒラギノ角ゴ ProN W6" charset="0"/>
                <a:ea typeface="ヒラギノ角ゴ ProN W6" charset="0"/>
                <a:cs typeface="ヒラギノ角ゴ ProN W6" charset="0"/>
              </a:rPr>
              <a:t>メッセージ方式</a:t>
            </a:r>
          </a:p>
        </p:txBody>
      </p:sp>
      <p:sp>
        <p:nvSpPr>
          <p:cNvPr id="133136" name="Rectangle 15"/>
          <p:cNvSpPr>
            <a:spLocks noChangeArrowheads="1"/>
          </p:cNvSpPr>
          <p:nvPr/>
        </p:nvSpPr>
        <p:spPr bwMode="auto">
          <a:xfrm>
            <a:off x="7840663" y="6945313"/>
            <a:ext cx="1722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61" tIns="45731" rIns="91461" bIns="45731">
            <a:spAutoFit/>
          </a:bodyPr>
          <a:lstStyle/>
          <a:p>
            <a:pPr algn="ctr" defTabSz="912813" latinLnBrk="1"/>
            <a:r>
              <a:rPr kumimoji="0" lang="ja-JP" altLang="en-US">
                <a:solidFill>
                  <a:srgbClr val="404040"/>
                </a:solidFill>
                <a:latin typeface="ヒラギノ角ゴ ProN W6" charset="0"/>
                <a:ea typeface="ヒラギノ角ゴ ProN W6" charset="0"/>
                <a:cs typeface="ヒラギノ角ゴ ProN W6" charset="0"/>
              </a:rPr>
              <a:t>メッセージ</a:t>
            </a:r>
          </a:p>
        </p:txBody>
      </p:sp>
      <p:sp>
        <p:nvSpPr>
          <p:cNvPr id="3477520" name="AutoShape 16"/>
          <p:cNvSpPr>
            <a:spLocks noChangeArrowheads="1"/>
          </p:cNvSpPr>
          <p:nvPr/>
        </p:nvSpPr>
        <p:spPr bwMode="auto">
          <a:xfrm rot="-5400000">
            <a:off x="8363744" y="7389019"/>
            <a:ext cx="781050" cy="769938"/>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vert="eaVert" wrap="none" lIns="91461" tIns="45731" rIns="91461" bIns="4573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grpSp>
        <p:nvGrpSpPr>
          <p:cNvPr id="133138" name="Group 17"/>
          <p:cNvGrpSpPr>
            <a:grpSpLocks/>
          </p:cNvGrpSpPr>
          <p:nvPr/>
        </p:nvGrpSpPr>
        <p:grpSpPr bwMode="auto">
          <a:xfrm rot="-1981016">
            <a:off x="2351088" y="6486525"/>
            <a:ext cx="717550" cy="436563"/>
            <a:chOff x="3598" y="4717"/>
            <a:chExt cx="808" cy="491"/>
          </a:xfrm>
        </p:grpSpPr>
        <p:sp>
          <p:nvSpPr>
            <p:cNvPr id="3477522" name="AutoShape 18"/>
            <p:cNvSpPr>
              <a:spLocks noChangeArrowheads="1"/>
            </p:cNvSpPr>
            <p:nvPr/>
          </p:nvSpPr>
          <p:spPr bwMode="auto">
            <a:xfrm rot="5400000" flipH="1">
              <a:off x="3596" y="4713"/>
              <a:ext cx="491" cy="483"/>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rot="10800000"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sp>
          <p:nvSpPr>
            <p:cNvPr id="3477523" name="AutoShape 19"/>
            <p:cNvSpPr>
              <a:spLocks noChangeArrowheads="1"/>
            </p:cNvSpPr>
            <p:nvPr/>
          </p:nvSpPr>
          <p:spPr bwMode="auto">
            <a:xfrm rot="-5400000">
              <a:off x="3921" y="4689"/>
              <a:ext cx="491" cy="484"/>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grpSp>
      <p:grpSp>
        <p:nvGrpSpPr>
          <p:cNvPr id="133139" name="Group 20"/>
          <p:cNvGrpSpPr>
            <a:grpSpLocks/>
          </p:cNvGrpSpPr>
          <p:nvPr/>
        </p:nvGrpSpPr>
        <p:grpSpPr bwMode="auto">
          <a:xfrm rot="1981016" flipH="1">
            <a:off x="4160838" y="6437313"/>
            <a:ext cx="717550" cy="438150"/>
            <a:chOff x="3598" y="4717"/>
            <a:chExt cx="808" cy="491"/>
          </a:xfrm>
        </p:grpSpPr>
        <p:sp>
          <p:nvSpPr>
            <p:cNvPr id="3477525" name="AutoShape 21"/>
            <p:cNvSpPr>
              <a:spLocks noChangeArrowheads="1"/>
            </p:cNvSpPr>
            <p:nvPr/>
          </p:nvSpPr>
          <p:spPr bwMode="auto">
            <a:xfrm rot="5400000" flipH="1">
              <a:off x="3598" y="4719"/>
              <a:ext cx="491" cy="483"/>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sp>
          <p:nvSpPr>
            <p:cNvPr id="3477526" name="AutoShape 22"/>
            <p:cNvSpPr>
              <a:spLocks noChangeArrowheads="1"/>
            </p:cNvSpPr>
            <p:nvPr/>
          </p:nvSpPr>
          <p:spPr bwMode="auto">
            <a:xfrm rot="-5400000">
              <a:off x="3928" y="4716"/>
              <a:ext cx="491" cy="483"/>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rot="10800000"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grpSp>
    </p:spTree>
    <p:extLst>
      <p:ext uri="{BB962C8B-B14F-4D97-AF65-F5344CB8AC3E}">
        <p14:creationId xmlns:p14="http://schemas.microsoft.com/office/powerpoint/2010/main" val="2665969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通信の方式（２）</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同期型メッセージ・非同期型メッセージ</a:t>
            </a:r>
          </a:p>
        </p:txBody>
      </p:sp>
      <p:sp>
        <p:nvSpPr>
          <p:cNvPr id="135170" name="Text Box 27"/>
          <p:cNvSpPr txBox="1">
            <a:spLocks noChangeArrowheads="1"/>
          </p:cNvSpPr>
          <p:nvPr/>
        </p:nvSpPr>
        <p:spPr bwMode="auto">
          <a:xfrm>
            <a:off x="609600" y="2217738"/>
            <a:ext cx="3468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b="1">
                <a:latin typeface="メイリオ" charset="0"/>
                <a:ea typeface="メイリオ" charset="0"/>
                <a:cs typeface="メイリオ" charset="0"/>
              </a:rPr>
              <a:t>同期型メッセージ</a:t>
            </a:r>
          </a:p>
        </p:txBody>
      </p:sp>
      <p:sp>
        <p:nvSpPr>
          <p:cNvPr id="135171" name="Text Box 49"/>
          <p:cNvSpPr txBox="1">
            <a:spLocks noChangeArrowheads="1"/>
          </p:cNvSpPr>
          <p:nvPr/>
        </p:nvSpPr>
        <p:spPr bwMode="auto">
          <a:xfrm>
            <a:off x="466725" y="5726113"/>
            <a:ext cx="401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b="1">
                <a:latin typeface="メイリオ" charset="0"/>
                <a:ea typeface="メイリオ" charset="0"/>
                <a:cs typeface="メイリオ" charset="0"/>
              </a:rPr>
              <a:t>非同期型メッセージ</a:t>
            </a:r>
          </a:p>
        </p:txBody>
      </p:sp>
      <p:sp>
        <p:nvSpPr>
          <p:cNvPr id="135172" name="スライド番号プレースホルダ 5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824F76B-FE2C-2E45-814B-5B9A662BCCD9}" type="slidenum">
              <a:rPr kumimoji="0" lang="ja-JP" altLang="en-US" sz="2000">
                <a:solidFill>
                  <a:schemeClr val="bg1"/>
                </a:solidFill>
                <a:latin typeface="Rockwell" charset="0"/>
                <a:ea typeface="ＭＳ ゴシック" charset="0"/>
                <a:cs typeface="ＭＳ ゴシック" charset="0"/>
              </a:rPr>
              <a:pPr/>
              <a:t>65</a:t>
            </a:fld>
            <a:endParaRPr kumimoji="0" lang="en-US" altLang="ja-JP" sz="2000">
              <a:solidFill>
                <a:schemeClr val="bg1"/>
              </a:solidFill>
              <a:latin typeface="Rockwell" charset="0"/>
              <a:ea typeface="ＭＳ ゴシック" charset="0"/>
              <a:cs typeface="ＭＳ ゴシック" charset="0"/>
            </a:endParaRPr>
          </a:p>
        </p:txBody>
      </p:sp>
      <p:sp>
        <p:nvSpPr>
          <p:cNvPr id="135173" name="フッター プレースホルダ 5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35174" name="Text Box 8"/>
          <p:cNvSpPr txBox="1">
            <a:spLocks noChangeArrowheads="1"/>
          </p:cNvSpPr>
          <p:nvPr/>
        </p:nvSpPr>
        <p:spPr bwMode="auto">
          <a:xfrm>
            <a:off x="1481138" y="32083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5175" name="Text Box 8"/>
          <p:cNvSpPr txBox="1">
            <a:spLocks noChangeArrowheads="1"/>
          </p:cNvSpPr>
          <p:nvPr/>
        </p:nvSpPr>
        <p:spPr bwMode="auto">
          <a:xfrm>
            <a:off x="1481138" y="45037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57" name="直線コネクタ 56"/>
          <p:cNvCxnSpPr/>
          <p:nvPr/>
        </p:nvCxnSpPr>
        <p:spPr>
          <a:xfrm>
            <a:off x="2624138" y="4732338"/>
            <a:ext cx="22098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4833938" y="47323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7577138" y="4732338"/>
            <a:ext cx="39624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179" name="Rectangle 10"/>
          <p:cNvSpPr>
            <a:spLocks noChangeArrowheads="1"/>
          </p:cNvSpPr>
          <p:nvPr/>
        </p:nvSpPr>
        <p:spPr bwMode="auto">
          <a:xfrm>
            <a:off x="4681538" y="4579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180" name="Rectangle 10"/>
          <p:cNvSpPr>
            <a:spLocks noChangeArrowheads="1"/>
          </p:cNvSpPr>
          <p:nvPr/>
        </p:nvSpPr>
        <p:spPr bwMode="auto">
          <a:xfrm>
            <a:off x="7424738" y="4579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67" name="直線コネクタ 66"/>
          <p:cNvCxnSpPr/>
          <p:nvPr/>
        </p:nvCxnSpPr>
        <p:spPr>
          <a:xfrm>
            <a:off x="2624138" y="34369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4833938" y="3436938"/>
            <a:ext cx="27432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7577138" y="3436938"/>
            <a:ext cx="3962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184" name="Rectangle 10"/>
          <p:cNvSpPr>
            <a:spLocks noChangeArrowheads="1"/>
          </p:cNvSpPr>
          <p:nvPr/>
        </p:nvSpPr>
        <p:spPr bwMode="auto">
          <a:xfrm>
            <a:off x="4681538" y="32845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185" name="Rectangle 10"/>
          <p:cNvSpPr>
            <a:spLocks noChangeArrowheads="1"/>
          </p:cNvSpPr>
          <p:nvPr/>
        </p:nvSpPr>
        <p:spPr bwMode="auto">
          <a:xfrm>
            <a:off x="7424738" y="32845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186" name="Line 16"/>
          <p:cNvSpPr>
            <a:spLocks noChangeShapeType="1"/>
          </p:cNvSpPr>
          <p:nvPr/>
        </p:nvSpPr>
        <p:spPr bwMode="auto">
          <a:xfrm>
            <a:off x="4833938" y="3589338"/>
            <a:ext cx="0" cy="990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187" name="Line 16"/>
          <p:cNvSpPr>
            <a:spLocks noChangeShapeType="1"/>
          </p:cNvSpPr>
          <p:nvPr/>
        </p:nvSpPr>
        <p:spPr bwMode="auto">
          <a:xfrm flipH="1" flipV="1">
            <a:off x="7577138" y="3589338"/>
            <a:ext cx="0" cy="990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188" name="Text Box 11"/>
          <p:cNvSpPr txBox="1">
            <a:spLocks noChangeArrowheads="1"/>
          </p:cNvSpPr>
          <p:nvPr/>
        </p:nvSpPr>
        <p:spPr bwMode="auto">
          <a:xfrm>
            <a:off x="4681538" y="28273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“B”</a:t>
            </a:r>
          </a:p>
        </p:txBody>
      </p:sp>
      <p:sp>
        <p:nvSpPr>
          <p:cNvPr id="135189" name="Text Box 14"/>
          <p:cNvSpPr txBox="1">
            <a:spLocks noChangeArrowheads="1"/>
          </p:cNvSpPr>
          <p:nvPr/>
        </p:nvSpPr>
        <p:spPr bwMode="auto">
          <a:xfrm>
            <a:off x="4733925" y="4960938"/>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A”</a:t>
            </a:r>
          </a:p>
        </p:txBody>
      </p:sp>
      <p:sp>
        <p:nvSpPr>
          <p:cNvPr id="135190" name="Text Box 17"/>
          <p:cNvSpPr txBox="1">
            <a:spLocks noChangeArrowheads="1"/>
          </p:cNvSpPr>
          <p:nvPr/>
        </p:nvSpPr>
        <p:spPr bwMode="auto">
          <a:xfrm>
            <a:off x="5062538" y="41227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5191" name="Line 16"/>
          <p:cNvSpPr>
            <a:spLocks noChangeShapeType="1"/>
          </p:cNvSpPr>
          <p:nvPr/>
        </p:nvSpPr>
        <p:spPr bwMode="auto">
          <a:xfrm flipV="1">
            <a:off x="5138738" y="45799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192" name="Rectangle 25"/>
          <p:cNvSpPr>
            <a:spLocks noChangeArrowheads="1"/>
          </p:cNvSpPr>
          <p:nvPr/>
        </p:nvSpPr>
        <p:spPr bwMode="auto">
          <a:xfrm>
            <a:off x="4376738" y="2827338"/>
            <a:ext cx="3657600" cy="2514600"/>
          </a:xfrm>
          <a:prstGeom prst="rect">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p>
        </p:txBody>
      </p:sp>
      <p:sp>
        <p:nvSpPr>
          <p:cNvPr id="135193" name="Text Box 22"/>
          <p:cNvSpPr txBox="1">
            <a:spLocks noChangeArrowheads="1"/>
          </p:cNvSpPr>
          <p:nvPr/>
        </p:nvSpPr>
        <p:spPr bwMode="auto">
          <a:xfrm>
            <a:off x="7729538" y="3970338"/>
            <a:ext cx="1570037" cy="3698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処理結果通知</a:t>
            </a:r>
          </a:p>
        </p:txBody>
      </p:sp>
      <p:sp>
        <p:nvSpPr>
          <p:cNvPr id="135194" name="Text Box 26"/>
          <p:cNvSpPr txBox="1">
            <a:spLocks noChangeArrowheads="1"/>
          </p:cNvSpPr>
          <p:nvPr/>
        </p:nvSpPr>
        <p:spPr bwMode="auto">
          <a:xfrm>
            <a:off x="6438900" y="2370138"/>
            <a:ext cx="154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同期している</a:t>
            </a:r>
          </a:p>
        </p:txBody>
      </p:sp>
      <p:pic>
        <p:nvPicPr>
          <p:cNvPr id="135195" name="Picture 58" descr="BD04918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0738" y="3589338"/>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96" name="Text Box 8"/>
          <p:cNvSpPr txBox="1">
            <a:spLocks noChangeArrowheads="1"/>
          </p:cNvSpPr>
          <p:nvPr/>
        </p:nvSpPr>
        <p:spPr bwMode="auto">
          <a:xfrm>
            <a:off x="1481138" y="64849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5197" name="Text Box 8"/>
          <p:cNvSpPr txBox="1">
            <a:spLocks noChangeArrowheads="1"/>
          </p:cNvSpPr>
          <p:nvPr/>
        </p:nvSpPr>
        <p:spPr bwMode="auto">
          <a:xfrm>
            <a:off x="4300538" y="83899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84" name="直線コネクタ 83"/>
          <p:cNvCxnSpPr>
            <a:endCxn id="135200" idx="1"/>
          </p:cNvCxnSpPr>
          <p:nvPr/>
        </p:nvCxnSpPr>
        <p:spPr>
          <a:xfrm>
            <a:off x="5519738" y="8618538"/>
            <a:ext cx="1905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7577138" y="8618538"/>
            <a:ext cx="3962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200" name="Rectangle 10"/>
          <p:cNvSpPr>
            <a:spLocks noChangeArrowheads="1"/>
          </p:cNvSpPr>
          <p:nvPr/>
        </p:nvSpPr>
        <p:spPr bwMode="auto">
          <a:xfrm>
            <a:off x="7424738" y="84661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89" name="直線コネクタ 88"/>
          <p:cNvCxnSpPr/>
          <p:nvPr/>
        </p:nvCxnSpPr>
        <p:spPr>
          <a:xfrm>
            <a:off x="2624138" y="67135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4833938" y="6713538"/>
            <a:ext cx="3810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203" name="Rectangle 10"/>
          <p:cNvSpPr>
            <a:spLocks noChangeArrowheads="1"/>
          </p:cNvSpPr>
          <p:nvPr/>
        </p:nvSpPr>
        <p:spPr bwMode="auto">
          <a:xfrm>
            <a:off x="4681538" y="65611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204" name="Line 16"/>
          <p:cNvSpPr>
            <a:spLocks noChangeShapeType="1"/>
          </p:cNvSpPr>
          <p:nvPr/>
        </p:nvSpPr>
        <p:spPr bwMode="auto">
          <a:xfrm>
            <a:off x="4833938" y="6865938"/>
            <a:ext cx="0" cy="6858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205" name="Text Box 11"/>
          <p:cNvSpPr txBox="1">
            <a:spLocks noChangeArrowheads="1"/>
          </p:cNvSpPr>
          <p:nvPr/>
        </p:nvSpPr>
        <p:spPr bwMode="auto">
          <a:xfrm>
            <a:off x="4681538" y="60277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“X”</a:t>
            </a:r>
          </a:p>
        </p:txBody>
      </p:sp>
      <p:sp>
        <p:nvSpPr>
          <p:cNvPr id="135206" name="Text Box 14"/>
          <p:cNvSpPr txBox="1">
            <a:spLocks noChangeArrowheads="1"/>
          </p:cNvSpPr>
          <p:nvPr/>
        </p:nvSpPr>
        <p:spPr bwMode="auto">
          <a:xfrm>
            <a:off x="7424738" y="8923338"/>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X”</a:t>
            </a:r>
          </a:p>
        </p:txBody>
      </p:sp>
      <p:sp>
        <p:nvSpPr>
          <p:cNvPr id="135207" name="Text Box 17"/>
          <p:cNvSpPr txBox="1">
            <a:spLocks noChangeArrowheads="1"/>
          </p:cNvSpPr>
          <p:nvPr/>
        </p:nvSpPr>
        <p:spPr bwMode="auto">
          <a:xfrm>
            <a:off x="8110538" y="80089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5208" name="Line 16"/>
          <p:cNvSpPr>
            <a:spLocks noChangeShapeType="1"/>
          </p:cNvSpPr>
          <p:nvPr/>
        </p:nvSpPr>
        <p:spPr bwMode="auto">
          <a:xfrm flipV="1">
            <a:off x="8034338" y="84661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209" name="Text Box 26"/>
          <p:cNvSpPr txBox="1">
            <a:spLocks noChangeArrowheads="1"/>
          </p:cNvSpPr>
          <p:nvPr/>
        </p:nvSpPr>
        <p:spPr bwMode="auto">
          <a:xfrm>
            <a:off x="7272338" y="6942138"/>
            <a:ext cx="177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同期していない</a:t>
            </a:r>
            <a:endParaRPr kumimoji="0" lang="en-US" altLang="ja-JP" sz="1800" b="1">
              <a:latin typeface="メイリオ" charset="0"/>
              <a:ea typeface="メイリオ" charset="0"/>
              <a:cs typeface="メイリオ" charset="0"/>
            </a:endParaRPr>
          </a:p>
        </p:txBody>
      </p:sp>
      <p:sp>
        <p:nvSpPr>
          <p:cNvPr id="135210" name="Text Box 8"/>
          <p:cNvSpPr txBox="1">
            <a:spLocks noChangeArrowheads="1"/>
          </p:cNvSpPr>
          <p:nvPr/>
        </p:nvSpPr>
        <p:spPr bwMode="auto">
          <a:xfrm>
            <a:off x="2700338" y="747553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Mailbox X</a:t>
            </a:r>
          </a:p>
        </p:txBody>
      </p:sp>
      <p:cxnSp>
        <p:nvCxnSpPr>
          <p:cNvPr id="105" name="直線コネクタ 104"/>
          <p:cNvCxnSpPr/>
          <p:nvPr/>
        </p:nvCxnSpPr>
        <p:spPr>
          <a:xfrm>
            <a:off x="4833938" y="77041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212" name="Rectangle 10"/>
          <p:cNvSpPr>
            <a:spLocks noChangeArrowheads="1"/>
          </p:cNvSpPr>
          <p:nvPr/>
        </p:nvSpPr>
        <p:spPr bwMode="auto">
          <a:xfrm>
            <a:off x="4681538" y="75517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213" name="Rectangle 10"/>
          <p:cNvSpPr>
            <a:spLocks noChangeArrowheads="1"/>
          </p:cNvSpPr>
          <p:nvPr/>
        </p:nvSpPr>
        <p:spPr bwMode="auto">
          <a:xfrm>
            <a:off x="7424738" y="75517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214" name="Line 16"/>
          <p:cNvSpPr>
            <a:spLocks noChangeShapeType="1"/>
          </p:cNvSpPr>
          <p:nvPr/>
        </p:nvSpPr>
        <p:spPr bwMode="auto">
          <a:xfrm>
            <a:off x="7577138" y="7856538"/>
            <a:ext cx="0" cy="609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215" name="Rectangle 52"/>
          <p:cNvSpPr>
            <a:spLocks noChangeArrowheads="1"/>
          </p:cNvSpPr>
          <p:nvPr/>
        </p:nvSpPr>
        <p:spPr bwMode="auto">
          <a:xfrm>
            <a:off x="4452938" y="6408738"/>
            <a:ext cx="762000" cy="1676400"/>
          </a:xfrm>
          <a:prstGeom prst="rect">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p>
        </p:txBody>
      </p:sp>
      <p:sp>
        <p:nvSpPr>
          <p:cNvPr id="135216" name="Rectangle 52"/>
          <p:cNvSpPr>
            <a:spLocks noChangeArrowheads="1"/>
          </p:cNvSpPr>
          <p:nvPr/>
        </p:nvSpPr>
        <p:spPr bwMode="auto">
          <a:xfrm>
            <a:off x="7272338" y="7399338"/>
            <a:ext cx="609600" cy="1524000"/>
          </a:xfrm>
          <a:prstGeom prst="rect">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p>
        </p:txBody>
      </p:sp>
      <p:pic>
        <p:nvPicPr>
          <p:cNvPr id="135217" name="Picture 56" descr="BD04914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29138" y="69421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18" name="Picture 56" descr="BD04914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48538" y="79327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1779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通信の方式（３）</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直接通信・間接通信</a:t>
            </a:r>
          </a:p>
        </p:txBody>
      </p:sp>
      <p:sp>
        <p:nvSpPr>
          <p:cNvPr id="137218" name="スライド番号プレースホルダ 4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357B783-1873-6344-B7FB-DB1ACE32C918}" type="slidenum">
              <a:rPr kumimoji="0" lang="ja-JP" altLang="en-US" sz="2000">
                <a:solidFill>
                  <a:schemeClr val="bg1"/>
                </a:solidFill>
                <a:latin typeface="Rockwell" charset="0"/>
                <a:ea typeface="ＭＳ ゴシック" charset="0"/>
                <a:cs typeface="ＭＳ ゴシック" charset="0"/>
              </a:rPr>
              <a:pPr/>
              <a:t>66</a:t>
            </a:fld>
            <a:endParaRPr kumimoji="0" lang="en-US" altLang="ja-JP" sz="2000">
              <a:solidFill>
                <a:schemeClr val="bg1"/>
              </a:solidFill>
              <a:latin typeface="Rockwell" charset="0"/>
              <a:ea typeface="ＭＳ ゴシック" charset="0"/>
              <a:cs typeface="ＭＳ ゴシック" charset="0"/>
            </a:endParaRPr>
          </a:p>
        </p:txBody>
      </p:sp>
      <p:sp>
        <p:nvSpPr>
          <p:cNvPr id="137219" name="フッター プレースホルダ 4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37220" name="Text Box 27"/>
          <p:cNvSpPr txBox="1">
            <a:spLocks noChangeArrowheads="1"/>
          </p:cNvSpPr>
          <p:nvPr/>
        </p:nvSpPr>
        <p:spPr bwMode="auto">
          <a:xfrm>
            <a:off x="719138" y="2217738"/>
            <a:ext cx="3263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sz="3200" b="1">
                <a:solidFill>
                  <a:srgbClr val="404040"/>
                </a:solidFill>
                <a:latin typeface="メイリオ" charset="0"/>
                <a:ea typeface="メイリオ" charset="0"/>
                <a:cs typeface="メイリオ" charset="0"/>
              </a:rPr>
              <a:t>直接通信</a:t>
            </a:r>
            <a:endParaRPr kumimoji="0" lang="en-US" altLang="ja-JP" sz="3200" b="1">
              <a:solidFill>
                <a:srgbClr val="404040"/>
              </a:solidFill>
              <a:latin typeface="メイリオ" charset="0"/>
              <a:ea typeface="メイリオ" charset="0"/>
              <a:cs typeface="メイリオ" charset="0"/>
            </a:endParaRPr>
          </a:p>
          <a:p>
            <a:pPr latinLnBrk="1"/>
            <a:r>
              <a:rPr kumimoji="0" lang="ja-JP" altLang="en-US" b="1">
                <a:solidFill>
                  <a:srgbClr val="404040"/>
                </a:solidFill>
                <a:latin typeface="メイリオ" charset="0"/>
                <a:ea typeface="メイリオ" charset="0"/>
                <a:cs typeface="メイリオ" charset="0"/>
              </a:rPr>
              <a:t>送信先を直接指定する</a:t>
            </a:r>
          </a:p>
        </p:txBody>
      </p:sp>
      <p:sp>
        <p:nvSpPr>
          <p:cNvPr id="137221" name="Text Box 49"/>
          <p:cNvSpPr txBox="1">
            <a:spLocks noChangeArrowheads="1"/>
          </p:cNvSpPr>
          <p:nvPr/>
        </p:nvSpPr>
        <p:spPr bwMode="auto">
          <a:xfrm>
            <a:off x="719138" y="5265738"/>
            <a:ext cx="4802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sz="3200" b="1">
                <a:solidFill>
                  <a:srgbClr val="404040"/>
                </a:solidFill>
                <a:latin typeface="メイリオ" charset="0"/>
                <a:ea typeface="メイリオ" charset="0"/>
                <a:cs typeface="メイリオ" charset="0"/>
              </a:rPr>
              <a:t>間接通信</a:t>
            </a:r>
            <a:endParaRPr kumimoji="0" lang="en-US" altLang="ja-JP" sz="3200" b="1">
              <a:solidFill>
                <a:srgbClr val="404040"/>
              </a:solidFill>
              <a:latin typeface="メイリオ" charset="0"/>
              <a:ea typeface="メイリオ" charset="0"/>
              <a:cs typeface="メイリオ" charset="0"/>
            </a:endParaRPr>
          </a:p>
          <a:p>
            <a:pPr latinLnBrk="1"/>
            <a:r>
              <a:rPr kumimoji="0" lang="ja-JP" altLang="en-US" b="1">
                <a:solidFill>
                  <a:srgbClr val="404040"/>
                </a:solidFill>
                <a:latin typeface="メイリオ" charset="0"/>
                <a:ea typeface="メイリオ" charset="0"/>
                <a:cs typeface="メイリオ" charset="0"/>
              </a:rPr>
              <a:t>通信の媒介となる資源を指定する</a:t>
            </a:r>
          </a:p>
        </p:txBody>
      </p:sp>
      <p:sp>
        <p:nvSpPr>
          <p:cNvPr id="137222" name="Text Box 8"/>
          <p:cNvSpPr txBox="1">
            <a:spLocks noChangeArrowheads="1"/>
          </p:cNvSpPr>
          <p:nvPr/>
        </p:nvSpPr>
        <p:spPr bwMode="auto">
          <a:xfrm>
            <a:off x="1481138" y="32083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7223" name="Text Box 8"/>
          <p:cNvSpPr txBox="1">
            <a:spLocks noChangeArrowheads="1"/>
          </p:cNvSpPr>
          <p:nvPr/>
        </p:nvSpPr>
        <p:spPr bwMode="auto">
          <a:xfrm>
            <a:off x="1481138" y="45037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51" name="直線コネクタ 50"/>
          <p:cNvCxnSpPr/>
          <p:nvPr/>
        </p:nvCxnSpPr>
        <p:spPr>
          <a:xfrm>
            <a:off x="2624138" y="4732338"/>
            <a:ext cx="22098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a:off x="4833938" y="47323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26" name="Rectangle 10"/>
          <p:cNvSpPr>
            <a:spLocks noChangeArrowheads="1"/>
          </p:cNvSpPr>
          <p:nvPr/>
        </p:nvSpPr>
        <p:spPr bwMode="auto">
          <a:xfrm>
            <a:off x="4681538" y="4579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56" name="直線コネクタ 55"/>
          <p:cNvCxnSpPr/>
          <p:nvPr/>
        </p:nvCxnSpPr>
        <p:spPr>
          <a:xfrm>
            <a:off x="2624138" y="34369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4833938" y="3436938"/>
            <a:ext cx="27432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29" name="Rectangle 10"/>
          <p:cNvSpPr>
            <a:spLocks noChangeArrowheads="1"/>
          </p:cNvSpPr>
          <p:nvPr/>
        </p:nvSpPr>
        <p:spPr bwMode="auto">
          <a:xfrm>
            <a:off x="4681538" y="32845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30" name="Line 16"/>
          <p:cNvSpPr>
            <a:spLocks noChangeShapeType="1"/>
          </p:cNvSpPr>
          <p:nvPr/>
        </p:nvSpPr>
        <p:spPr bwMode="auto">
          <a:xfrm>
            <a:off x="4833938" y="3589338"/>
            <a:ext cx="0" cy="990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31" name="Text Box 11"/>
          <p:cNvSpPr txBox="1">
            <a:spLocks noChangeArrowheads="1"/>
          </p:cNvSpPr>
          <p:nvPr/>
        </p:nvSpPr>
        <p:spPr bwMode="auto">
          <a:xfrm>
            <a:off x="4681538" y="29035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“B”</a:t>
            </a:r>
          </a:p>
        </p:txBody>
      </p:sp>
      <p:sp>
        <p:nvSpPr>
          <p:cNvPr id="137232" name="Text Box 14"/>
          <p:cNvSpPr txBox="1">
            <a:spLocks noChangeArrowheads="1"/>
          </p:cNvSpPr>
          <p:nvPr/>
        </p:nvSpPr>
        <p:spPr bwMode="auto">
          <a:xfrm>
            <a:off x="4681538" y="4884738"/>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A”</a:t>
            </a:r>
          </a:p>
        </p:txBody>
      </p:sp>
      <p:sp>
        <p:nvSpPr>
          <p:cNvPr id="137233" name="Line 16"/>
          <p:cNvSpPr>
            <a:spLocks noChangeShapeType="1"/>
          </p:cNvSpPr>
          <p:nvPr/>
        </p:nvSpPr>
        <p:spPr bwMode="auto">
          <a:xfrm flipV="1">
            <a:off x="2928938" y="3665538"/>
            <a:ext cx="15240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34" name="Text Box 8"/>
          <p:cNvSpPr txBox="1">
            <a:spLocks noChangeArrowheads="1"/>
          </p:cNvSpPr>
          <p:nvPr/>
        </p:nvSpPr>
        <p:spPr bwMode="auto">
          <a:xfrm>
            <a:off x="1481138" y="65611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7235" name="Text Box 8"/>
          <p:cNvSpPr txBox="1">
            <a:spLocks noChangeArrowheads="1"/>
          </p:cNvSpPr>
          <p:nvPr/>
        </p:nvSpPr>
        <p:spPr bwMode="auto">
          <a:xfrm>
            <a:off x="4300538" y="84661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73" name="直線コネクタ 72"/>
          <p:cNvCxnSpPr>
            <a:endCxn id="137238" idx="1"/>
          </p:cNvCxnSpPr>
          <p:nvPr/>
        </p:nvCxnSpPr>
        <p:spPr>
          <a:xfrm>
            <a:off x="5519738" y="8694738"/>
            <a:ext cx="1905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7577138" y="8694738"/>
            <a:ext cx="3962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38" name="Rectangle 10"/>
          <p:cNvSpPr>
            <a:spLocks noChangeArrowheads="1"/>
          </p:cNvSpPr>
          <p:nvPr/>
        </p:nvSpPr>
        <p:spPr bwMode="auto">
          <a:xfrm>
            <a:off x="7424738" y="85423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76" name="直線コネクタ 75"/>
          <p:cNvCxnSpPr/>
          <p:nvPr/>
        </p:nvCxnSpPr>
        <p:spPr>
          <a:xfrm>
            <a:off x="2624138" y="67897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a:off x="4833938" y="6789738"/>
            <a:ext cx="3810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41" name="Rectangle 10"/>
          <p:cNvSpPr>
            <a:spLocks noChangeArrowheads="1"/>
          </p:cNvSpPr>
          <p:nvPr/>
        </p:nvSpPr>
        <p:spPr bwMode="auto">
          <a:xfrm>
            <a:off x="4681538" y="66373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42" name="Line 16"/>
          <p:cNvSpPr>
            <a:spLocks noChangeShapeType="1"/>
          </p:cNvSpPr>
          <p:nvPr/>
        </p:nvSpPr>
        <p:spPr bwMode="auto">
          <a:xfrm>
            <a:off x="4833938" y="6942138"/>
            <a:ext cx="0" cy="6858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43" name="Text Box 11"/>
          <p:cNvSpPr txBox="1">
            <a:spLocks noChangeArrowheads="1"/>
          </p:cNvSpPr>
          <p:nvPr/>
        </p:nvSpPr>
        <p:spPr bwMode="auto">
          <a:xfrm>
            <a:off x="4681538" y="62563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“X”</a:t>
            </a:r>
          </a:p>
        </p:txBody>
      </p:sp>
      <p:sp>
        <p:nvSpPr>
          <p:cNvPr id="137244" name="Text Box 14"/>
          <p:cNvSpPr txBox="1">
            <a:spLocks noChangeArrowheads="1"/>
          </p:cNvSpPr>
          <p:nvPr/>
        </p:nvSpPr>
        <p:spPr bwMode="auto">
          <a:xfrm>
            <a:off x="7424738" y="8847138"/>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X”</a:t>
            </a:r>
          </a:p>
        </p:txBody>
      </p:sp>
      <p:sp>
        <p:nvSpPr>
          <p:cNvPr id="137245" name="Text Box 17"/>
          <p:cNvSpPr txBox="1">
            <a:spLocks noChangeArrowheads="1"/>
          </p:cNvSpPr>
          <p:nvPr/>
        </p:nvSpPr>
        <p:spPr bwMode="auto">
          <a:xfrm>
            <a:off x="8110538" y="80851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7246" name="Line 16"/>
          <p:cNvSpPr>
            <a:spLocks noChangeShapeType="1"/>
          </p:cNvSpPr>
          <p:nvPr/>
        </p:nvSpPr>
        <p:spPr bwMode="auto">
          <a:xfrm flipV="1">
            <a:off x="8034338" y="85423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47" name="Text Box 8"/>
          <p:cNvSpPr txBox="1">
            <a:spLocks noChangeArrowheads="1"/>
          </p:cNvSpPr>
          <p:nvPr/>
        </p:nvSpPr>
        <p:spPr bwMode="auto">
          <a:xfrm>
            <a:off x="2700338" y="755173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Mailbox X</a:t>
            </a:r>
          </a:p>
        </p:txBody>
      </p:sp>
      <p:cxnSp>
        <p:nvCxnSpPr>
          <p:cNvPr id="86" name="直線コネクタ 85"/>
          <p:cNvCxnSpPr/>
          <p:nvPr/>
        </p:nvCxnSpPr>
        <p:spPr>
          <a:xfrm>
            <a:off x="4833938" y="77803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49" name="Rectangle 10"/>
          <p:cNvSpPr>
            <a:spLocks noChangeArrowheads="1"/>
          </p:cNvSpPr>
          <p:nvPr/>
        </p:nvSpPr>
        <p:spPr bwMode="auto">
          <a:xfrm>
            <a:off x="4681538" y="7627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50" name="Rectangle 10"/>
          <p:cNvSpPr>
            <a:spLocks noChangeArrowheads="1"/>
          </p:cNvSpPr>
          <p:nvPr/>
        </p:nvSpPr>
        <p:spPr bwMode="auto">
          <a:xfrm>
            <a:off x="7424738" y="7627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51" name="Line 16"/>
          <p:cNvSpPr>
            <a:spLocks noChangeShapeType="1"/>
          </p:cNvSpPr>
          <p:nvPr/>
        </p:nvSpPr>
        <p:spPr bwMode="auto">
          <a:xfrm>
            <a:off x="7577138" y="7932738"/>
            <a:ext cx="0" cy="609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pic>
        <p:nvPicPr>
          <p:cNvPr id="137252" name="Picture 56" descr="BD04914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9138" y="70183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3" name="Picture 56" descr="BD04914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48538" y="80089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4" name="Text Box 17"/>
          <p:cNvSpPr txBox="1">
            <a:spLocks noChangeArrowheads="1"/>
          </p:cNvSpPr>
          <p:nvPr/>
        </p:nvSpPr>
        <p:spPr bwMode="auto">
          <a:xfrm>
            <a:off x="2547938" y="38179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メッセージを作成</a:t>
            </a:r>
          </a:p>
        </p:txBody>
      </p:sp>
      <p:pic>
        <p:nvPicPr>
          <p:cNvPr id="137255" name="Picture 56" descr="BD04914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5338" y="38179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6" name="Text Box 17"/>
          <p:cNvSpPr txBox="1">
            <a:spLocks noChangeArrowheads="1"/>
          </p:cNvSpPr>
          <p:nvPr/>
        </p:nvSpPr>
        <p:spPr bwMode="auto">
          <a:xfrm>
            <a:off x="5214938" y="40465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7257" name="Line 16"/>
          <p:cNvSpPr>
            <a:spLocks noChangeShapeType="1"/>
          </p:cNvSpPr>
          <p:nvPr/>
        </p:nvSpPr>
        <p:spPr bwMode="auto">
          <a:xfrm flipV="1">
            <a:off x="5138738" y="45037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58" name="Line 16"/>
          <p:cNvSpPr>
            <a:spLocks noChangeShapeType="1"/>
          </p:cNvSpPr>
          <p:nvPr/>
        </p:nvSpPr>
        <p:spPr bwMode="auto">
          <a:xfrm flipV="1">
            <a:off x="2700338" y="6942138"/>
            <a:ext cx="15240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59" name="Text Box 17"/>
          <p:cNvSpPr txBox="1">
            <a:spLocks noChangeArrowheads="1"/>
          </p:cNvSpPr>
          <p:nvPr/>
        </p:nvSpPr>
        <p:spPr bwMode="auto">
          <a:xfrm>
            <a:off x="2319338" y="70945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メッセージを作成</a:t>
            </a:r>
          </a:p>
        </p:txBody>
      </p:sp>
    </p:spTree>
    <p:extLst>
      <p:ext uri="{BB962C8B-B14F-4D97-AF65-F5344CB8AC3E}">
        <p14:creationId xmlns:p14="http://schemas.microsoft.com/office/powerpoint/2010/main" val="794503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タイトル 2"/>
          <p:cNvSpPr>
            <a:spLocks noGrp="1"/>
          </p:cNvSpPr>
          <p:nvPr>
            <p:ph type="title"/>
          </p:nvPr>
        </p:nvSpPr>
        <p:spPr/>
        <p:txBody>
          <a:bodyPr/>
          <a:lstStyle/>
          <a:p>
            <a:pPr eaLnBrk="1" hangingPunct="1"/>
            <a:r>
              <a:rPr lang="ja-JP" altLang="en-US">
                <a:latin typeface="メイリオ" charset="0"/>
                <a:ea typeface="メイリオ" charset="0"/>
                <a:cs typeface="メイリオ" charset="0"/>
              </a:rPr>
              <a:t>（補足）直接通信、間接通信の例</a:t>
            </a:r>
          </a:p>
        </p:txBody>
      </p:sp>
      <p:sp>
        <p:nvSpPr>
          <p:cNvPr id="139266" name="コンテンツ プレースホルダ 3"/>
          <p:cNvSpPr>
            <a:spLocks noGrp="1"/>
          </p:cNvSpPr>
          <p:nvPr>
            <p:ph idx="1"/>
          </p:nvPr>
        </p:nvSpPr>
        <p:spPr/>
        <p:txBody>
          <a:bodyPr/>
          <a:lstStyle/>
          <a:p>
            <a:pPr eaLnBrk="1" hangingPunct="1"/>
            <a:r>
              <a:rPr lang="ja-JP" altLang="en-US">
                <a:latin typeface="メイリオ" charset="0"/>
                <a:ea typeface="メイリオ" charset="0"/>
                <a:cs typeface="メイリオ" charset="0"/>
              </a:rPr>
              <a:t>直接通信</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タスクイベントの送信</a:t>
            </a:r>
            <a:endParaRPr lang="en-US" altLang="ja-JP">
              <a:latin typeface="ＭＳ Ｐゴシック" charset="0"/>
              <a:ea typeface="ＭＳ Ｐゴシック" charset="0"/>
              <a:cs typeface="ＭＳ Ｐゴシック" charset="0"/>
            </a:endParaRPr>
          </a:p>
          <a:p>
            <a:pPr lvl="1" eaLnBrk="1" hangingPunct="1"/>
            <a:r>
              <a:rPr lang="en-US" altLang="ja-JP">
                <a:latin typeface="ＭＳ Ｐゴシック" charset="0"/>
                <a:ea typeface="ＭＳ Ｐゴシック" charset="0"/>
                <a:cs typeface="ＭＳ Ｐゴシック" charset="0"/>
              </a:rPr>
              <a:t>tk_sig_tev (ID tskid, INT tskevt);</a:t>
            </a:r>
          </a:p>
          <a:p>
            <a:pPr lvl="1"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間接通信</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メッセージバッファへ送信</a:t>
            </a:r>
            <a:endParaRPr lang="en-US" altLang="ja-JP">
              <a:latin typeface="ＭＳ Ｐゴシック" charset="0"/>
              <a:ea typeface="ＭＳ Ｐゴシック" charset="0"/>
              <a:cs typeface="ＭＳ Ｐゴシック" charset="0"/>
            </a:endParaRPr>
          </a:p>
          <a:p>
            <a:pPr lvl="1" eaLnBrk="1" hangingPunct="1"/>
            <a:r>
              <a:rPr lang="en-US" altLang="ja-JP">
                <a:latin typeface="ＭＳ Ｐゴシック" charset="0"/>
                <a:ea typeface="ＭＳ Ｐゴシック" charset="0"/>
                <a:cs typeface="ＭＳ Ｐゴシック" charset="0"/>
              </a:rPr>
              <a:t>tk_snd_mbf (ID mbfid, VP msg, INT msgsz, TMO tmout);</a:t>
            </a:r>
            <a:endParaRPr lang="ja-JP" altLang="en-US">
              <a:latin typeface="ＭＳ Ｐゴシック" charset="0"/>
              <a:ea typeface="ＭＳ Ｐゴシック" charset="0"/>
              <a:cs typeface="ＭＳ Ｐゴシック" charset="0"/>
            </a:endParaRPr>
          </a:p>
        </p:txBody>
      </p:sp>
      <p:sp>
        <p:nvSpPr>
          <p:cNvPr id="139267"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2054F67-B370-434A-B32E-3724BDE48E74}" type="slidenum">
              <a:rPr kumimoji="0" lang="ja-JP" altLang="en-US" sz="2000">
                <a:solidFill>
                  <a:schemeClr val="bg1"/>
                </a:solidFill>
                <a:latin typeface="Rockwell" charset="0"/>
                <a:ea typeface="ＭＳ ゴシック" charset="0"/>
                <a:cs typeface="ＭＳ ゴシック" charset="0"/>
              </a:rPr>
              <a:pPr/>
              <a:t>67</a:t>
            </a:fld>
            <a:endParaRPr kumimoji="0" lang="en-US" altLang="ja-JP" sz="2000">
              <a:solidFill>
                <a:schemeClr val="bg1"/>
              </a:solidFill>
              <a:latin typeface="Rockwell" charset="0"/>
              <a:ea typeface="ＭＳ ゴシック" charset="0"/>
              <a:cs typeface="ＭＳ ゴシック" charset="0"/>
            </a:endParaRPr>
          </a:p>
        </p:txBody>
      </p:sp>
      <p:sp>
        <p:nvSpPr>
          <p:cNvPr id="139268" name="フッター プレースホルダ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369587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1025525" y="3741738"/>
            <a:ext cx="10260013" cy="2819400"/>
          </a:xfrm>
        </p:spPr>
        <p:txBody>
          <a:bodyPr/>
          <a:lstStyle/>
          <a:p>
            <a:pPr eaLnBrk="1" hangingPunct="1"/>
            <a:r>
              <a:rPr lang="ja-JP" altLang="en-US" dirty="0" smtClean="0">
                <a:latin typeface="メイリオ" charset="0"/>
                <a:ea typeface="メイリオ" charset="0"/>
                <a:cs typeface="メイリオ" charset="0"/>
              </a:rPr>
              <a:t>４</a:t>
            </a:r>
            <a:r>
              <a:rPr lang="en-US" altLang="ja-JP" dirty="0" smtClean="0">
                <a:latin typeface="メイリオ" charset="0"/>
                <a:ea typeface="メイリオ" charset="0"/>
                <a:cs typeface="メイリオ" charset="0"/>
              </a:rPr>
              <a:t> </a:t>
            </a:r>
            <a:r>
              <a:rPr lang="ja-JP" altLang="en-US" dirty="0">
                <a:latin typeface="メイリオ" charset="0"/>
                <a:ea typeface="メイリオ" charset="0"/>
                <a:cs typeface="メイリオ" charset="0"/>
              </a:rPr>
              <a:t>記憶管理</a:t>
            </a:r>
            <a:endParaRPr lang="en-US" altLang="ja-JP" dirty="0">
              <a:latin typeface="メイリオ" charset="0"/>
              <a:ea typeface="メイリオ" charset="0"/>
              <a:cs typeface="メイリオ" charset="0"/>
            </a:endParaRPr>
          </a:p>
        </p:txBody>
      </p:sp>
      <p:sp>
        <p:nvSpPr>
          <p:cNvPr id="157698"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57699" name="スライド番号プレースホルダ 8"/>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D33E937-43DE-FA43-BA89-AB5F092AE50C}" type="slidenum">
              <a:rPr kumimoji="0" lang="ja-JP" altLang="en-US" sz="2000">
                <a:solidFill>
                  <a:schemeClr val="bg1"/>
                </a:solidFill>
                <a:latin typeface="Rockwell" charset="0"/>
                <a:ea typeface="ＭＳ ゴシック" charset="0"/>
                <a:cs typeface="ＭＳ ゴシック" charset="0"/>
              </a:rPr>
              <a:pPr/>
              <a:t>68</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875315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メモリプール管理（１）</a:t>
            </a:r>
          </a:p>
        </p:txBody>
      </p:sp>
      <p:sp>
        <p:nvSpPr>
          <p:cNvPr id="159746"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処理の途中で多くのメモリが必要になること</a:t>
            </a:r>
          </a:p>
          <a:p>
            <a:pPr lvl="1"/>
            <a:r>
              <a:rPr lang="ja-JP" altLang="en-US">
                <a:latin typeface="ヒラギノ丸ゴ Pro W4" charset="0"/>
                <a:ea typeface="ヒラギノ丸ゴ Pro W4" charset="0"/>
                <a:cs typeface="ヒラギノ丸ゴ Pro W4" charset="0"/>
              </a:rPr>
              <a:t>必要最大のメモリを常に独占するのは無駄</a:t>
            </a:r>
          </a:p>
          <a:p>
            <a:pPr lvl="1"/>
            <a:r>
              <a:rPr lang="ja-JP" altLang="en-US">
                <a:latin typeface="ヒラギノ丸ゴ Pro W4" charset="0"/>
                <a:ea typeface="ヒラギノ丸ゴ Pro W4" charset="0"/>
                <a:cs typeface="ヒラギノ丸ゴ Pro W4" charset="0"/>
              </a:rPr>
              <a:t>必要な時だけにメモリを確保する</a:t>
            </a:r>
          </a:p>
          <a:p>
            <a:pPr lvl="1"/>
            <a:r>
              <a:rPr lang="ja-JP" altLang="en-US">
                <a:latin typeface="ヒラギノ丸ゴ Pro W4" charset="0"/>
                <a:ea typeface="ヒラギノ丸ゴ Pro W4" charset="0"/>
                <a:cs typeface="ヒラギノ丸ゴ Pro W4" charset="0"/>
              </a:rPr>
              <a:t>必要がなくなったら解放する</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そのためには</a:t>
            </a:r>
            <a:r>
              <a:rPr lang="en-US" altLang="ja-JP">
                <a:latin typeface="ヒラギノ丸ゴ Pro W4" charset="0"/>
                <a:ea typeface="ヒラギノ丸ゴ Pro W4" charset="0"/>
                <a:cs typeface="ヒラギノ丸ゴ Pro W4" charset="0"/>
              </a:rPr>
              <a:t>.....</a:t>
            </a:r>
          </a:p>
          <a:p>
            <a:r>
              <a:rPr lang="ja-JP" altLang="en-US">
                <a:latin typeface="メイリオ" charset="0"/>
                <a:ea typeface="メイリオ" charset="0"/>
                <a:cs typeface="メイリオ" charset="0"/>
              </a:rPr>
              <a:t>どのメモリをどのタスクが使っているか管理</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sym typeface="Wingdings" charset="0"/>
              </a:rPr>
              <a:t></a:t>
            </a:r>
            <a:r>
              <a:rPr lang="ja-JP" altLang="en-US">
                <a:latin typeface="メイリオ" charset="0"/>
                <a:ea typeface="メイリオ" charset="0"/>
                <a:cs typeface="メイリオ" charset="0"/>
              </a:rPr>
              <a:t>メモリプール管理機能</a:t>
            </a:r>
          </a:p>
        </p:txBody>
      </p:sp>
      <p:sp>
        <p:nvSpPr>
          <p:cNvPr id="191492" name="スライド番号プレースホルダ 5"/>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FC4A0664-7C77-4B4C-8815-535DBA31104E}" type="slidenum">
              <a:rPr lang="ja-JP" altLang="en-US" sz="2000" smtClean="0">
                <a:solidFill>
                  <a:srgbClr val="FFFFFF"/>
                </a:solidFill>
                <a:latin typeface="+mn-ea"/>
                <a:ea typeface="+mn-ea"/>
              </a:rPr>
              <a:pPr>
                <a:defRPr/>
              </a:pPr>
              <a:t>69</a:t>
            </a:fld>
            <a:endParaRPr lang="en-US" altLang="ja-JP" sz="2000" smtClean="0">
              <a:solidFill>
                <a:srgbClr val="FFFFFF"/>
              </a:solidFill>
              <a:latin typeface="+mn-ea"/>
              <a:ea typeface="+mn-ea"/>
            </a:endParaRPr>
          </a:p>
        </p:txBody>
      </p:sp>
      <p:sp>
        <p:nvSpPr>
          <p:cNvPr id="15974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7005823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sz="half" idx="2"/>
          </p:nvPr>
        </p:nvSpPr>
        <p:spPr>
          <a:xfrm>
            <a:off x="708025" y="1836738"/>
            <a:ext cx="5210175" cy="6889750"/>
          </a:xfrm>
        </p:spPr>
        <p:txBody>
          <a:bodyPr/>
          <a:lstStyle/>
          <a:p>
            <a:pPr eaLnBrk="1" hangingPunct="1"/>
            <a:r>
              <a:rPr lang="ja-JP" altLang="en-US" smtClean="0">
                <a:latin typeface="ヒラギノ角ゴ ProN W6" charset="0"/>
                <a:ea typeface="ヒラギノ角ゴ ProN W6" charset="0"/>
                <a:cs typeface="ヒラギノ角ゴ ProN W6" charset="0"/>
              </a:rPr>
              <a:t>携帯電話</a:t>
            </a:r>
          </a:p>
          <a:p>
            <a:pPr eaLnBrk="1" hangingPunct="1"/>
            <a:r>
              <a:rPr lang="ja-JP" altLang="en-US" smtClean="0">
                <a:latin typeface="ヒラギノ角ゴ ProN W6" charset="0"/>
                <a:ea typeface="ヒラギノ角ゴ ProN W6" charset="0"/>
                <a:cs typeface="ヒラギノ角ゴ ProN W6" charset="0"/>
              </a:rPr>
              <a:t>ビデオカメラ</a:t>
            </a:r>
          </a:p>
          <a:p>
            <a:pPr eaLnBrk="1" hangingPunct="1"/>
            <a:r>
              <a:rPr lang="ja-JP" altLang="en-US" smtClean="0">
                <a:latin typeface="ヒラギノ角ゴ ProN W6" charset="0"/>
                <a:ea typeface="ヒラギノ角ゴ ProN W6" charset="0"/>
                <a:cs typeface="ヒラギノ角ゴ ProN W6" charset="0"/>
              </a:rPr>
              <a:t>デジカメ</a:t>
            </a:r>
          </a:p>
          <a:p>
            <a:pPr eaLnBrk="1" hangingPunct="1"/>
            <a:r>
              <a:rPr lang="ja-JP" altLang="en-US" smtClean="0">
                <a:latin typeface="ヒラギノ角ゴ ProN W6" charset="0"/>
                <a:ea typeface="ヒラギノ角ゴ ProN W6" charset="0"/>
                <a:cs typeface="ヒラギノ角ゴ ProN W6" charset="0"/>
              </a:rPr>
              <a:t>コピー機</a:t>
            </a:r>
          </a:p>
          <a:p>
            <a:pPr eaLnBrk="1" hangingPunct="1"/>
            <a:r>
              <a:rPr lang="ja-JP" altLang="en-US" smtClean="0">
                <a:latin typeface="ヒラギノ角ゴ ProN W6" charset="0"/>
                <a:ea typeface="ヒラギノ角ゴ ProN W6" charset="0"/>
                <a:cs typeface="ヒラギノ角ゴ ProN W6" charset="0"/>
              </a:rPr>
              <a:t>ファックス</a:t>
            </a:r>
            <a:endParaRPr lang="ja-JP" altLang="en-US">
              <a:latin typeface="ヒラギノ角ゴ ProN W6" charset="0"/>
              <a:ea typeface="ヒラギノ角ゴ ProN W6" charset="0"/>
              <a:cs typeface="ヒラギノ角ゴ ProN W6" charset="0"/>
            </a:endParaRPr>
          </a:p>
        </p:txBody>
      </p:sp>
      <p:sp>
        <p:nvSpPr>
          <p:cNvPr id="22530" name="コンテンツ プレースホルダ 15"/>
          <p:cNvSpPr>
            <a:spLocks noGrp="1"/>
          </p:cNvSpPr>
          <p:nvPr>
            <p:ph sz="quarter" idx="4"/>
          </p:nvPr>
        </p:nvSpPr>
        <p:spPr>
          <a:xfrm>
            <a:off x="6265863" y="1836738"/>
            <a:ext cx="5208587" cy="6889750"/>
          </a:xfrm>
        </p:spPr>
        <p:txBody>
          <a:bodyPr/>
          <a:lstStyle/>
          <a:p>
            <a:pPr eaLnBrk="1" hangingPunct="1"/>
            <a:r>
              <a:rPr lang="ja-JP" altLang="en-US" smtClean="0">
                <a:latin typeface="ヒラギノ角ゴ ProN W6" charset="0"/>
                <a:ea typeface="ヒラギノ角ゴ ProN W6" charset="0"/>
                <a:cs typeface="ヒラギノ角ゴ ProN W6" charset="0"/>
              </a:rPr>
              <a:t>自動車</a:t>
            </a:r>
          </a:p>
          <a:p>
            <a:pPr eaLnBrk="1" hangingPunct="1"/>
            <a:r>
              <a:rPr lang="ja-JP" altLang="en-US" smtClean="0">
                <a:latin typeface="ヒラギノ角ゴ ProN W6" charset="0"/>
                <a:ea typeface="ヒラギノ角ゴ ProN W6" charset="0"/>
                <a:cs typeface="ヒラギノ角ゴ ProN W6" charset="0"/>
              </a:rPr>
              <a:t>カーナビ</a:t>
            </a:r>
          </a:p>
          <a:p>
            <a:pPr eaLnBrk="1" hangingPunct="1"/>
            <a:r>
              <a:rPr lang="ja-JP" altLang="en-US" smtClean="0">
                <a:latin typeface="ヒラギノ角ゴ ProN W6" charset="0"/>
                <a:ea typeface="ヒラギノ角ゴ ProN W6" charset="0"/>
                <a:cs typeface="ヒラギノ角ゴ ProN W6" charset="0"/>
              </a:rPr>
              <a:t>ＭＤプレイヤ</a:t>
            </a:r>
          </a:p>
          <a:p>
            <a:pPr eaLnBrk="1" hangingPunct="1"/>
            <a:r>
              <a:rPr lang="ja-JP" altLang="en-US" smtClean="0">
                <a:latin typeface="ヒラギノ角ゴ ProN W6" charset="0"/>
                <a:ea typeface="ヒラギノ角ゴ ProN W6" charset="0"/>
                <a:cs typeface="ヒラギノ角ゴ ProN W6" charset="0"/>
              </a:rPr>
              <a:t>ＤＶＤデッキ</a:t>
            </a:r>
          </a:p>
          <a:p>
            <a:pPr eaLnBrk="1" hangingPunct="1"/>
            <a:r>
              <a:rPr lang="ja-JP" altLang="en-US" smtClean="0">
                <a:latin typeface="ヒラギノ角ゴ ProN W6" charset="0"/>
                <a:ea typeface="ヒラギノ角ゴ ProN W6" charset="0"/>
                <a:cs typeface="ヒラギノ角ゴ ProN W6" charset="0"/>
              </a:rPr>
              <a:t>自動販売機</a:t>
            </a:r>
          </a:p>
          <a:p>
            <a:pPr eaLnBrk="1" hangingPunct="1"/>
            <a:endParaRPr lang="ja-JP" altLang="en-US">
              <a:latin typeface="ヒラギノ角ゴ ProN W6" charset="0"/>
              <a:ea typeface="ヒラギノ角ゴ ProN W6" charset="0"/>
              <a:cs typeface="ヒラギノ角ゴ ProN W6" charset="0"/>
            </a:endParaRPr>
          </a:p>
        </p:txBody>
      </p:sp>
      <p:sp>
        <p:nvSpPr>
          <p:cNvPr id="22531" name="Rectangle 2"/>
          <p:cNvSpPr>
            <a:spLocks noGrp="1" noChangeArrowheads="1"/>
          </p:cNvSpPr>
          <p:nvPr>
            <p:ph type="title"/>
          </p:nvPr>
        </p:nvSpPr>
        <p:spPr>
          <a:xfrm>
            <a:off x="709613" y="688975"/>
            <a:ext cx="10761662" cy="919163"/>
          </a:xfrm>
        </p:spPr>
        <p:txBody>
          <a:bodyPr/>
          <a:lstStyle/>
          <a:p>
            <a:pPr eaLnBrk="1" hangingPunct="1"/>
            <a:r>
              <a:rPr lang="ja-JP" altLang="en-US" smtClean="0">
                <a:latin typeface="メイリオ" charset="0"/>
                <a:ea typeface="メイリオ" charset="0"/>
                <a:cs typeface="メイリオ" charset="0"/>
              </a:rPr>
              <a:t>組込み型のコンピュータ（１）</a:t>
            </a:r>
            <a:endParaRPr lang="ja-JP" altLang="en-US">
              <a:latin typeface="メイリオ" charset="0"/>
              <a:ea typeface="メイリオ" charset="0"/>
              <a:cs typeface="メイリオ" charset="0"/>
            </a:endParaRPr>
          </a:p>
        </p:txBody>
      </p:sp>
      <p:sp>
        <p:nvSpPr>
          <p:cNvPr id="22532" name="Rectangle 5"/>
          <p:cNvSpPr>
            <a:spLocks noChangeArrowheads="1"/>
          </p:cNvSpPr>
          <p:nvPr/>
        </p:nvSpPr>
        <p:spPr bwMode="auto">
          <a:xfrm>
            <a:off x="419100" y="8237538"/>
            <a:ext cx="121872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34" tIns="57368" rIns="114734" bIns="57368" anchor="ctr" anchorCtr="1"/>
          <a:lstStyle/>
          <a:p>
            <a:pPr marL="571500" indent="-571500" algn="ctr" defTabSz="1138238" latinLnBrk="1">
              <a:spcBef>
                <a:spcPct val="20000"/>
              </a:spcBef>
              <a:buClr>
                <a:srgbClr val="FCBA00"/>
              </a:buClr>
            </a:pPr>
            <a:r>
              <a:rPr kumimoji="0" lang="ja-JP" altLang="en-US">
                <a:solidFill>
                  <a:srgbClr val="404040"/>
                </a:solidFill>
                <a:latin typeface="ヒラギノ角ゴ ProN W6" charset="0"/>
                <a:ea typeface="ヒラギノ角ゴ ProN W6" charset="0"/>
                <a:cs typeface="ヒラギノ角ゴ ProN W6" charset="0"/>
              </a:rPr>
              <a:t>これらにも全部、コンピュータが入っている</a:t>
            </a:r>
          </a:p>
          <a:p>
            <a:pPr marL="571500" indent="-571500" algn="ctr" defTabSz="1138238" latinLnBrk="1">
              <a:spcBef>
                <a:spcPct val="20000"/>
              </a:spcBef>
              <a:buClr>
                <a:srgbClr val="FCBA00"/>
              </a:buClr>
            </a:pPr>
            <a:r>
              <a:rPr kumimoji="0" lang="ja-JP" altLang="en-US">
                <a:solidFill>
                  <a:srgbClr val="404040"/>
                </a:solidFill>
                <a:latin typeface="ヒラギノ角ゴ ProN W6" charset="0"/>
                <a:ea typeface="ヒラギノ角ゴ ProN W6" charset="0"/>
                <a:cs typeface="ヒラギノ角ゴ ProN W6" charset="0"/>
              </a:rPr>
              <a:t>「組込みコンピュータ」（</a:t>
            </a:r>
            <a:r>
              <a:rPr kumimoji="0" lang="en-US" altLang="ja-JP">
                <a:solidFill>
                  <a:srgbClr val="404040"/>
                </a:solidFill>
                <a:latin typeface="ヒラギノ角ゴ ProN W6" charset="0"/>
                <a:ea typeface="ヒラギノ角ゴ ProN W6" charset="0"/>
                <a:cs typeface="ヒラギノ角ゴ ProN W6" charset="0"/>
              </a:rPr>
              <a:t>Embedded Computer</a:t>
            </a:r>
            <a:r>
              <a:rPr kumimoji="0" lang="ja-JP" altLang="en-US">
                <a:solidFill>
                  <a:srgbClr val="404040"/>
                </a:solidFill>
                <a:latin typeface="ヒラギノ角ゴ ProN W6" charset="0"/>
                <a:ea typeface="ヒラギノ角ゴ ProN W6" charset="0"/>
                <a:cs typeface="ヒラギノ角ゴ ProN W6" charset="0"/>
              </a:rPr>
              <a:t>）</a:t>
            </a:r>
          </a:p>
        </p:txBody>
      </p:sp>
      <p:grpSp>
        <p:nvGrpSpPr>
          <p:cNvPr id="22533" name="図形グループ 22"/>
          <p:cNvGrpSpPr>
            <a:grpSpLocks/>
          </p:cNvGrpSpPr>
          <p:nvPr/>
        </p:nvGrpSpPr>
        <p:grpSpPr bwMode="auto">
          <a:xfrm>
            <a:off x="947738" y="5265738"/>
            <a:ext cx="887412" cy="2365375"/>
            <a:chOff x="3890469" y="2443164"/>
            <a:chExt cx="886798" cy="2365275"/>
          </a:xfrm>
        </p:grpSpPr>
        <p:graphicFrame>
          <p:nvGraphicFramePr>
            <p:cNvPr id="22548" name="Object 8"/>
            <p:cNvGraphicFramePr>
              <a:graphicFrameLocks noChangeAspect="1"/>
            </p:cNvGraphicFramePr>
            <p:nvPr/>
          </p:nvGraphicFramePr>
          <p:xfrm>
            <a:off x="3890469" y="2443164"/>
            <a:ext cx="759658" cy="2365275"/>
          </p:xfrm>
          <a:graphic>
            <a:graphicData uri="http://schemas.openxmlformats.org/presentationml/2006/ole">
              <mc:AlternateContent xmlns:mc="http://schemas.openxmlformats.org/markup-compatibility/2006">
                <mc:Choice xmlns:v="urn:schemas-microsoft-com:vml" Requires="v">
                  <p:oleObj spid="_x0000_s22886" name="VISIO" r:id="rId4" imgW="1127760" imgH="3515868" progId="">
                    <p:embed/>
                  </p:oleObj>
                </mc:Choice>
                <mc:Fallback>
                  <p:oleObj name="VISIO" r:id="rId4" imgW="1127760" imgH="3515868"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469" y="2443164"/>
                          <a:ext cx="759658" cy="23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9" name="Object 12"/>
            <p:cNvGraphicFramePr>
              <a:graphicFrameLocks noChangeAspect="1"/>
            </p:cNvGraphicFramePr>
            <p:nvPr/>
          </p:nvGraphicFramePr>
          <p:xfrm>
            <a:off x="3893647" y="3892849"/>
            <a:ext cx="883620" cy="627878"/>
          </p:xfrm>
          <a:graphic>
            <a:graphicData uri="http://schemas.openxmlformats.org/presentationml/2006/ole">
              <mc:AlternateContent xmlns:mc="http://schemas.openxmlformats.org/markup-compatibility/2006">
                <mc:Choice xmlns:v="urn:schemas-microsoft-com:vml" Requires="v">
                  <p:oleObj spid="_x0000_s22887" name="VISIO" r:id="rId6" imgW="1514856" imgH="1080516" progId="">
                    <p:embed/>
                  </p:oleObj>
                </mc:Choice>
                <mc:Fallback>
                  <p:oleObj name="VISIO" r:id="rId6" imgW="1514856" imgH="1080516"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647" y="3892849"/>
                          <a:ext cx="883620" cy="62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4" name="図形グループ 23"/>
          <p:cNvGrpSpPr>
            <a:grpSpLocks/>
          </p:cNvGrpSpPr>
          <p:nvPr/>
        </p:nvGrpSpPr>
        <p:grpSpPr bwMode="auto">
          <a:xfrm>
            <a:off x="5619750" y="5722938"/>
            <a:ext cx="1781175" cy="1597025"/>
            <a:chOff x="5041081" y="3053558"/>
            <a:chExt cx="1781543" cy="1597514"/>
          </a:xfrm>
        </p:grpSpPr>
        <p:graphicFrame>
          <p:nvGraphicFramePr>
            <p:cNvPr id="22546" name="Object 11"/>
            <p:cNvGraphicFramePr>
              <a:graphicFrameLocks noChangeAspect="1"/>
            </p:cNvGraphicFramePr>
            <p:nvPr/>
          </p:nvGraphicFramePr>
          <p:xfrm>
            <a:off x="5041081" y="3053558"/>
            <a:ext cx="1781543" cy="1597514"/>
          </p:xfrm>
          <a:graphic>
            <a:graphicData uri="http://schemas.openxmlformats.org/presentationml/2006/ole">
              <mc:AlternateContent xmlns:mc="http://schemas.openxmlformats.org/markup-compatibility/2006">
                <mc:Choice xmlns:v="urn:schemas-microsoft-com:vml" Requires="v">
                  <p:oleObj spid="_x0000_s22888" name="VISIO" r:id="rId8" imgW="1781556" imgH="1597152" progId="">
                    <p:embed/>
                  </p:oleObj>
                </mc:Choice>
                <mc:Fallback>
                  <p:oleObj name="VISIO" r:id="rId8" imgW="1781556" imgH="1597152"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1081" y="3053558"/>
                          <a:ext cx="1781543" cy="159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7" name="Object 13"/>
            <p:cNvGraphicFramePr>
              <a:graphicFrameLocks noChangeAspect="1"/>
            </p:cNvGraphicFramePr>
            <p:nvPr/>
          </p:nvGraphicFramePr>
          <p:xfrm>
            <a:off x="5726045" y="3967558"/>
            <a:ext cx="883620" cy="629468"/>
          </p:xfrm>
          <a:graphic>
            <a:graphicData uri="http://schemas.openxmlformats.org/presentationml/2006/ole">
              <mc:AlternateContent xmlns:mc="http://schemas.openxmlformats.org/markup-compatibility/2006">
                <mc:Choice xmlns:v="urn:schemas-microsoft-com:vml" Requires="v">
                  <p:oleObj spid="_x0000_s22889" name="VISIO" r:id="rId10" imgW="1514856" imgH="1080516" progId="">
                    <p:embed/>
                  </p:oleObj>
                </mc:Choice>
                <mc:Fallback>
                  <p:oleObj name="VISIO" r:id="rId10" imgW="1514856" imgH="1080516" progId="">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045" y="3967558"/>
                          <a:ext cx="883620" cy="6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5" name="図形グループ 24"/>
          <p:cNvGrpSpPr>
            <a:grpSpLocks/>
          </p:cNvGrpSpPr>
          <p:nvPr/>
        </p:nvGrpSpPr>
        <p:grpSpPr bwMode="auto">
          <a:xfrm>
            <a:off x="2852738" y="5951538"/>
            <a:ext cx="2211387" cy="1292225"/>
            <a:chOff x="3966753" y="5035746"/>
            <a:chExt cx="2210639" cy="1292318"/>
          </a:xfrm>
        </p:grpSpPr>
        <p:graphicFrame>
          <p:nvGraphicFramePr>
            <p:cNvPr id="22544" name="Object 7"/>
            <p:cNvGraphicFramePr>
              <a:graphicFrameLocks noChangeAspect="1"/>
            </p:cNvGraphicFramePr>
            <p:nvPr/>
          </p:nvGraphicFramePr>
          <p:xfrm>
            <a:off x="3966753" y="5035746"/>
            <a:ext cx="2210639" cy="1292318"/>
          </p:xfrm>
          <a:graphic>
            <a:graphicData uri="http://schemas.openxmlformats.org/presentationml/2006/ole">
              <mc:AlternateContent xmlns:mc="http://schemas.openxmlformats.org/markup-compatibility/2006">
                <mc:Choice xmlns:v="urn:schemas-microsoft-com:vml" Requires="v">
                  <p:oleObj spid="_x0000_s22890" name="VISIO" r:id="rId11" imgW="2208276" imgH="1290828" progId="">
                    <p:embed/>
                  </p:oleObj>
                </mc:Choice>
                <mc:Fallback>
                  <p:oleObj name="VISIO" r:id="rId11" imgW="2208276" imgH="1290828" progId="">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6753" y="5035746"/>
                          <a:ext cx="2210639" cy="129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5" name="Object 14"/>
            <p:cNvGraphicFramePr>
              <a:graphicFrameLocks noChangeAspect="1"/>
            </p:cNvGraphicFramePr>
            <p:nvPr/>
          </p:nvGraphicFramePr>
          <p:xfrm>
            <a:off x="4656484" y="5493542"/>
            <a:ext cx="885209" cy="631058"/>
          </p:xfrm>
          <a:graphic>
            <a:graphicData uri="http://schemas.openxmlformats.org/presentationml/2006/ole">
              <mc:AlternateContent xmlns:mc="http://schemas.openxmlformats.org/markup-compatibility/2006">
                <mc:Choice xmlns:v="urn:schemas-microsoft-com:vml" Requires="v">
                  <p:oleObj spid="_x0000_s22891" name="VISIO" r:id="rId13" imgW="1514856" imgH="1080516" progId="">
                    <p:embed/>
                  </p:oleObj>
                </mc:Choice>
                <mc:Fallback>
                  <p:oleObj name="VISIO" r:id="rId13" imgW="1514856" imgH="1080516"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484" y="5493542"/>
                          <a:ext cx="885209" cy="63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6" name="図形グループ 26"/>
          <p:cNvGrpSpPr>
            <a:grpSpLocks/>
          </p:cNvGrpSpPr>
          <p:nvPr/>
        </p:nvGrpSpPr>
        <p:grpSpPr bwMode="auto">
          <a:xfrm>
            <a:off x="7653338" y="5799138"/>
            <a:ext cx="2932112" cy="1308100"/>
            <a:chOff x="9765903" y="2670472"/>
            <a:chExt cx="2930565" cy="1308214"/>
          </a:xfrm>
        </p:grpSpPr>
        <p:graphicFrame>
          <p:nvGraphicFramePr>
            <p:cNvPr id="22542" name="Object 9"/>
            <p:cNvGraphicFramePr>
              <a:graphicFrameLocks noChangeAspect="1"/>
            </p:cNvGraphicFramePr>
            <p:nvPr/>
          </p:nvGraphicFramePr>
          <p:xfrm>
            <a:off x="9765903" y="2670472"/>
            <a:ext cx="2930565" cy="1308214"/>
          </p:xfrm>
          <a:graphic>
            <a:graphicData uri="http://schemas.openxmlformats.org/presentationml/2006/ole">
              <mc:AlternateContent xmlns:mc="http://schemas.openxmlformats.org/markup-compatibility/2006">
                <mc:Choice xmlns:v="urn:schemas-microsoft-com:vml" Requires="v">
                  <p:oleObj spid="_x0000_s22892" name="VISIO" r:id="rId14" imgW="2927604" imgH="1307592" progId="">
                    <p:embed/>
                  </p:oleObj>
                </mc:Choice>
                <mc:Fallback>
                  <p:oleObj name="VISIO" r:id="rId14" imgW="2927604" imgH="1307592" progId="">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65903" y="2670472"/>
                          <a:ext cx="2930565" cy="130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3" name="Object 15"/>
            <p:cNvGraphicFramePr>
              <a:graphicFrameLocks noChangeAspect="1"/>
            </p:cNvGraphicFramePr>
            <p:nvPr/>
          </p:nvGraphicFramePr>
          <p:xfrm>
            <a:off x="10837054" y="3126678"/>
            <a:ext cx="885208" cy="632647"/>
          </p:xfrm>
          <a:graphic>
            <a:graphicData uri="http://schemas.openxmlformats.org/presentationml/2006/ole">
              <mc:AlternateContent xmlns:mc="http://schemas.openxmlformats.org/markup-compatibility/2006">
                <mc:Choice xmlns:v="urn:schemas-microsoft-com:vml" Requires="v">
                  <p:oleObj spid="_x0000_s22893" name="VISIO" r:id="rId16" imgW="1514856" imgH="1080516" progId="">
                    <p:embed/>
                  </p:oleObj>
                </mc:Choice>
                <mc:Fallback>
                  <p:oleObj name="VISIO" r:id="rId16" imgW="1514856" imgH="1080516" progId="">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7054" y="3126678"/>
                          <a:ext cx="885208" cy="6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7" name="図形グループ 25"/>
          <p:cNvGrpSpPr>
            <a:grpSpLocks/>
          </p:cNvGrpSpPr>
          <p:nvPr/>
        </p:nvGrpSpPr>
        <p:grpSpPr bwMode="auto">
          <a:xfrm>
            <a:off x="10701338" y="6180138"/>
            <a:ext cx="2009775" cy="708025"/>
            <a:chOff x="10225194" y="4730550"/>
            <a:chExt cx="2008804" cy="707357"/>
          </a:xfrm>
        </p:grpSpPr>
        <p:graphicFrame>
          <p:nvGraphicFramePr>
            <p:cNvPr id="22540" name="Object 10"/>
            <p:cNvGraphicFramePr>
              <a:graphicFrameLocks noChangeAspect="1"/>
            </p:cNvGraphicFramePr>
            <p:nvPr/>
          </p:nvGraphicFramePr>
          <p:xfrm>
            <a:off x="10225194" y="4730550"/>
            <a:ext cx="2008804" cy="627879"/>
          </p:xfrm>
          <a:graphic>
            <a:graphicData uri="http://schemas.openxmlformats.org/presentationml/2006/ole">
              <mc:AlternateContent xmlns:mc="http://schemas.openxmlformats.org/markup-compatibility/2006">
                <mc:Choice xmlns:v="urn:schemas-microsoft-com:vml" Requires="v">
                  <p:oleObj spid="_x0000_s22894" name="VISIO" r:id="rId17" imgW="2004060" imgH="626364" progId="">
                    <p:embed/>
                  </p:oleObj>
                </mc:Choice>
                <mc:Fallback>
                  <p:oleObj name="VISIO" r:id="rId17" imgW="2004060" imgH="626364" progId="">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25194" y="4730550"/>
                          <a:ext cx="2008804" cy="62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1" name="Object 16"/>
            <p:cNvGraphicFramePr>
              <a:graphicFrameLocks noChangeAspect="1"/>
            </p:cNvGraphicFramePr>
            <p:nvPr/>
          </p:nvGraphicFramePr>
          <p:xfrm>
            <a:off x="10837053" y="4808439"/>
            <a:ext cx="882030" cy="629468"/>
          </p:xfrm>
          <a:graphic>
            <a:graphicData uri="http://schemas.openxmlformats.org/presentationml/2006/ole">
              <mc:AlternateContent xmlns:mc="http://schemas.openxmlformats.org/markup-compatibility/2006">
                <mc:Choice xmlns:v="urn:schemas-microsoft-com:vml" Requires="v">
                  <p:oleObj spid="_x0000_s22895" name="VISIO" r:id="rId19" imgW="1514856" imgH="1080516" progId="">
                    <p:embed/>
                  </p:oleObj>
                </mc:Choice>
                <mc:Fallback>
                  <p:oleObj name="VISIO" r:id="rId19" imgW="1514856" imgH="1080516" progId="">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7053" y="4808439"/>
                          <a:ext cx="882030" cy="6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22538" name="スライド番号プレースホルダ 2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8B40B6E-5135-7341-B72A-6CE619EC47B3}" type="slidenum">
              <a:rPr kumimoji="0" lang="ja-JP" altLang="en-US" sz="2000" smtClean="0">
                <a:solidFill>
                  <a:schemeClr val="bg1"/>
                </a:solidFill>
                <a:latin typeface="Rockwell" charset="0"/>
                <a:ea typeface="ＭＳ ゴシック" charset="0"/>
                <a:cs typeface="ＭＳ ゴシック" charset="0"/>
              </a:rPr>
              <a:pPr/>
              <a:t>7</a:t>
            </a:fld>
            <a:endParaRPr kumimoji="0" lang="en-US" altLang="ja-JP" sz="2000">
              <a:solidFill>
                <a:schemeClr val="bg1"/>
              </a:solidFill>
              <a:latin typeface="Rockwell" charset="0"/>
              <a:ea typeface="ＭＳ ゴシック" charset="0"/>
              <a:cs typeface="ＭＳ ゴシック" charset="0"/>
            </a:endParaRPr>
          </a:p>
        </p:txBody>
      </p:sp>
      <p:sp>
        <p:nvSpPr>
          <p:cNvPr id="22539"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メモリプール管理（２）</a:t>
            </a:r>
          </a:p>
        </p:txBody>
      </p:sp>
      <p:sp>
        <p:nvSpPr>
          <p:cNvPr id="161794"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あらかじめ確保した大きなメモリ領域を管理</a:t>
            </a:r>
          </a:p>
          <a:p>
            <a:pPr lvl="1"/>
            <a:r>
              <a:rPr lang="ja-JP" altLang="en-US">
                <a:latin typeface="ヒラギノ丸ゴ Pro W4" charset="0"/>
                <a:ea typeface="ヒラギノ丸ゴ Pro W4" charset="0"/>
                <a:cs typeface="ヒラギノ丸ゴ Pro W4" charset="0"/>
              </a:rPr>
              <a:t>タスクからの要求に応じて、空いている部分から必要量だけ割り付ける（</a:t>
            </a:r>
            <a:r>
              <a:rPr lang="en-US" altLang="ja-JP">
                <a:latin typeface="ヒラギノ丸ゴ Pro W4" charset="0"/>
                <a:ea typeface="ヒラギノ丸ゴ Pro W4" charset="0"/>
                <a:cs typeface="ヒラギノ丸ゴ Pro W4" charset="0"/>
              </a:rPr>
              <a:t>memory allocation</a:t>
            </a:r>
            <a:r>
              <a:rPr lang="ja-JP" altLang="en-US">
                <a:latin typeface="ヒラギノ丸ゴ Pro W4" charset="0"/>
                <a:ea typeface="ヒラギノ丸ゴ Pro W4" charset="0"/>
                <a:cs typeface="ヒラギノ丸ゴ Pro W4" charset="0"/>
              </a:rPr>
              <a:t>）</a:t>
            </a:r>
          </a:p>
          <a:p>
            <a:pPr lvl="1"/>
            <a:r>
              <a:rPr lang="ja-JP" altLang="en-US">
                <a:latin typeface="ヒラギノ丸ゴ Pro W4" charset="0"/>
                <a:ea typeface="ヒラギノ丸ゴ Pro W4" charset="0"/>
                <a:cs typeface="ヒラギノ丸ゴ Pro W4" charset="0"/>
              </a:rPr>
              <a:t>不要になったメモリは返却（</a:t>
            </a:r>
            <a:r>
              <a:rPr lang="en-US" altLang="ja-JP">
                <a:latin typeface="ヒラギノ丸ゴ Pro W4" charset="0"/>
                <a:ea typeface="ヒラギノ丸ゴ Pro W4" charset="0"/>
                <a:cs typeface="ヒラギノ丸ゴ Pro W4" charset="0"/>
              </a:rPr>
              <a:t>memory free</a:t>
            </a:r>
            <a:r>
              <a:rPr lang="ja-JP" altLang="en-US">
                <a:latin typeface="ヒラギノ丸ゴ Pro W4" charset="0"/>
                <a:ea typeface="ヒラギノ丸ゴ Pro W4" charset="0"/>
                <a:cs typeface="ヒラギノ丸ゴ Pro W4" charset="0"/>
              </a:rPr>
              <a:t>）</a:t>
            </a:r>
          </a:p>
        </p:txBody>
      </p:sp>
      <p:sp>
        <p:nvSpPr>
          <p:cNvPr id="193556" name="スライド番号プレースホルダ 2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FA9A3E5E-4C58-8B49-BFFA-AEBD16E96D43}" type="slidenum">
              <a:rPr lang="ja-JP" altLang="en-US" sz="2000" smtClean="0">
                <a:solidFill>
                  <a:srgbClr val="FFFFFF"/>
                </a:solidFill>
                <a:latin typeface="+mn-ea"/>
                <a:ea typeface="+mn-ea"/>
              </a:rPr>
              <a:pPr>
                <a:defRPr/>
              </a:pPr>
              <a:t>70</a:t>
            </a:fld>
            <a:endParaRPr lang="en-US" altLang="ja-JP" sz="2000" smtClean="0">
              <a:solidFill>
                <a:srgbClr val="FFFFFF"/>
              </a:solidFill>
              <a:latin typeface="+mn-ea"/>
              <a:ea typeface="+mn-ea"/>
            </a:endParaRPr>
          </a:p>
        </p:txBody>
      </p:sp>
      <p:sp>
        <p:nvSpPr>
          <p:cNvPr id="161796" name="Rectangle 4"/>
          <p:cNvSpPr>
            <a:spLocks noChangeArrowheads="1"/>
          </p:cNvSpPr>
          <p:nvPr/>
        </p:nvSpPr>
        <p:spPr bwMode="auto">
          <a:xfrm>
            <a:off x="1752600" y="52673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797" name="Rectangle 5"/>
          <p:cNvSpPr>
            <a:spLocks noChangeArrowheads="1"/>
          </p:cNvSpPr>
          <p:nvPr/>
        </p:nvSpPr>
        <p:spPr bwMode="auto">
          <a:xfrm>
            <a:off x="1752600" y="57245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798" name="Rectangle 6"/>
          <p:cNvSpPr>
            <a:spLocks noChangeArrowheads="1"/>
          </p:cNvSpPr>
          <p:nvPr/>
        </p:nvSpPr>
        <p:spPr bwMode="auto">
          <a:xfrm>
            <a:off x="1752600" y="6181725"/>
            <a:ext cx="3052763" cy="454025"/>
          </a:xfrm>
          <a:prstGeom prst="rect">
            <a:avLst/>
          </a:prstGeom>
          <a:solidFill>
            <a:schemeClr val="bg2"/>
          </a:solid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799" name="Rectangle 7"/>
          <p:cNvSpPr>
            <a:spLocks noChangeArrowheads="1"/>
          </p:cNvSpPr>
          <p:nvPr/>
        </p:nvSpPr>
        <p:spPr bwMode="auto">
          <a:xfrm>
            <a:off x="1752600" y="6635750"/>
            <a:ext cx="3052763" cy="460375"/>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800" name="Rectangle 8" descr="右下がり対角線 (反転)"/>
          <p:cNvSpPr>
            <a:spLocks noChangeArrowheads="1"/>
          </p:cNvSpPr>
          <p:nvPr/>
        </p:nvSpPr>
        <p:spPr bwMode="auto">
          <a:xfrm>
            <a:off x="1752600" y="7096125"/>
            <a:ext cx="3052763" cy="457200"/>
          </a:xfrm>
          <a:prstGeom prst="rect">
            <a:avLst/>
          </a:prstGeom>
          <a:pattFill prst="dkDnDiag">
            <a:fgClr>
              <a:schemeClr val="tx2"/>
            </a:fgClr>
            <a:bgClr>
              <a:srgbClr val="FFFFFF"/>
            </a:bgClr>
          </a:patt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801" name="Rectangle 9"/>
          <p:cNvSpPr>
            <a:spLocks noChangeArrowheads="1"/>
          </p:cNvSpPr>
          <p:nvPr/>
        </p:nvSpPr>
        <p:spPr bwMode="auto">
          <a:xfrm>
            <a:off x="1752600" y="75533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802" name="Rectangle 10"/>
          <p:cNvSpPr>
            <a:spLocks noChangeArrowheads="1"/>
          </p:cNvSpPr>
          <p:nvPr/>
        </p:nvSpPr>
        <p:spPr bwMode="auto">
          <a:xfrm>
            <a:off x="1752600" y="80105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803" name="Rectangle 11"/>
          <p:cNvSpPr>
            <a:spLocks noChangeArrowheads="1"/>
          </p:cNvSpPr>
          <p:nvPr/>
        </p:nvSpPr>
        <p:spPr bwMode="auto">
          <a:xfrm>
            <a:off x="7550150" y="5800725"/>
            <a:ext cx="3048000" cy="454025"/>
          </a:xfrm>
          <a:prstGeom prst="rect">
            <a:avLst/>
          </a:prstGeom>
          <a:solidFill>
            <a:schemeClr val="bg2"/>
          </a:solid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804" name="Text Box 12"/>
          <p:cNvSpPr txBox="1">
            <a:spLocks noChangeArrowheads="1"/>
          </p:cNvSpPr>
          <p:nvPr/>
        </p:nvSpPr>
        <p:spPr bwMode="auto">
          <a:xfrm>
            <a:off x="7435850" y="5267325"/>
            <a:ext cx="11668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タスク</a:t>
            </a:r>
            <a:r>
              <a:rPr kumimoji="0" lang="en-US" altLang="ja-JP">
                <a:solidFill>
                  <a:srgbClr val="404040"/>
                </a:solidFill>
                <a:latin typeface="ＤＦＧ華康ゴシック体W5" charset="0"/>
                <a:ea typeface="ＤＦＧ華康ゴシック体W5" charset="0"/>
                <a:cs typeface="ＤＦＧ華康ゴシック体W5" charset="0"/>
              </a:rPr>
              <a:t>A</a:t>
            </a:r>
          </a:p>
        </p:txBody>
      </p:sp>
      <p:sp>
        <p:nvSpPr>
          <p:cNvPr id="161805" name="Text Box 13"/>
          <p:cNvSpPr txBox="1">
            <a:spLocks noChangeArrowheads="1"/>
          </p:cNvSpPr>
          <p:nvPr/>
        </p:nvSpPr>
        <p:spPr bwMode="auto">
          <a:xfrm>
            <a:off x="7453313" y="6943725"/>
            <a:ext cx="1131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タスク</a:t>
            </a:r>
            <a:r>
              <a:rPr kumimoji="0" lang="en-US" altLang="ja-JP">
                <a:solidFill>
                  <a:srgbClr val="404040"/>
                </a:solidFill>
                <a:latin typeface="ＤＦＧ華康ゴシック体W5" charset="0"/>
                <a:ea typeface="ＤＦＧ華康ゴシック体W5" charset="0"/>
                <a:cs typeface="ＤＦＧ華康ゴシック体W5" charset="0"/>
              </a:rPr>
              <a:t>B</a:t>
            </a:r>
          </a:p>
        </p:txBody>
      </p:sp>
      <p:sp>
        <p:nvSpPr>
          <p:cNvPr id="161806" name="Rectangle 14" descr="右下がり対角線 (反転)"/>
          <p:cNvSpPr>
            <a:spLocks noChangeArrowheads="1"/>
          </p:cNvSpPr>
          <p:nvPr/>
        </p:nvSpPr>
        <p:spPr bwMode="auto">
          <a:xfrm>
            <a:off x="7550150" y="7402513"/>
            <a:ext cx="3048000" cy="455612"/>
          </a:xfrm>
          <a:prstGeom prst="rect">
            <a:avLst/>
          </a:prstGeom>
          <a:pattFill prst="dkDnDiag">
            <a:fgClr>
              <a:schemeClr val="tx2"/>
            </a:fgClr>
            <a:bgClr>
              <a:srgbClr val="FFFFFF"/>
            </a:bgClr>
          </a:patt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807" name="Line 15"/>
          <p:cNvSpPr>
            <a:spLocks noChangeShapeType="1"/>
          </p:cNvSpPr>
          <p:nvPr/>
        </p:nvSpPr>
        <p:spPr bwMode="auto">
          <a:xfrm flipV="1">
            <a:off x="4805363" y="6029325"/>
            <a:ext cx="2667000" cy="379413"/>
          </a:xfrm>
          <a:prstGeom prst="line">
            <a:avLst/>
          </a:prstGeom>
          <a:noFill/>
          <a:ln w="38100" cap="sq">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lIns="91541" tIns="45770" rIns="91541" bIns="45770" anchor="ctr"/>
          <a:lstStyle/>
          <a:p>
            <a:endParaRPr lang="ja-JP" altLang="en-US"/>
          </a:p>
        </p:txBody>
      </p:sp>
      <p:sp>
        <p:nvSpPr>
          <p:cNvPr id="161808" name="Text Box 16"/>
          <p:cNvSpPr txBox="1">
            <a:spLocks noChangeArrowheads="1"/>
          </p:cNvSpPr>
          <p:nvPr/>
        </p:nvSpPr>
        <p:spPr bwMode="auto">
          <a:xfrm>
            <a:off x="6022975" y="5570538"/>
            <a:ext cx="8397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ＤＦＧ華康ゴシック体W5" charset="0"/>
                <a:ea typeface="ＤＦＧ華康ゴシック体W5" charset="0"/>
                <a:cs typeface="ＤＦＧ華康ゴシック体W5" charset="0"/>
              </a:rPr>
              <a:t>割付</a:t>
            </a:r>
          </a:p>
        </p:txBody>
      </p:sp>
      <p:sp>
        <p:nvSpPr>
          <p:cNvPr id="161809" name="Line 17"/>
          <p:cNvSpPr>
            <a:spLocks noChangeShapeType="1"/>
          </p:cNvSpPr>
          <p:nvPr/>
        </p:nvSpPr>
        <p:spPr bwMode="auto">
          <a:xfrm flipH="1" flipV="1">
            <a:off x="4805363" y="7324725"/>
            <a:ext cx="2744787" cy="304800"/>
          </a:xfrm>
          <a:prstGeom prst="line">
            <a:avLst/>
          </a:prstGeom>
          <a:noFill/>
          <a:ln w="38100" cap="sq">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lIns="91541" tIns="45770" rIns="91541" bIns="45770" anchor="ctr"/>
          <a:lstStyle/>
          <a:p>
            <a:endParaRPr lang="ja-JP" altLang="en-US"/>
          </a:p>
        </p:txBody>
      </p:sp>
      <p:sp>
        <p:nvSpPr>
          <p:cNvPr id="161810" name="Text Box 18"/>
          <p:cNvSpPr txBox="1">
            <a:spLocks noChangeArrowheads="1"/>
          </p:cNvSpPr>
          <p:nvPr/>
        </p:nvSpPr>
        <p:spPr bwMode="auto">
          <a:xfrm>
            <a:off x="5868988" y="6792913"/>
            <a:ext cx="79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返却</a:t>
            </a:r>
          </a:p>
        </p:txBody>
      </p:sp>
      <p:sp>
        <p:nvSpPr>
          <p:cNvPr id="161811" name="Text Box 19"/>
          <p:cNvSpPr txBox="1">
            <a:spLocks noChangeArrowheads="1"/>
          </p:cNvSpPr>
          <p:nvPr/>
        </p:nvSpPr>
        <p:spPr bwMode="auto">
          <a:xfrm>
            <a:off x="1785938" y="4808538"/>
            <a:ext cx="1708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メモリプール</a:t>
            </a:r>
          </a:p>
        </p:txBody>
      </p:sp>
      <p:sp>
        <p:nvSpPr>
          <p:cNvPr id="16181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809379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1025525" y="3741738"/>
            <a:ext cx="10260013" cy="2819400"/>
          </a:xfrm>
        </p:spPr>
        <p:txBody>
          <a:bodyPr/>
          <a:lstStyle/>
          <a:p>
            <a:pPr eaLnBrk="1" hangingPunct="1"/>
            <a:r>
              <a:rPr lang="ja-JP" altLang="en-US" dirty="0" smtClean="0">
                <a:latin typeface="メイリオ" charset="0"/>
                <a:ea typeface="メイリオ" charset="0"/>
                <a:cs typeface="メイリオ" charset="0"/>
              </a:rPr>
              <a:t>５</a:t>
            </a:r>
            <a:r>
              <a:rPr lang="en-US" altLang="ja-JP" dirty="0" smtClean="0">
                <a:latin typeface="メイリオ" charset="0"/>
                <a:ea typeface="メイリオ" charset="0"/>
                <a:cs typeface="メイリオ" charset="0"/>
              </a:rPr>
              <a:t> </a:t>
            </a:r>
            <a:r>
              <a:rPr lang="ja-JP" altLang="en-US" dirty="0">
                <a:latin typeface="メイリオ" charset="0"/>
                <a:ea typeface="メイリオ" charset="0"/>
                <a:cs typeface="メイリオ" charset="0"/>
              </a:rPr>
              <a:t>実時間処理</a:t>
            </a:r>
            <a:endParaRPr lang="en-US" altLang="ja-JP" dirty="0">
              <a:latin typeface="メイリオ" charset="0"/>
              <a:ea typeface="メイリオ" charset="0"/>
              <a:cs typeface="メイリオ" charset="0"/>
            </a:endParaRPr>
          </a:p>
        </p:txBody>
      </p:sp>
      <p:sp>
        <p:nvSpPr>
          <p:cNvPr id="141314"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41315"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3F754EC-8782-BE4D-86AC-427A06BBBE6D}" type="slidenum">
              <a:rPr kumimoji="0" lang="ja-JP" altLang="en-US" sz="2000">
                <a:solidFill>
                  <a:schemeClr val="bg1"/>
                </a:solidFill>
                <a:latin typeface="Rockwell" charset="0"/>
                <a:ea typeface="ＭＳ ゴシック" charset="0"/>
                <a:cs typeface="ＭＳ ゴシック" charset="0"/>
              </a:rPr>
              <a:pPr/>
              <a:t>71</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090579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時間を扱う機能</a:t>
            </a:r>
          </a:p>
        </p:txBody>
      </p:sp>
      <p:sp>
        <p:nvSpPr>
          <p:cNvPr id="143362" name="Rectangle 3"/>
          <p:cNvSpPr>
            <a:spLocks noGrp="1" noChangeArrowheads="1"/>
          </p:cNvSpPr>
          <p:nvPr>
            <p:ph idx="1"/>
          </p:nvPr>
        </p:nvSpPr>
        <p:spPr/>
        <p:txBody>
          <a:bodyPr/>
          <a:lstStyle/>
          <a:p>
            <a:r>
              <a:rPr lang="ja-JP" altLang="en-US">
                <a:latin typeface="メイリオ" charset="0"/>
                <a:ea typeface="メイリオ" charset="0"/>
                <a:cs typeface="メイリオ" charset="0"/>
              </a:rPr>
              <a:t>リアルタイムシステム／実時間システム</a:t>
            </a: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r>
              <a:rPr lang="ja-JP" altLang="en-US">
                <a:latin typeface="メイリオ" charset="0"/>
                <a:ea typeface="メイリオ" charset="0"/>
                <a:cs typeface="メイリオ" charset="0"/>
              </a:rPr>
              <a:t>時間を扱ったプログラムを書くことが必須</a:t>
            </a:r>
          </a:p>
          <a:p>
            <a:pPr lvl="1"/>
            <a:r>
              <a:rPr lang="ja-JP" altLang="en-US">
                <a:latin typeface="ヒラギノ丸ゴ Pro W4" charset="0"/>
                <a:ea typeface="ヒラギノ丸ゴ Pro W4" charset="0"/>
                <a:cs typeface="ヒラギノ丸ゴ Pro W4" charset="0"/>
              </a:rPr>
              <a:t>例えば、</a:t>
            </a:r>
            <a:r>
              <a:rPr lang="en-US" altLang="ja-JP">
                <a:latin typeface="ヒラギノ丸ゴ Pro W4" charset="0"/>
                <a:ea typeface="ヒラギノ丸ゴ Pro W4" charset="0"/>
                <a:cs typeface="ヒラギノ丸ゴ Pro W4" charset="0"/>
              </a:rPr>
              <a:t>.....</a:t>
            </a:r>
          </a:p>
          <a:p>
            <a:pPr lvl="1"/>
            <a:r>
              <a:rPr lang="ja-JP" altLang="en-US">
                <a:latin typeface="ヒラギノ丸ゴ Pro W4" charset="0"/>
                <a:ea typeface="ヒラギノ丸ゴ Pro W4" charset="0"/>
                <a:cs typeface="ヒラギノ丸ゴ Pro W4" charset="0"/>
              </a:rPr>
              <a:t>５分たったら休みたい。</a:t>
            </a:r>
          </a:p>
          <a:p>
            <a:pPr lvl="1"/>
            <a:r>
              <a:rPr lang="ja-JP" altLang="en-US">
                <a:latin typeface="ヒラギノ丸ゴ Pro W4" charset="0"/>
                <a:ea typeface="ヒラギノ丸ゴ Pro W4" charset="0"/>
                <a:cs typeface="ヒラギノ丸ゴ Pro W4" charset="0"/>
              </a:rPr>
              <a:t>７時になったら起こしてね。</a:t>
            </a:r>
          </a:p>
          <a:p>
            <a:pPr lvl="1"/>
            <a:r>
              <a:rPr lang="ja-JP" altLang="en-US">
                <a:latin typeface="ヒラギノ丸ゴ Pro W4" charset="0"/>
                <a:ea typeface="ヒラギノ丸ゴ Pro W4" charset="0"/>
                <a:cs typeface="ヒラギノ丸ゴ Pro W4" charset="0"/>
              </a:rPr>
              <a:t>５分おきに○</a:t>
            </a:r>
            <a:r>
              <a:rPr lang="en-US" altLang="ja-JP">
                <a:latin typeface="ヒラギノ丸ゴ Pro W4" charset="0"/>
                <a:ea typeface="ヒラギノ丸ゴ Pro W4" charset="0"/>
                <a:cs typeface="ヒラギノ丸ゴ Pro W4" charset="0"/>
              </a:rPr>
              <a:t>×</a:t>
            </a:r>
            <a:r>
              <a:rPr lang="ja-JP" altLang="en-US">
                <a:latin typeface="ヒラギノ丸ゴ Pro W4" charset="0"/>
                <a:ea typeface="ヒラギノ丸ゴ Pro W4" charset="0"/>
                <a:cs typeface="ヒラギノ丸ゴ Pro W4" charset="0"/>
              </a:rPr>
              <a:t>したい。</a:t>
            </a:r>
          </a:p>
          <a:p>
            <a:pPr lvl="1"/>
            <a:r>
              <a:rPr lang="ja-JP" altLang="en-US">
                <a:latin typeface="ヒラギノ丸ゴ Pro W4" charset="0"/>
                <a:ea typeface="ヒラギノ丸ゴ Pro W4" charset="0"/>
                <a:cs typeface="ヒラギノ丸ゴ Pro W4" charset="0"/>
              </a:rPr>
              <a:t>ところで、今何時？</a:t>
            </a:r>
          </a:p>
        </p:txBody>
      </p:sp>
      <p:sp>
        <p:nvSpPr>
          <p:cNvPr id="175111" name="スライド番号プレースホルダ 4"/>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27E215C-4A04-9544-A47D-265B1D9C1506}" type="slidenum">
              <a:rPr lang="ja-JP" altLang="en-US" sz="2000" smtClean="0">
                <a:solidFill>
                  <a:srgbClr val="FFFFFF"/>
                </a:solidFill>
                <a:latin typeface="+mn-ea"/>
                <a:ea typeface="+mn-ea"/>
              </a:rPr>
              <a:pPr>
                <a:defRPr/>
              </a:pPr>
              <a:t>72</a:t>
            </a:fld>
            <a:endParaRPr lang="en-US" altLang="ja-JP" sz="2000" smtClean="0">
              <a:solidFill>
                <a:srgbClr val="FFFFFF"/>
              </a:solidFill>
              <a:latin typeface="+mn-ea"/>
              <a:ea typeface="+mn-ea"/>
            </a:endParaRPr>
          </a:p>
        </p:txBody>
      </p:sp>
      <p:sp>
        <p:nvSpPr>
          <p:cNvPr id="198660" name="AutoShape 4"/>
          <p:cNvSpPr>
            <a:spLocks noChangeArrowheads="1"/>
          </p:cNvSpPr>
          <p:nvPr/>
        </p:nvSpPr>
        <p:spPr bwMode="auto">
          <a:xfrm>
            <a:off x="4453731" y="3132137"/>
            <a:ext cx="757273" cy="762000"/>
          </a:xfrm>
          <a:prstGeom prst="downArrow">
            <a:avLst>
              <a:gd name="adj1" fmla="val 45046"/>
              <a:gd name="adj2" fmla="val 54579"/>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91461" tIns="45731" rIns="91461" bIns="45731" anchor="ctr"/>
          <a:lstStyle/>
          <a:p>
            <a:pPr algn="ctr" defTabSz="913817" latinLnBrk="1">
              <a:defRPr/>
            </a:pPr>
            <a:endParaRPr kumimoji="0" lang="ja-JP" altLang="en-US" dirty="0"/>
          </a:p>
        </p:txBody>
      </p:sp>
      <p:sp>
        <p:nvSpPr>
          <p:cNvPr id="143367"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912837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時間を明示的に扱う機能</a:t>
            </a:r>
          </a:p>
        </p:txBody>
      </p:sp>
      <p:sp>
        <p:nvSpPr>
          <p:cNvPr id="145410" name="Rectangle 3"/>
          <p:cNvSpPr>
            <a:spLocks noGrp="1" noChangeArrowheads="1"/>
          </p:cNvSpPr>
          <p:nvPr>
            <p:ph type="body" idx="1"/>
          </p:nvPr>
        </p:nvSpPr>
        <p:spPr/>
        <p:txBody>
          <a:bodyPr/>
          <a:lstStyle/>
          <a:p>
            <a:pPr marL="514350" indent="-514350" eaLnBrk="1" hangingPunct="1">
              <a:buFont typeface="Rockwell" charset="0"/>
              <a:buAutoNum type="arabicPeriod"/>
            </a:pPr>
            <a:r>
              <a:rPr lang="ja-JP" altLang="en-US">
                <a:latin typeface="メイリオ" charset="0"/>
                <a:ea typeface="メイリオ" charset="0"/>
                <a:cs typeface="メイリオ" charset="0"/>
              </a:rPr>
              <a:t>時刻の取得、設定</a:t>
            </a:r>
          </a:p>
          <a:p>
            <a:pPr lvl="1" eaLnBrk="1" hangingPunct="1"/>
            <a:r>
              <a:rPr lang="ja-JP" altLang="en-US">
                <a:latin typeface="ＭＳ Ｐゴシック" charset="0"/>
                <a:ea typeface="ＭＳ Ｐゴシック" charset="0"/>
                <a:cs typeface="ＭＳ Ｐゴシック" charset="0"/>
              </a:rPr>
              <a:t>相対時間</a:t>
            </a:r>
          </a:p>
          <a:p>
            <a:pPr lvl="1" eaLnBrk="1" hangingPunct="1"/>
            <a:r>
              <a:rPr lang="ja-JP" altLang="en-US">
                <a:latin typeface="ＭＳ Ｐゴシック" charset="0"/>
                <a:ea typeface="ＭＳ Ｐゴシック" charset="0"/>
                <a:cs typeface="ＭＳ Ｐゴシック" charset="0"/>
              </a:rPr>
              <a:t>絶対時間</a:t>
            </a:r>
            <a:endParaRPr lang="en-US" altLang="ja-JP">
              <a:latin typeface="ＭＳ Ｐゴシック" charset="0"/>
              <a:ea typeface="ＭＳ Ｐゴシック" charset="0"/>
              <a:cs typeface="ＭＳ Ｐゴシック" charset="0"/>
            </a:endParaRPr>
          </a:p>
          <a:p>
            <a:pPr lvl="1" eaLnBrk="1" hangingPunct="1"/>
            <a:endParaRPr lang="ja-JP" altLang="en-US">
              <a:latin typeface="ＭＳ Ｐゴシック" charset="0"/>
              <a:ea typeface="ＭＳ Ｐゴシック" charset="0"/>
              <a:cs typeface="ＭＳ Ｐゴシック" charset="0"/>
            </a:endParaRPr>
          </a:p>
          <a:p>
            <a:pPr marL="514350" indent="-514350" eaLnBrk="1" hangingPunct="1">
              <a:buFont typeface="Rockwell" charset="0"/>
              <a:buAutoNum type="arabicPeriod"/>
            </a:pPr>
            <a:r>
              <a:rPr lang="ja-JP" altLang="en-US">
                <a:latin typeface="メイリオ" charset="0"/>
                <a:ea typeface="メイリオ" charset="0"/>
                <a:cs typeface="メイリオ" charset="0"/>
              </a:rPr>
              <a:t>時間割込み処理</a:t>
            </a:r>
          </a:p>
          <a:p>
            <a:pPr lvl="1" eaLnBrk="1" hangingPunct="1"/>
            <a:r>
              <a:rPr lang="ja-JP" altLang="en-US">
                <a:latin typeface="ＭＳ Ｐゴシック" charset="0"/>
                <a:ea typeface="ＭＳ Ｐゴシック" charset="0"/>
                <a:cs typeface="ＭＳ Ｐゴシック" charset="0"/>
              </a:rPr>
              <a:t>ある時間になったら、あらかじめ決めておいたモジュールのルーチンを起動する</a:t>
            </a:r>
          </a:p>
          <a:p>
            <a:pPr lvl="1" eaLnBrk="1" hangingPunct="1"/>
            <a:r>
              <a:rPr lang="ja-JP" altLang="en-US">
                <a:latin typeface="ＭＳ Ｐゴシック" charset="0"/>
                <a:ea typeface="ＭＳ Ｐゴシック" charset="0"/>
                <a:cs typeface="ＭＳ Ｐゴシック" charset="0"/>
              </a:rPr>
              <a:t>アラーム</a:t>
            </a:r>
          </a:p>
          <a:p>
            <a:pPr lvl="1" eaLnBrk="1" hangingPunct="1"/>
            <a:r>
              <a:rPr lang="ja-JP" altLang="en-US">
                <a:latin typeface="ＭＳ Ｐゴシック" charset="0"/>
                <a:ea typeface="ＭＳ Ｐゴシック" charset="0"/>
                <a:cs typeface="ＭＳ Ｐゴシック" charset="0"/>
              </a:rPr>
              <a:t>周期割込み</a:t>
            </a:r>
            <a:endParaRPr lang="en-US" altLang="ja-JP">
              <a:latin typeface="ＭＳ Ｐゴシック" charset="0"/>
              <a:ea typeface="ＭＳ Ｐゴシック" charset="0"/>
              <a:cs typeface="ＭＳ Ｐゴシック" charset="0"/>
            </a:endParaRPr>
          </a:p>
          <a:p>
            <a:pPr lvl="1" eaLnBrk="1" hangingPunct="1"/>
            <a:endParaRPr lang="ja-JP" altLang="en-US">
              <a:latin typeface="ＭＳ Ｐゴシック" charset="0"/>
              <a:ea typeface="ＭＳ Ｐゴシック" charset="0"/>
              <a:cs typeface="ＭＳ Ｐゴシック" charset="0"/>
            </a:endParaRPr>
          </a:p>
          <a:p>
            <a:pPr marL="514350" indent="-514350" eaLnBrk="1" hangingPunct="1">
              <a:buFont typeface="Rockwell" charset="0"/>
              <a:buAutoNum type="arabicPeriod"/>
            </a:pPr>
            <a:r>
              <a:rPr lang="ja-JP" altLang="en-US">
                <a:latin typeface="メイリオ" charset="0"/>
                <a:ea typeface="メイリオ" charset="0"/>
                <a:cs typeface="メイリオ" charset="0"/>
              </a:rPr>
              <a:t>タイムアウト処理</a:t>
            </a:r>
          </a:p>
          <a:p>
            <a:pPr lvl="1" eaLnBrk="1" hangingPunct="1"/>
            <a:r>
              <a:rPr lang="ja-JP" altLang="en-US">
                <a:latin typeface="ＭＳ Ｐゴシック" charset="0"/>
                <a:ea typeface="ＭＳ Ｐゴシック" charset="0"/>
                <a:cs typeface="ＭＳ Ｐゴシック" charset="0"/>
              </a:rPr>
              <a:t>ある一定時間以内に処理が終わらない⇒その処理をやめる。</a:t>
            </a:r>
          </a:p>
          <a:p>
            <a:pPr lvl="1" eaLnBrk="1" hangingPunct="1"/>
            <a:r>
              <a:rPr lang="ja-JP" altLang="en-US">
                <a:latin typeface="ＭＳ Ｐゴシック" charset="0"/>
                <a:ea typeface="ＭＳ Ｐゴシック" charset="0"/>
                <a:cs typeface="ＭＳ Ｐゴシック" charset="0"/>
              </a:rPr>
              <a:t>タイムアウト指定つきサービスコール</a:t>
            </a:r>
          </a:p>
        </p:txBody>
      </p:sp>
      <p:sp>
        <p:nvSpPr>
          <p:cNvPr id="145411"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8B2F657-69F3-D644-8F18-88344B834F61}" type="slidenum">
              <a:rPr kumimoji="0" lang="ja-JP" altLang="en-US" sz="2000">
                <a:solidFill>
                  <a:schemeClr val="bg1"/>
                </a:solidFill>
                <a:latin typeface="Rockwell" charset="0"/>
                <a:ea typeface="ＭＳ ゴシック" charset="0"/>
                <a:cs typeface="ＭＳ ゴシック" charset="0"/>
              </a:rPr>
              <a:pPr/>
              <a:t>73</a:t>
            </a:fld>
            <a:endParaRPr kumimoji="0" lang="en-US" altLang="ja-JP" sz="2000">
              <a:solidFill>
                <a:schemeClr val="bg1"/>
              </a:solidFill>
              <a:latin typeface="Rockwell" charset="0"/>
              <a:ea typeface="ＭＳ ゴシック" charset="0"/>
              <a:cs typeface="ＭＳ ゴシック" charset="0"/>
            </a:endParaRPr>
          </a:p>
        </p:txBody>
      </p:sp>
      <p:sp>
        <p:nvSpPr>
          <p:cNvPr id="145412" name="フッター プレースホルダ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171160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１．時刻の取得、設定</a:t>
            </a:r>
          </a:p>
        </p:txBody>
      </p:sp>
      <p:sp>
        <p:nvSpPr>
          <p:cNvPr id="147458" name="Rectangle 3"/>
          <p:cNvSpPr>
            <a:spLocks noGrp="1" noChangeArrowheads="1"/>
          </p:cNvSpPr>
          <p:nvPr>
            <p:ph idx="1"/>
          </p:nvPr>
        </p:nvSpPr>
        <p:spPr/>
        <p:txBody>
          <a:bodyPr/>
          <a:lstStyle/>
          <a:p>
            <a:r>
              <a:rPr lang="ja-JP" altLang="en-US">
                <a:latin typeface="メイリオ" charset="0"/>
                <a:ea typeface="メイリオ" charset="0"/>
                <a:cs typeface="メイリオ" charset="0"/>
              </a:rPr>
              <a:t>相対時刻</a:t>
            </a:r>
          </a:p>
          <a:p>
            <a:pPr lvl="1"/>
            <a:r>
              <a:rPr lang="en-US" altLang="ja-JP">
                <a:latin typeface="ヒラギノ丸ゴ Pro W4" charset="0"/>
                <a:ea typeface="ヒラギノ丸ゴ Pro W4" charset="0"/>
                <a:cs typeface="ヒラギノ丸ゴ Pro W4" charset="0"/>
              </a:rPr>
              <a:t>OS</a:t>
            </a:r>
            <a:r>
              <a:rPr lang="ja-JP" altLang="en-US">
                <a:latin typeface="ヒラギノ丸ゴ Pro W4" charset="0"/>
                <a:ea typeface="ヒラギノ丸ゴ Pro W4" charset="0"/>
                <a:cs typeface="ヒラギノ丸ゴ Pro W4" charset="0"/>
              </a:rPr>
              <a:t>立ち上げ時からの相対的な時刻。</a:t>
            </a:r>
          </a:p>
          <a:p>
            <a:pPr lvl="1"/>
            <a:r>
              <a:rPr lang="ja-JP" altLang="en-US">
                <a:latin typeface="ヒラギノ丸ゴ Pro W4" charset="0"/>
                <a:ea typeface="ヒラギノ丸ゴ Pro W4" charset="0"/>
                <a:cs typeface="ヒラギノ丸ゴ Pro W4" charset="0"/>
              </a:rPr>
              <a:t>ハードクロックのカウンタを持つハードウェアタイマを使用する。</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絶対時刻</a:t>
            </a:r>
          </a:p>
          <a:p>
            <a:pPr lvl="1"/>
            <a:r>
              <a:rPr lang="ja-JP" altLang="en-US">
                <a:latin typeface="ヒラギノ丸ゴ Pro W4" charset="0"/>
                <a:ea typeface="ヒラギノ丸ゴ Pro W4" charset="0"/>
                <a:cs typeface="ヒラギノ丸ゴ Pro W4" charset="0"/>
              </a:rPr>
              <a:t>年、月、日、時、分、秒で表される一意の時刻。</a:t>
            </a:r>
          </a:p>
          <a:p>
            <a:pPr lvl="1"/>
            <a:r>
              <a:rPr lang="ja-JP" altLang="en-US">
                <a:latin typeface="ヒラギノ丸ゴ Pro W4" charset="0"/>
                <a:ea typeface="ヒラギノ丸ゴ Pro W4" charset="0"/>
                <a:cs typeface="ヒラギノ丸ゴ Pro W4" charset="0"/>
              </a:rPr>
              <a:t>不揮発の時刻情報を保持可能な</a:t>
            </a:r>
            <a:r>
              <a:rPr lang="en-US" altLang="ja-JP">
                <a:latin typeface="ヒラギノ丸ゴ Pro W4" charset="0"/>
                <a:ea typeface="ヒラギノ丸ゴ Pro W4" charset="0"/>
                <a:cs typeface="ヒラギノ丸ゴ Pro W4" charset="0"/>
              </a:rPr>
              <a:t>RTC</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Real Time Clock</a:t>
            </a:r>
            <a:r>
              <a:rPr lang="ja-JP" altLang="en-US">
                <a:latin typeface="ヒラギノ丸ゴ Pro W4" charset="0"/>
                <a:ea typeface="ヒラギノ丸ゴ Pro W4" charset="0"/>
                <a:cs typeface="ヒラギノ丸ゴ Pro W4" charset="0"/>
              </a:rPr>
              <a:t>）のハードウェアを使用する。</a:t>
            </a:r>
          </a:p>
          <a:p>
            <a:endParaRPr lang="ja-JP" altLang="en-US">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pPr lvl="1"/>
            <a:endParaRPr lang="en-US" altLang="ja-JP">
              <a:latin typeface="ヒラギノ丸ゴ Pro W4" charset="0"/>
              <a:ea typeface="ヒラギノ丸ゴ Pro W4" charset="0"/>
              <a:cs typeface="ヒラギノ丸ゴ Pro W4" charset="0"/>
            </a:endParaRPr>
          </a:p>
        </p:txBody>
      </p:sp>
      <p:sp>
        <p:nvSpPr>
          <p:cNvPr id="179204" name="スライド番号プレースホルダ 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130B3A8B-0264-D44B-BD97-F698B1152503}" type="slidenum">
              <a:rPr lang="ja-JP" altLang="en-US" sz="2000" smtClean="0">
                <a:solidFill>
                  <a:srgbClr val="FFFFFF"/>
                </a:solidFill>
                <a:latin typeface="+mn-ea"/>
                <a:ea typeface="+mn-ea"/>
              </a:rPr>
              <a:pPr>
                <a:defRPr/>
              </a:pPr>
              <a:t>74</a:t>
            </a:fld>
            <a:endParaRPr lang="en-US" altLang="ja-JP" sz="2000" smtClean="0">
              <a:solidFill>
                <a:srgbClr val="FFFFFF"/>
              </a:solidFill>
              <a:latin typeface="+mn-ea"/>
              <a:ea typeface="+mn-ea"/>
            </a:endParaRPr>
          </a:p>
        </p:txBody>
      </p:sp>
      <p:sp>
        <p:nvSpPr>
          <p:cNvPr id="14746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801072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２．タイマ割込み処理</a:t>
            </a:r>
          </a:p>
        </p:txBody>
      </p:sp>
      <p:sp>
        <p:nvSpPr>
          <p:cNvPr id="149506"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アラーム</a:t>
            </a:r>
          </a:p>
          <a:p>
            <a:pPr lvl="1"/>
            <a:r>
              <a:rPr lang="ja-JP" altLang="en-US">
                <a:latin typeface="ヒラギノ丸ゴ Pro W4" charset="0"/>
                <a:ea typeface="ヒラギノ丸ゴ Pro W4" charset="0"/>
                <a:cs typeface="ヒラギノ丸ゴ Pro W4" charset="0"/>
              </a:rPr>
              <a:t>特定の時刻または一定時間後にタイマ割込みを発生させ、特定の処理を実行させる。</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例：ビデオ録画予約では、予約した日時にタイマ割込みが発生し、録画処理が実行される。</a:t>
            </a:r>
          </a:p>
          <a:p>
            <a:r>
              <a:rPr lang="ja-JP" altLang="en-US">
                <a:latin typeface="メイリオ" charset="0"/>
                <a:ea typeface="メイリオ" charset="0"/>
                <a:cs typeface="メイリオ" charset="0"/>
              </a:rPr>
              <a:t>周期割込み</a:t>
            </a:r>
          </a:p>
          <a:p>
            <a:pPr lvl="1"/>
            <a:r>
              <a:rPr lang="ja-JP" altLang="en-US">
                <a:latin typeface="ヒラギノ丸ゴ Pro W4" charset="0"/>
                <a:ea typeface="ヒラギノ丸ゴ Pro W4" charset="0"/>
                <a:cs typeface="ヒラギノ丸ゴ Pro W4" charset="0"/>
              </a:rPr>
              <a:t>一定時間間隔でタイマ割込みを発生させ、処理を実行させる。</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例：ビデオ表示では、</a:t>
            </a:r>
            <a:r>
              <a:rPr lang="en-US" altLang="ja-JP">
                <a:latin typeface="ヒラギノ丸ゴ Pro W4" charset="0"/>
                <a:ea typeface="ヒラギノ丸ゴ Pro W4" charset="0"/>
                <a:cs typeface="ヒラギノ丸ゴ Pro W4" charset="0"/>
              </a:rPr>
              <a:t>33</a:t>
            </a:r>
            <a:r>
              <a:rPr lang="ja-JP" altLang="en-US">
                <a:latin typeface="ヒラギノ丸ゴ Pro W4" charset="0"/>
                <a:ea typeface="ヒラギノ丸ゴ Pro W4" charset="0"/>
                <a:cs typeface="ヒラギノ丸ゴ Pro W4" charset="0"/>
              </a:rPr>
              <a:t>ｍ秒に</a:t>
            </a:r>
            <a:r>
              <a:rPr lang="en-US" altLang="ja-JP">
                <a:latin typeface="ヒラギノ丸ゴ Pro W4" charset="0"/>
                <a:ea typeface="ヒラギノ丸ゴ Pro W4" charset="0"/>
                <a:cs typeface="ヒラギノ丸ゴ Pro W4" charset="0"/>
              </a:rPr>
              <a:t>1</a:t>
            </a:r>
            <a:r>
              <a:rPr lang="ja-JP" altLang="en-US">
                <a:latin typeface="ヒラギノ丸ゴ Pro W4" charset="0"/>
                <a:ea typeface="ヒラギノ丸ゴ Pro W4" charset="0"/>
                <a:cs typeface="ヒラギノ丸ゴ Pro W4" charset="0"/>
              </a:rPr>
              <a:t>回割込みを発生させ、割込み毎に１フレームの表示を行う。</a:t>
            </a:r>
          </a:p>
          <a:p>
            <a:endParaRPr lang="en-US" altLang="ja-JP">
              <a:latin typeface="メイリオ" charset="0"/>
              <a:ea typeface="メイリオ" charset="0"/>
              <a:cs typeface="メイリオ" charset="0"/>
            </a:endParaRPr>
          </a:p>
        </p:txBody>
      </p:sp>
      <p:sp>
        <p:nvSpPr>
          <p:cNvPr id="181252" name="スライド番号プレースホルダ 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F3F4291F-4D9A-3D4E-9011-1D9F58216A0B}" type="slidenum">
              <a:rPr lang="ja-JP" altLang="en-US" sz="2000" smtClean="0">
                <a:solidFill>
                  <a:srgbClr val="FFFFFF"/>
                </a:solidFill>
                <a:latin typeface="+mn-ea"/>
                <a:ea typeface="+mn-ea"/>
              </a:rPr>
              <a:pPr>
                <a:defRPr/>
              </a:pPr>
              <a:t>75</a:t>
            </a:fld>
            <a:endParaRPr lang="en-US" altLang="ja-JP" sz="2000" smtClean="0">
              <a:solidFill>
                <a:srgbClr val="FFFFFF"/>
              </a:solidFill>
              <a:latin typeface="+mn-ea"/>
              <a:ea typeface="+mn-ea"/>
            </a:endParaRPr>
          </a:p>
        </p:txBody>
      </p:sp>
      <p:sp>
        <p:nvSpPr>
          <p:cNvPr id="14950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056781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Grp="1" noChangeArrowheads="1"/>
          </p:cNvSpPr>
          <p:nvPr>
            <p:ph type="title"/>
          </p:nvPr>
        </p:nvSpPr>
        <p:spPr/>
        <p:txBody>
          <a:bodyPr/>
          <a:lstStyle/>
          <a:p>
            <a:r>
              <a:rPr lang="ja-JP" altLang="en-US">
                <a:latin typeface="メイリオ" charset="0"/>
                <a:ea typeface="メイリオ" charset="0"/>
                <a:cs typeface="メイリオ" charset="0"/>
              </a:rPr>
              <a:t>アラームの例</a:t>
            </a:r>
            <a:endParaRPr lang="en-US" altLang="ja-JP">
              <a:latin typeface="メイリオ" charset="0"/>
              <a:ea typeface="メイリオ" charset="0"/>
              <a:cs typeface="メイリオ" charset="0"/>
            </a:endParaRPr>
          </a:p>
        </p:txBody>
      </p:sp>
      <p:sp>
        <p:nvSpPr>
          <p:cNvPr id="151554" name="スライド番号プレースホルダ 4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302530C-46B9-674D-B67D-C984208D45DC}" type="slidenum">
              <a:rPr kumimoji="0" lang="ja-JP" altLang="en-US" sz="2000">
                <a:solidFill>
                  <a:schemeClr val="bg1"/>
                </a:solidFill>
                <a:latin typeface="Rockwell" charset="0"/>
                <a:ea typeface="ＭＳ ゴシック" charset="0"/>
                <a:cs typeface="ＭＳ ゴシック" charset="0"/>
              </a:rPr>
              <a:pPr/>
              <a:t>76</a:t>
            </a:fld>
            <a:endParaRPr kumimoji="0" lang="en-US" altLang="ja-JP" sz="2000">
              <a:solidFill>
                <a:schemeClr val="bg1"/>
              </a:solidFill>
              <a:latin typeface="Rockwell" charset="0"/>
              <a:ea typeface="ＭＳ ゴシック" charset="0"/>
              <a:cs typeface="ＭＳ ゴシック" charset="0"/>
            </a:endParaRPr>
          </a:p>
        </p:txBody>
      </p:sp>
      <p:sp>
        <p:nvSpPr>
          <p:cNvPr id="151555" name="スライド番号プレースホルダ 3"/>
          <p:cNvSpPr txBox="1">
            <a:spLocks noGrp="1"/>
          </p:cNvSpPr>
          <p:nvPr/>
        </p:nvSpPr>
        <p:spPr bwMode="auto">
          <a:xfrm>
            <a:off x="11828463" y="344488"/>
            <a:ext cx="7889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238" tIns="65119" rIns="130238" bIns="65119" anchor="ct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03B321CB-FEBD-4944-BA0A-AD96FBB66784}" type="slidenum">
              <a:rPr kumimoji="0" lang="ja-JP" altLang="en-US" sz="2000">
                <a:solidFill>
                  <a:schemeClr val="bg1"/>
                </a:solidFill>
                <a:latin typeface="Rockwell" charset="0"/>
                <a:ea typeface="ＭＳ ゴシック" charset="0"/>
                <a:cs typeface="ＭＳ ゴシック" charset="0"/>
              </a:rPr>
              <a:pPr algn="r" latinLnBrk="1"/>
              <a:t>76</a:t>
            </a:fld>
            <a:endParaRPr kumimoji="0" lang="en-US" altLang="ja-JP" sz="2000">
              <a:solidFill>
                <a:schemeClr val="bg1"/>
              </a:solidFill>
              <a:latin typeface="Rockwell" charset="0"/>
              <a:ea typeface="ＭＳ ゴシック" charset="0"/>
              <a:cs typeface="ＭＳ ゴシック" charset="0"/>
            </a:endParaRPr>
          </a:p>
        </p:txBody>
      </p:sp>
      <p:sp>
        <p:nvSpPr>
          <p:cNvPr id="151556" name="Line 5"/>
          <p:cNvSpPr>
            <a:spLocks noChangeShapeType="1"/>
          </p:cNvSpPr>
          <p:nvPr/>
        </p:nvSpPr>
        <p:spPr bwMode="auto">
          <a:xfrm>
            <a:off x="3151188" y="4421188"/>
            <a:ext cx="7980362" cy="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1557" name="AutoShape 6"/>
          <p:cNvSpPr>
            <a:spLocks noChangeArrowheads="1"/>
          </p:cNvSpPr>
          <p:nvPr/>
        </p:nvSpPr>
        <p:spPr bwMode="auto">
          <a:xfrm rot="10800000">
            <a:off x="39131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1558" name="AutoShape 7"/>
          <p:cNvSpPr>
            <a:spLocks noChangeArrowheads="1"/>
          </p:cNvSpPr>
          <p:nvPr/>
        </p:nvSpPr>
        <p:spPr bwMode="auto">
          <a:xfrm rot="10800000">
            <a:off x="55133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1559" name="AutoShape 11"/>
          <p:cNvSpPr>
            <a:spLocks noChangeArrowheads="1"/>
          </p:cNvSpPr>
          <p:nvPr/>
        </p:nvSpPr>
        <p:spPr bwMode="auto">
          <a:xfrm>
            <a:off x="87137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1560" name="Line 12"/>
          <p:cNvSpPr>
            <a:spLocks noChangeShapeType="1"/>
          </p:cNvSpPr>
          <p:nvPr/>
        </p:nvSpPr>
        <p:spPr bwMode="auto">
          <a:xfrm>
            <a:off x="41417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561" name="Line 13"/>
          <p:cNvSpPr>
            <a:spLocks noChangeShapeType="1"/>
          </p:cNvSpPr>
          <p:nvPr/>
        </p:nvSpPr>
        <p:spPr bwMode="auto">
          <a:xfrm>
            <a:off x="57419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562" name="Line 15"/>
          <p:cNvSpPr>
            <a:spLocks noChangeShapeType="1"/>
          </p:cNvSpPr>
          <p:nvPr/>
        </p:nvSpPr>
        <p:spPr bwMode="auto">
          <a:xfrm>
            <a:off x="89423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563" name="Text Box 16"/>
          <p:cNvSpPr txBox="1">
            <a:spLocks noChangeArrowheads="1"/>
          </p:cNvSpPr>
          <p:nvPr/>
        </p:nvSpPr>
        <p:spPr bwMode="auto">
          <a:xfrm>
            <a:off x="9607550" y="3506788"/>
            <a:ext cx="15557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1564" name="Text Box 17"/>
          <p:cNvSpPr txBox="1">
            <a:spLocks noChangeArrowheads="1"/>
          </p:cNvSpPr>
          <p:nvPr/>
        </p:nvSpPr>
        <p:spPr bwMode="auto">
          <a:xfrm>
            <a:off x="11131550" y="4116388"/>
            <a:ext cx="996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a:latin typeface="Times" charset="0"/>
                <a:ea typeface="ＭＳ Ｐゴシック" charset="0"/>
                <a:cs typeface="ＭＳ Ｐゴシック" charset="0"/>
              </a:rPr>
              <a:t>時間</a:t>
            </a:r>
          </a:p>
        </p:txBody>
      </p:sp>
      <p:sp>
        <p:nvSpPr>
          <p:cNvPr id="151565" name="Line 19"/>
          <p:cNvSpPr>
            <a:spLocks noChangeShapeType="1"/>
          </p:cNvSpPr>
          <p:nvPr/>
        </p:nvSpPr>
        <p:spPr bwMode="auto">
          <a:xfrm>
            <a:off x="5741988" y="4878388"/>
            <a:ext cx="313055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1566" name="Text Box 22"/>
          <p:cNvSpPr txBox="1">
            <a:spLocks noChangeArrowheads="1"/>
          </p:cNvSpPr>
          <p:nvPr/>
        </p:nvSpPr>
        <p:spPr bwMode="auto">
          <a:xfrm>
            <a:off x="6662738" y="496093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割込時間</a:t>
            </a:r>
          </a:p>
        </p:txBody>
      </p:sp>
      <p:grpSp>
        <p:nvGrpSpPr>
          <p:cNvPr id="151567" name="Group 26"/>
          <p:cNvGrpSpPr>
            <a:grpSpLocks/>
          </p:cNvGrpSpPr>
          <p:nvPr/>
        </p:nvGrpSpPr>
        <p:grpSpPr bwMode="auto">
          <a:xfrm>
            <a:off x="3532188" y="6127750"/>
            <a:ext cx="1219200" cy="1219200"/>
            <a:chOff x="1313" y="3985"/>
            <a:chExt cx="864" cy="864"/>
          </a:xfrm>
        </p:grpSpPr>
        <p:sp>
          <p:nvSpPr>
            <p:cNvPr id="151588" name="Oval 2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9" name="Line 2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1568" name="Group 27"/>
          <p:cNvGrpSpPr>
            <a:grpSpLocks/>
          </p:cNvGrpSpPr>
          <p:nvPr/>
        </p:nvGrpSpPr>
        <p:grpSpPr bwMode="auto">
          <a:xfrm rot="2700000">
            <a:off x="5132388" y="6127750"/>
            <a:ext cx="1219200" cy="1219200"/>
            <a:chOff x="1313" y="3985"/>
            <a:chExt cx="864" cy="864"/>
          </a:xfrm>
        </p:grpSpPr>
        <p:sp>
          <p:nvSpPr>
            <p:cNvPr id="151586" name="Oval 28"/>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7" name="Line 29"/>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1569" name="Group 30"/>
          <p:cNvGrpSpPr>
            <a:grpSpLocks/>
          </p:cNvGrpSpPr>
          <p:nvPr/>
        </p:nvGrpSpPr>
        <p:grpSpPr bwMode="auto">
          <a:xfrm rot="5400000">
            <a:off x="6732588" y="6127750"/>
            <a:ext cx="1219200" cy="1219200"/>
            <a:chOff x="1313" y="3985"/>
            <a:chExt cx="864" cy="864"/>
          </a:xfrm>
        </p:grpSpPr>
        <p:sp>
          <p:nvSpPr>
            <p:cNvPr id="151584" name="Oval 31"/>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5" name="Line 32"/>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1570" name="Group 33"/>
          <p:cNvGrpSpPr>
            <a:grpSpLocks/>
          </p:cNvGrpSpPr>
          <p:nvPr/>
        </p:nvGrpSpPr>
        <p:grpSpPr bwMode="auto">
          <a:xfrm rot="8100000">
            <a:off x="8332788" y="6127750"/>
            <a:ext cx="1219200" cy="1219200"/>
            <a:chOff x="1313" y="3985"/>
            <a:chExt cx="864" cy="864"/>
          </a:xfrm>
        </p:grpSpPr>
        <p:sp>
          <p:nvSpPr>
            <p:cNvPr id="151582" name="Oval 3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3" name="Line 3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51571" name="Text Box 36"/>
          <p:cNvSpPr txBox="1">
            <a:spLocks noChangeArrowheads="1"/>
          </p:cNvSpPr>
          <p:nvPr/>
        </p:nvSpPr>
        <p:spPr bwMode="auto">
          <a:xfrm>
            <a:off x="9607550" y="6051550"/>
            <a:ext cx="1555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1572" name="Text Box 37"/>
          <p:cNvSpPr txBox="1">
            <a:spLocks noChangeArrowheads="1"/>
          </p:cNvSpPr>
          <p:nvPr/>
        </p:nvSpPr>
        <p:spPr bwMode="auto">
          <a:xfrm>
            <a:off x="1606550" y="5259388"/>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システム時刻</a:t>
            </a:r>
          </a:p>
        </p:txBody>
      </p:sp>
      <p:sp>
        <p:nvSpPr>
          <p:cNvPr id="151573" name="Text Box 38"/>
          <p:cNvSpPr txBox="1">
            <a:spLocks noChangeArrowheads="1"/>
          </p:cNvSpPr>
          <p:nvPr/>
        </p:nvSpPr>
        <p:spPr bwMode="auto">
          <a:xfrm>
            <a:off x="3505200" y="2065338"/>
            <a:ext cx="1304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アラーム</a:t>
            </a:r>
            <a:r>
              <a:rPr kumimoji="0" lang="en-US" altLang="ja-JP">
                <a:latin typeface="Times" charset="0"/>
                <a:ea typeface="ＭＳ Ｐゴシック" charset="0"/>
                <a:cs typeface="ＭＳ Ｐゴシック" charset="0"/>
              </a:rPr>
              <a:t/>
            </a:r>
            <a:br>
              <a:rPr kumimoji="0" lang="en-US" altLang="ja-JP">
                <a:latin typeface="Times" charset="0"/>
                <a:ea typeface="ＭＳ Ｐゴシック" charset="0"/>
                <a:cs typeface="ＭＳ Ｐゴシック" charset="0"/>
              </a:rPr>
            </a:br>
            <a:r>
              <a:rPr kumimoji="0" lang="ja-JP" altLang="en-US">
                <a:latin typeface="Times" charset="0"/>
                <a:ea typeface="ＭＳ Ｐゴシック" charset="0"/>
                <a:cs typeface="ＭＳ Ｐゴシック" charset="0"/>
              </a:rPr>
              <a:t>ハンドラ</a:t>
            </a:r>
            <a:endParaRPr kumimoji="0" lang="en-US" altLang="ja-JP">
              <a:latin typeface="Times" charset="0"/>
              <a:ea typeface="ＭＳ Ｐゴシック" charset="0"/>
              <a:cs typeface="ＭＳ Ｐゴシック" charset="0"/>
            </a:endParaRPr>
          </a:p>
          <a:p>
            <a:pPr algn="ctr" latinLnBrk="1"/>
            <a:r>
              <a:rPr kumimoji="0" lang="ja-JP" altLang="en-US">
                <a:latin typeface="Times" charset="0"/>
                <a:ea typeface="ＭＳ Ｐゴシック" charset="0"/>
                <a:cs typeface="ＭＳ Ｐゴシック" charset="0"/>
              </a:rPr>
              <a:t>の作成</a:t>
            </a:r>
          </a:p>
        </p:txBody>
      </p:sp>
      <p:sp>
        <p:nvSpPr>
          <p:cNvPr id="151574" name="Text Box 39"/>
          <p:cNvSpPr txBox="1">
            <a:spLocks noChangeArrowheads="1"/>
          </p:cNvSpPr>
          <p:nvPr/>
        </p:nvSpPr>
        <p:spPr bwMode="auto">
          <a:xfrm>
            <a:off x="5133975" y="2370138"/>
            <a:ext cx="1247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タイマー</a:t>
            </a:r>
            <a:r>
              <a:rPr kumimoji="0" lang="en-US" altLang="ja-JP">
                <a:latin typeface="Times" charset="0"/>
                <a:ea typeface="ＭＳ Ｐゴシック" charset="0"/>
                <a:cs typeface="ＭＳ Ｐゴシック" charset="0"/>
              </a:rPr>
              <a:t/>
            </a:r>
            <a:br>
              <a:rPr kumimoji="0" lang="en-US" altLang="ja-JP">
                <a:latin typeface="Times" charset="0"/>
                <a:ea typeface="ＭＳ Ｐゴシック" charset="0"/>
                <a:cs typeface="ＭＳ Ｐゴシック" charset="0"/>
              </a:rPr>
            </a:br>
            <a:r>
              <a:rPr kumimoji="0" lang="ja-JP" altLang="en-US">
                <a:latin typeface="Times" charset="0"/>
                <a:ea typeface="ＭＳ Ｐゴシック" charset="0"/>
                <a:cs typeface="ＭＳ Ｐゴシック" charset="0"/>
              </a:rPr>
              <a:t>開始</a:t>
            </a:r>
          </a:p>
        </p:txBody>
      </p:sp>
      <p:sp>
        <p:nvSpPr>
          <p:cNvPr id="151575" name="Text Box 41"/>
          <p:cNvSpPr txBox="1">
            <a:spLocks noChangeArrowheads="1"/>
          </p:cNvSpPr>
          <p:nvPr/>
        </p:nvSpPr>
        <p:spPr bwMode="auto">
          <a:xfrm>
            <a:off x="84089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47498" name="AutoShape 42"/>
          <p:cNvSpPr>
            <a:spLocks noChangeArrowheads="1"/>
          </p:cNvSpPr>
          <p:nvPr/>
        </p:nvSpPr>
        <p:spPr bwMode="auto">
          <a:xfrm>
            <a:off x="2312988" y="7850188"/>
            <a:ext cx="7467600" cy="533400"/>
          </a:xfrm>
          <a:prstGeom prst="rightArrow">
            <a:avLst>
              <a:gd name="adj1" fmla="val 45833"/>
              <a:gd name="adj2" fmla="val 83417"/>
            </a:avLst>
          </a:prstGeom>
          <a:gradFill rotWithShape="1">
            <a:gsLst>
              <a:gs pos="0">
                <a:schemeClr val="tx1">
                  <a:gamma/>
                  <a:tint val="0"/>
                  <a:invGamma/>
                </a:schemeClr>
              </a:gs>
              <a:gs pos="100000">
                <a:schemeClr val="tx1"/>
              </a:gs>
            </a:gsLst>
            <a:lin ang="0" scaled="1"/>
          </a:gradFill>
          <a:ln w="9525">
            <a:noFill/>
            <a:miter lim="800000"/>
            <a:headEnd/>
            <a:tailEnd/>
          </a:ln>
          <a:effectLst/>
        </p:spPr>
        <p:txBody>
          <a:bodyPr wrap="none" anchor="ctr"/>
          <a:lstStyle/>
          <a:p>
            <a:pPr algn="ctr" latinLnBrk="1">
              <a:defRPr/>
            </a:pPr>
            <a:endParaRPr kumimoji="0" lang="ja-JP" altLang="en-US" sz="9600">
              <a:latin typeface="Times" pitchFamily="18" charset="0"/>
              <a:ea typeface="Osaka"/>
              <a:cs typeface="Osaka"/>
            </a:endParaRPr>
          </a:p>
        </p:txBody>
      </p:sp>
      <p:sp>
        <p:nvSpPr>
          <p:cNvPr id="151577" name="AutoShape 32"/>
          <p:cNvSpPr>
            <a:spLocks noChangeArrowheads="1"/>
          </p:cNvSpPr>
          <p:nvPr/>
        </p:nvSpPr>
        <p:spPr bwMode="auto">
          <a:xfrm>
            <a:off x="2471738" y="6286500"/>
            <a:ext cx="387350" cy="1235075"/>
          </a:xfrm>
          <a:prstGeom prst="rightArrow">
            <a:avLst>
              <a:gd name="adj1" fmla="val 40472"/>
              <a:gd name="adj2" fmla="val 82741"/>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28187" tIns="66657" rIns="128187" bIns="66657" anchor="ctr">
            <a:spAutoFit/>
          </a:bodyPr>
          <a:lstStyle/>
          <a:p>
            <a:pPr algn="ctr" latinLnBrk="1"/>
            <a:endParaRPr kumimoji="0" lang="ja-JP" altLang="en-US"/>
          </a:p>
        </p:txBody>
      </p:sp>
      <p:sp>
        <p:nvSpPr>
          <p:cNvPr id="47" name="フローチャート: 処理 46"/>
          <p:cNvSpPr/>
          <p:nvPr/>
        </p:nvSpPr>
        <p:spPr>
          <a:xfrm>
            <a:off x="8872538" y="1531938"/>
            <a:ext cx="16764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49" name="直線矢印コネクタ 48"/>
          <p:cNvCxnSpPr>
            <a:stCxn id="151575" idx="0"/>
          </p:cNvCxnSpPr>
          <p:nvPr/>
        </p:nvCxnSpPr>
        <p:spPr>
          <a:xfrm rot="16200000" flipV="1">
            <a:off x="8614569" y="2477294"/>
            <a:ext cx="603250" cy="84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1580" name="Text Box 41"/>
          <p:cNvSpPr txBox="1">
            <a:spLocks noChangeArrowheads="1"/>
          </p:cNvSpPr>
          <p:nvPr/>
        </p:nvSpPr>
        <p:spPr bwMode="auto">
          <a:xfrm>
            <a:off x="9177338" y="23701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151581"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052067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Grp="1" noChangeArrowheads="1"/>
          </p:cNvSpPr>
          <p:nvPr>
            <p:ph type="title"/>
          </p:nvPr>
        </p:nvSpPr>
        <p:spPr/>
        <p:txBody>
          <a:bodyPr/>
          <a:lstStyle/>
          <a:p>
            <a:r>
              <a:rPr lang="ja-JP" altLang="en-US">
                <a:latin typeface="メイリオ" charset="0"/>
                <a:ea typeface="メイリオ" charset="0"/>
                <a:cs typeface="メイリオ" charset="0"/>
              </a:rPr>
              <a:t>周期割込み</a:t>
            </a:r>
            <a:endParaRPr lang="en-US" altLang="ja-JP">
              <a:latin typeface="メイリオ" charset="0"/>
              <a:ea typeface="メイリオ" charset="0"/>
              <a:cs typeface="メイリオ" charset="0"/>
            </a:endParaRPr>
          </a:p>
        </p:txBody>
      </p:sp>
      <p:sp>
        <p:nvSpPr>
          <p:cNvPr id="153602" name="スライド番号プレースホルダ 4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92FC8C6-55A7-974E-9759-67FFC89820F4}" type="slidenum">
              <a:rPr kumimoji="0" lang="ja-JP" altLang="en-US" sz="2000">
                <a:solidFill>
                  <a:schemeClr val="bg1"/>
                </a:solidFill>
                <a:latin typeface="Rockwell" charset="0"/>
                <a:ea typeface="ＭＳ ゴシック" charset="0"/>
                <a:cs typeface="ＭＳ ゴシック" charset="0"/>
              </a:rPr>
              <a:pPr/>
              <a:t>77</a:t>
            </a:fld>
            <a:endParaRPr kumimoji="0" lang="en-US" altLang="ja-JP" sz="2000">
              <a:solidFill>
                <a:schemeClr val="bg1"/>
              </a:solidFill>
              <a:latin typeface="Rockwell" charset="0"/>
              <a:ea typeface="ＭＳ ゴシック" charset="0"/>
              <a:cs typeface="ＭＳ ゴシック" charset="0"/>
            </a:endParaRPr>
          </a:p>
        </p:txBody>
      </p:sp>
      <p:sp>
        <p:nvSpPr>
          <p:cNvPr id="153603" name="フッター プレースホルダ 4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53604" name="スライド番号プレースホルダ 3"/>
          <p:cNvSpPr txBox="1">
            <a:spLocks noGrp="1"/>
          </p:cNvSpPr>
          <p:nvPr/>
        </p:nvSpPr>
        <p:spPr bwMode="auto">
          <a:xfrm>
            <a:off x="11828463" y="344488"/>
            <a:ext cx="7889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238" tIns="65119" rIns="130238" bIns="65119" anchor="ct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68077CA6-AB46-474D-A2C1-541964A5F55A}" type="slidenum">
              <a:rPr kumimoji="0" lang="ja-JP" altLang="en-US" sz="2000">
                <a:solidFill>
                  <a:schemeClr val="bg1"/>
                </a:solidFill>
                <a:latin typeface="Rockwell" charset="0"/>
                <a:ea typeface="ＭＳ ゴシック" charset="0"/>
                <a:cs typeface="ＭＳ ゴシック" charset="0"/>
              </a:rPr>
              <a:pPr algn="r" latinLnBrk="1"/>
              <a:t>77</a:t>
            </a:fld>
            <a:endParaRPr kumimoji="0" lang="en-US" altLang="ja-JP" sz="2000">
              <a:solidFill>
                <a:schemeClr val="bg1"/>
              </a:solidFill>
              <a:latin typeface="Rockwell" charset="0"/>
              <a:ea typeface="ＭＳ ゴシック" charset="0"/>
              <a:cs typeface="ＭＳ ゴシック" charset="0"/>
            </a:endParaRPr>
          </a:p>
        </p:txBody>
      </p:sp>
      <p:sp>
        <p:nvSpPr>
          <p:cNvPr id="153605" name="Line 5"/>
          <p:cNvSpPr>
            <a:spLocks noChangeShapeType="1"/>
          </p:cNvSpPr>
          <p:nvPr/>
        </p:nvSpPr>
        <p:spPr bwMode="auto">
          <a:xfrm>
            <a:off x="3151188" y="4421188"/>
            <a:ext cx="7980362" cy="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06" name="AutoShape 6"/>
          <p:cNvSpPr>
            <a:spLocks noChangeArrowheads="1"/>
          </p:cNvSpPr>
          <p:nvPr/>
        </p:nvSpPr>
        <p:spPr bwMode="auto">
          <a:xfrm>
            <a:off x="39131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07" name="AutoShape 7"/>
          <p:cNvSpPr>
            <a:spLocks noChangeArrowheads="1"/>
          </p:cNvSpPr>
          <p:nvPr/>
        </p:nvSpPr>
        <p:spPr bwMode="auto">
          <a:xfrm>
            <a:off x="55133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08" name="AutoShape 9"/>
          <p:cNvSpPr>
            <a:spLocks noChangeArrowheads="1"/>
          </p:cNvSpPr>
          <p:nvPr/>
        </p:nvSpPr>
        <p:spPr bwMode="auto">
          <a:xfrm>
            <a:off x="71135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09" name="AutoShape 11"/>
          <p:cNvSpPr>
            <a:spLocks noChangeArrowheads="1"/>
          </p:cNvSpPr>
          <p:nvPr/>
        </p:nvSpPr>
        <p:spPr bwMode="auto">
          <a:xfrm>
            <a:off x="87137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10" name="Line 12"/>
          <p:cNvSpPr>
            <a:spLocks noChangeShapeType="1"/>
          </p:cNvSpPr>
          <p:nvPr/>
        </p:nvSpPr>
        <p:spPr bwMode="auto">
          <a:xfrm>
            <a:off x="41417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1" name="Line 13"/>
          <p:cNvSpPr>
            <a:spLocks noChangeShapeType="1"/>
          </p:cNvSpPr>
          <p:nvPr/>
        </p:nvSpPr>
        <p:spPr bwMode="auto">
          <a:xfrm>
            <a:off x="57419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2" name="Line 14"/>
          <p:cNvSpPr>
            <a:spLocks noChangeShapeType="1"/>
          </p:cNvSpPr>
          <p:nvPr/>
        </p:nvSpPr>
        <p:spPr bwMode="auto">
          <a:xfrm>
            <a:off x="73421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3" name="Line 15"/>
          <p:cNvSpPr>
            <a:spLocks noChangeShapeType="1"/>
          </p:cNvSpPr>
          <p:nvPr/>
        </p:nvSpPr>
        <p:spPr bwMode="auto">
          <a:xfrm>
            <a:off x="89423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4" name="Text Box 16"/>
          <p:cNvSpPr txBox="1">
            <a:spLocks noChangeArrowheads="1"/>
          </p:cNvSpPr>
          <p:nvPr/>
        </p:nvSpPr>
        <p:spPr bwMode="auto">
          <a:xfrm>
            <a:off x="9607550" y="3506788"/>
            <a:ext cx="15557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3615" name="Text Box 17"/>
          <p:cNvSpPr txBox="1">
            <a:spLocks noChangeArrowheads="1"/>
          </p:cNvSpPr>
          <p:nvPr/>
        </p:nvSpPr>
        <p:spPr bwMode="auto">
          <a:xfrm>
            <a:off x="11131550" y="4116388"/>
            <a:ext cx="996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a:latin typeface="Times" charset="0"/>
                <a:ea typeface="ＭＳ Ｐゴシック" charset="0"/>
                <a:cs typeface="ＭＳ Ｐゴシック" charset="0"/>
              </a:rPr>
              <a:t>時間</a:t>
            </a:r>
          </a:p>
        </p:txBody>
      </p:sp>
      <p:sp>
        <p:nvSpPr>
          <p:cNvPr id="153616" name="Line 18"/>
          <p:cNvSpPr>
            <a:spLocks noChangeShapeType="1"/>
          </p:cNvSpPr>
          <p:nvPr/>
        </p:nvSpPr>
        <p:spPr bwMode="auto">
          <a:xfrm>
            <a:off x="4141788" y="4878388"/>
            <a:ext cx="160020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17" name="Line 19"/>
          <p:cNvSpPr>
            <a:spLocks noChangeShapeType="1"/>
          </p:cNvSpPr>
          <p:nvPr/>
        </p:nvSpPr>
        <p:spPr bwMode="auto">
          <a:xfrm>
            <a:off x="5741988" y="4878388"/>
            <a:ext cx="160020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18" name="Line 20"/>
          <p:cNvSpPr>
            <a:spLocks noChangeShapeType="1"/>
          </p:cNvSpPr>
          <p:nvPr/>
        </p:nvSpPr>
        <p:spPr bwMode="auto">
          <a:xfrm>
            <a:off x="7342188" y="4878388"/>
            <a:ext cx="160020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19" name="Text Box 21"/>
          <p:cNvSpPr txBox="1">
            <a:spLocks noChangeArrowheads="1"/>
          </p:cNvSpPr>
          <p:nvPr/>
        </p:nvSpPr>
        <p:spPr bwMode="auto">
          <a:xfrm>
            <a:off x="4141788" y="503078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割込み周期</a:t>
            </a:r>
          </a:p>
        </p:txBody>
      </p:sp>
      <p:sp>
        <p:nvSpPr>
          <p:cNvPr id="153620" name="Text Box 22"/>
          <p:cNvSpPr txBox="1">
            <a:spLocks noChangeArrowheads="1"/>
          </p:cNvSpPr>
          <p:nvPr/>
        </p:nvSpPr>
        <p:spPr bwMode="auto">
          <a:xfrm>
            <a:off x="5818188" y="503078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割込み周期</a:t>
            </a:r>
          </a:p>
        </p:txBody>
      </p:sp>
      <p:sp>
        <p:nvSpPr>
          <p:cNvPr id="153621" name="Text Box 23"/>
          <p:cNvSpPr txBox="1">
            <a:spLocks noChangeArrowheads="1"/>
          </p:cNvSpPr>
          <p:nvPr/>
        </p:nvSpPr>
        <p:spPr bwMode="auto">
          <a:xfrm>
            <a:off x="7418388" y="503078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割込み周期</a:t>
            </a:r>
          </a:p>
        </p:txBody>
      </p:sp>
      <p:grpSp>
        <p:nvGrpSpPr>
          <p:cNvPr id="153622" name="Group 26"/>
          <p:cNvGrpSpPr>
            <a:grpSpLocks/>
          </p:cNvGrpSpPr>
          <p:nvPr/>
        </p:nvGrpSpPr>
        <p:grpSpPr bwMode="auto">
          <a:xfrm>
            <a:off x="3532188" y="6127750"/>
            <a:ext cx="1219200" cy="1219200"/>
            <a:chOff x="1313" y="3985"/>
            <a:chExt cx="864" cy="864"/>
          </a:xfrm>
        </p:grpSpPr>
        <p:sp>
          <p:nvSpPr>
            <p:cNvPr id="153652" name="Oval 2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53" name="Line 2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3623" name="Group 27"/>
          <p:cNvGrpSpPr>
            <a:grpSpLocks/>
          </p:cNvGrpSpPr>
          <p:nvPr/>
        </p:nvGrpSpPr>
        <p:grpSpPr bwMode="auto">
          <a:xfrm rot="2700000">
            <a:off x="5132388" y="6127750"/>
            <a:ext cx="1219200" cy="1219200"/>
            <a:chOff x="1313" y="3985"/>
            <a:chExt cx="864" cy="864"/>
          </a:xfrm>
        </p:grpSpPr>
        <p:sp>
          <p:nvSpPr>
            <p:cNvPr id="153650" name="Oval 28"/>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51" name="Line 29"/>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3624" name="Group 30"/>
          <p:cNvGrpSpPr>
            <a:grpSpLocks/>
          </p:cNvGrpSpPr>
          <p:nvPr/>
        </p:nvGrpSpPr>
        <p:grpSpPr bwMode="auto">
          <a:xfrm rot="5400000">
            <a:off x="6732588" y="6127750"/>
            <a:ext cx="1219200" cy="1219200"/>
            <a:chOff x="1313" y="3985"/>
            <a:chExt cx="864" cy="864"/>
          </a:xfrm>
        </p:grpSpPr>
        <p:sp>
          <p:nvSpPr>
            <p:cNvPr id="153648" name="Oval 31"/>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49" name="Line 32"/>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3625" name="Group 33"/>
          <p:cNvGrpSpPr>
            <a:grpSpLocks/>
          </p:cNvGrpSpPr>
          <p:nvPr/>
        </p:nvGrpSpPr>
        <p:grpSpPr bwMode="auto">
          <a:xfrm rot="8100000">
            <a:off x="8332788" y="6127750"/>
            <a:ext cx="1219200" cy="1219200"/>
            <a:chOff x="1313" y="3985"/>
            <a:chExt cx="864" cy="864"/>
          </a:xfrm>
        </p:grpSpPr>
        <p:sp>
          <p:nvSpPr>
            <p:cNvPr id="153646" name="Oval 3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47" name="Line 3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53626" name="Text Box 36"/>
          <p:cNvSpPr txBox="1">
            <a:spLocks noChangeArrowheads="1"/>
          </p:cNvSpPr>
          <p:nvPr/>
        </p:nvSpPr>
        <p:spPr bwMode="auto">
          <a:xfrm>
            <a:off x="9607550" y="6051550"/>
            <a:ext cx="1555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3627" name="Text Box 37"/>
          <p:cNvSpPr txBox="1">
            <a:spLocks noChangeArrowheads="1"/>
          </p:cNvSpPr>
          <p:nvPr/>
        </p:nvSpPr>
        <p:spPr bwMode="auto">
          <a:xfrm>
            <a:off x="1606550" y="5259388"/>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システム時刻</a:t>
            </a:r>
          </a:p>
        </p:txBody>
      </p:sp>
      <p:sp>
        <p:nvSpPr>
          <p:cNvPr id="153628" name="Text Box 38"/>
          <p:cNvSpPr txBox="1">
            <a:spLocks noChangeArrowheads="1"/>
          </p:cNvSpPr>
          <p:nvPr/>
        </p:nvSpPr>
        <p:spPr bwMode="auto">
          <a:xfrm>
            <a:off x="36083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53629" name="Text Box 39"/>
          <p:cNvSpPr txBox="1">
            <a:spLocks noChangeArrowheads="1"/>
          </p:cNvSpPr>
          <p:nvPr/>
        </p:nvSpPr>
        <p:spPr bwMode="auto">
          <a:xfrm>
            <a:off x="52085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53630" name="Text Box 40"/>
          <p:cNvSpPr txBox="1">
            <a:spLocks noChangeArrowheads="1"/>
          </p:cNvSpPr>
          <p:nvPr/>
        </p:nvSpPr>
        <p:spPr bwMode="auto">
          <a:xfrm>
            <a:off x="68087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53631" name="Text Box 41"/>
          <p:cNvSpPr txBox="1">
            <a:spLocks noChangeArrowheads="1"/>
          </p:cNvSpPr>
          <p:nvPr/>
        </p:nvSpPr>
        <p:spPr bwMode="auto">
          <a:xfrm>
            <a:off x="84089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47498" name="AutoShape 42"/>
          <p:cNvSpPr>
            <a:spLocks noChangeArrowheads="1"/>
          </p:cNvSpPr>
          <p:nvPr/>
        </p:nvSpPr>
        <p:spPr bwMode="auto">
          <a:xfrm>
            <a:off x="2312988" y="7850188"/>
            <a:ext cx="7467600" cy="533400"/>
          </a:xfrm>
          <a:prstGeom prst="rightArrow">
            <a:avLst>
              <a:gd name="adj1" fmla="val 45833"/>
              <a:gd name="adj2" fmla="val 83417"/>
            </a:avLst>
          </a:prstGeom>
          <a:gradFill rotWithShape="1">
            <a:gsLst>
              <a:gs pos="0">
                <a:schemeClr val="tx1">
                  <a:gamma/>
                  <a:tint val="0"/>
                  <a:invGamma/>
                </a:schemeClr>
              </a:gs>
              <a:gs pos="100000">
                <a:schemeClr val="tx1"/>
              </a:gs>
            </a:gsLst>
            <a:lin ang="0" scaled="1"/>
          </a:gradFill>
          <a:ln w="9525">
            <a:noFill/>
            <a:miter lim="800000"/>
            <a:headEnd/>
            <a:tailEnd/>
          </a:ln>
          <a:effectLst/>
        </p:spPr>
        <p:txBody>
          <a:bodyPr wrap="none" anchor="ctr"/>
          <a:lstStyle/>
          <a:p>
            <a:pPr algn="ctr" latinLnBrk="1">
              <a:defRPr/>
            </a:pPr>
            <a:endParaRPr kumimoji="0" lang="ja-JP" altLang="en-US" sz="9600">
              <a:latin typeface="Times" pitchFamily="18" charset="0"/>
              <a:ea typeface="Osaka"/>
              <a:cs typeface="Osaka"/>
            </a:endParaRPr>
          </a:p>
        </p:txBody>
      </p:sp>
      <p:sp>
        <p:nvSpPr>
          <p:cNvPr id="153633" name="AutoShape 32"/>
          <p:cNvSpPr>
            <a:spLocks noChangeArrowheads="1"/>
          </p:cNvSpPr>
          <p:nvPr/>
        </p:nvSpPr>
        <p:spPr bwMode="auto">
          <a:xfrm>
            <a:off x="2471738" y="6286500"/>
            <a:ext cx="387350" cy="1235075"/>
          </a:xfrm>
          <a:prstGeom prst="rightArrow">
            <a:avLst>
              <a:gd name="adj1" fmla="val 40472"/>
              <a:gd name="adj2" fmla="val 82741"/>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28187" tIns="66657" rIns="128187" bIns="66657" anchor="ctr">
            <a:spAutoFit/>
          </a:bodyPr>
          <a:lstStyle/>
          <a:p>
            <a:pPr algn="ctr" latinLnBrk="1"/>
            <a:endParaRPr kumimoji="0" lang="ja-JP" altLang="en-US"/>
          </a:p>
        </p:txBody>
      </p:sp>
      <p:sp>
        <p:nvSpPr>
          <p:cNvPr id="45" name="フローチャート: 処理 44"/>
          <p:cNvSpPr/>
          <p:nvPr/>
        </p:nvSpPr>
        <p:spPr>
          <a:xfrm>
            <a:off x="3690938" y="15319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47" name="直線矢印コネクタ 46"/>
          <p:cNvCxnSpPr/>
          <p:nvPr/>
        </p:nvCxnSpPr>
        <p:spPr>
          <a:xfrm rot="16200000" flipV="1">
            <a:off x="3432969" y="2477294"/>
            <a:ext cx="603250" cy="84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36" name="Text Box 41"/>
          <p:cNvSpPr txBox="1">
            <a:spLocks noChangeArrowheads="1"/>
          </p:cNvSpPr>
          <p:nvPr/>
        </p:nvSpPr>
        <p:spPr bwMode="auto">
          <a:xfrm>
            <a:off x="3995738" y="23701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50" name="フローチャート: 処理 49"/>
          <p:cNvSpPr/>
          <p:nvPr/>
        </p:nvSpPr>
        <p:spPr>
          <a:xfrm>
            <a:off x="6815138" y="15319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51" name="直線矢印コネクタ 50"/>
          <p:cNvCxnSpPr/>
          <p:nvPr/>
        </p:nvCxnSpPr>
        <p:spPr>
          <a:xfrm rot="16200000" flipV="1">
            <a:off x="6556376" y="2476500"/>
            <a:ext cx="603250" cy="85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39" name="Text Box 41"/>
          <p:cNvSpPr txBox="1">
            <a:spLocks noChangeArrowheads="1"/>
          </p:cNvSpPr>
          <p:nvPr/>
        </p:nvSpPr>
        <p:spPr bwMode="auto">
          <a:xfrm>
            <a:off x="7119938" y="23701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53" name="フローチャート: 処理 52"/>
          <p:cNvSpPr/>
          <p:nvPr/>
        </p:nvSpPr>
        <p:spPr>
          <a:xfrm>
            <a:off x="5443538" y="6937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54" name="直線矢印コネクタ 53"/>
          <p:cNvCxnSpPr>
            <a:stCxn id="153629" idx="0"/>
          </p:cNvCxnSpPr>
          <p:nvPr/>
        </p:nvCxnSpPr>
        <p:spPr>
          <a:xfrm rot="16200000" flipV="1">
            <a:off x="4880769" y="1943894"/>
            <a:ext cx="1441450" cy="312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42" name="Text Box 41"/>
          <p:cNvSpPr txBox="1">
            <a:spLocks noChangeArrowheads="1"/>
          </p:cNvSpPr>
          <p:nvPr/>
        </p:nvSpPr>
        <p:spPr bwMode="auto">
          <a:xfrm>
            <a:off x="5748338" y="15319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57" name="フローチャート: 処理 56"/>
          <p:cNvSpPr/>
          <p:nvPr/>
        </p:nvSpPr>
        <p:spPr>
          <a:xfrm>
            <a:off x="8567738" y="6937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58" name="直線矢印コネクタ 57"/>
          <p:cNvCxnSpPr/>
          <p:nvPr/>
        </p:nvCxnSpPr>
        <p:spPr>
          <a:xfrm rot="16200000" flipV="1">
            <a:off x="8004969" y="1943894"/>
            <a:ext cx="1441450" cy="312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45" name="Text Box 41"/>
          <p:cNvSpPr txBox="1">
            <a:spLocks noChangeArrowheads="1"/>
          </p:cNvSpPr>
          <p:nvPr/>
        </p:nvSpPr>
        <p:spPr bwMode="auto">
          <a:xfrm>
            <a:off x="8872538" y="15319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Tree>
    <p:extLst>
      <p:ext uri="{BB962C8B-B14F-4D97-AF65-F5344CB8AC3E}">
        <p14:creationId xmlns:p14="http://schemas.microsoft.com/office/powerpoint/2010/main" val="11105737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３．タイムアウト処理</a:t>
            </a:r>
          </a:p>
        </p:txBody>
      </p:sp>
      <p:sp>
        <p:nvSpPr>
          <p:cNvPr id="155650"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待ち時間が永久に継続される可能性がある場合</a:t>
            </a:r>
          </a:p>
          <a:p>
            <a:pPr lvl="1"/>
            <a:r>
              <a:rPr lang="ja-JP" altLang="en-US">
                <a:latin typeface="ヒラギノ丸ゴ Pro W4" charset="0"/>
                <a:ea typeface="ヒラギノ丸ゴ Pro W4" charset="0"/>
                <a:cs typeface="ヒラギノ丸ゴ Pro W4" charset="0"/>
              </a:rPr>
              <a:t>予め待ち時間を設定し、待ち時間が経過した場合、別の処理を実行させたい。</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例：ハードディスクの</a:t>
            </a:r>
            <a:r>
              <a:rPr lang="en-US" altLang="ja-JP">
                <a:latin typeface="ヒラギノ丸ゴ Pro W4" charset="0"/>
                <a:ea typeface="ヒラギノ丸ゴ Pro W4" charset="0"/>
                <a:cs typeface="ヒラギノ丸ゴ Pro W4" charset="0"/>
              </a:rPr>
              <a:t>I/O</a:t>
            </a:r>
            <a:r>
              <a:rPr lang="ja-JP" altLang="en-US">
                <a:latin typeface="ヒラギノ丸ゴ Pro W4" charset="0"/>
                <a:ea typeface="ヒラギノ丸ゴ Pro W4" charset="0"/>
                <a:cs typeface="ヒラギノ丸ゴ Pro W4" charset="0"/>
              </a:rPr>
              <a:t>完了待ち</a:t>
            </a:r>
          </a:p>
          <a:p>
            <a:pPr lvl="1"/>
            <a:r>
              <a:rPr lang="ja-JP" altLang="en-US">
                <a:latin typeface="ヒラギノ丸ゴ Pro W4" charset="0"/>
                <a:ea typeface="ヒラギノ丸ゴ Pro W4" charset="0"/>
                <a:cs typeface="ヒラギノ丸ゴ Pro W4" charset="0"/>
              </a:rPr>
              <a:t>ディスクの故障時に</a:t>
            </a:r>
            <a:r>
              <a:rPr lang="en-US" altLang="ja-JP">
                <a:latin typeface="ヒラギノ丸ゴ Pro W4" charset="0"/>
                <a:ea typeface="ヒラギノ丸ゴ Pro W4" charset="0"/>
                <a:cs typeface="ヒラギノ丸ゴ Pro W4" charset="0"/>
              </a:rPr>
              <a:t>I/O</a:t>
            </a:r>
            <a:r>
              <a:rPr lang="ja-JP" altLang="en-US">
                <a:latin typeface="ヒラギノ丸ゴ Pro W4" charset="0"/>
                <a:ea typeface="ヒラギノ丸ゴ Pro W4" charset="0"/>
                <a:cs typeface="ヒラギノ丸ゴ Pro W4" charset="0"/>
              </a:rPr>
              <a:t>が完了しない場合がある。このため、</a:t>
            </a:r>
            <a:r>
              <a:rPr lang="en-US" altLang="ja-JP">
                <a:latin typeface="ヒラギノ丸ゴ Pro W4" charset="0"/>
                <a:ea typeface="ヒラギノ丸ゴ Pro W4" charset="0"/>
                <a:cs typeface="ヒラギノ丸ゴ Pro W4" charset="0"/>
              </a:rPr>
              <a:t>I/O</a:t>
            </a:r>
            <a:r>
              <a:rPr lang="ja-JP" altLang="en-US">
                <a:latin typeface="ヒラギノ丸ゴ Pro W4" charset="0"/>
                <a:ea typeface="ヒラギノ丸ゴ Pro W4" charset="0"/>
                <a:cs typeface="ヒラギノ丸ゴ Pro W4" charset="0"/>
              </a:rPr>
              <a:t>完了待ち時間を設定し、その時間が経過した場合、ディスク故障のメッセージを表示する等のエラー処理を行う。</a:t>
            </a:r>
          </a:p>
        </p:txBody>
      </p:sp>
      <p:sp>
        <p:nvSpPr>
          <p:cNvPr id="187396" name="スライド番号プレースホルダ 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ED64322-FEE9-874E-8820-0E384CEFA4E9}" type="slidenum">
              <a:rPr lang="ja-JP" altLang="en-US" sz="2000" smtClean="0">
                <a:solidFill>
                  <a:srgbClr val="FFFFFF"/>
                </a:solidFill>
                <a:latin typeface="+mn-ea"/>
                <a:ea typeface="+mn-ea"/>
              </a:rPr>
              <a:pPr>
                <a:defRPr/>
              </a:pPr>
              <a:t>78</a:t>
            </a:fld>
            <a:endParaRPr lang="en-US" altLang="ja-JP" sz="2000" smtClean="0">
              <a:solidFill>
                <a:srgbClr val="FFFFFF"/>
              </a:solidFill>
              <a:latin typeface="+mn-ea"/>
              <a:ea typeface="+mn-ea"/>
            </a:endParaRPr>
          </a:p>
        </p:txBody>
      </p:sp>
      <p:sp>
        <p:nvSpPr>
          <p:cNvPr id="15565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72655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309938" y="2293938"/>
            <a:ext cx="7442200" cy="2819400"/>
          </a:xfrm>
        </p:spPr>
        <p:txBody>
          <a:bodyPr/>
          <a:lstStyle/>
          <a:p>
            <a:pPr>
              <a:defRPr/>
            </a:pPr>
            <a:r>
              <a:rPr lang="ja-JP" altLang="en-US" dirty="0" smtClean="0"/>
              <a:t>第５章</a:t>
            </a:r>
            <a:r>
              <a:rPr lang="en-US" altLang="ja-JP" dirty="0" smtClean="0"/>
              <a:t/>
            </a:r>
            <a:br>
              <a:rPr lang="en-US" altLang="ja-JP" dirty="0" smtClean="0"/>
            </a:br>
            <a:r>
              <a:rPr lang="ja-JP" altLang="en-US" dirty="0" smtClean="0"/>
              <a:t>まとめ（</a:t>
            </a:r>
            <a:r>
              <a:rPr lang="en-US" altLang="ja-JP" dirty="0" smtClean="0"/>
              <a:t>RTOS</a:t>
            </a:r>
            <a:r>
              <a:rPr lang="ja-JP" altLang="en-US" dirty="0" smtClean="0"/>
              <a:t>）</a:t>
            </a:r>
            <a:endParaRPr lang="en-US" altLang="ja-JP" dirty="0"/>
          </a:p>
        </p:txBody>
      </p:sp>
      <p:sp>
        <p:nvSpPr>
          <p:cNvPr id="4" name="テキスト プレースホルダー 3"/>
          <p:cNvSpPr>
            <a:spLocks noGrp="1"/>
          </p:cNvSpPr>
          <p:nvPr>
            <p:ph type="body" idx="1"/>
          </p:nvPr>
        </p:nvSpPr>
        <p:spPr>
          <a:xfrm>
            <a:off x="3309938" y="5341938"/>
            <a:ext cx="7442200" cy="1751012"/>
          </a:xfrm>
        </p:spPr>
        <p:txBody>
          <a:bodyPr/>
          <a:lstStyle/>
          <a:p>
            <a:pPr>
              <a:defRPr/>
            </a:pPr>
            <a:endParaRPr lang="ja-JP" altLang="en-US"/>
          </a:p>
        </p:txBody>
      </p:sp>
      <p:sp>
        <p:nvSpPr>
          <p:cNvPr id="209923"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AD188C4-707F-7047-AAB7-F331B5D08B90}" type="slidenum">
              <a:rPr kumimoji="0" lang="ja-JP" altLang="en-US" sz="2000">
                <a:solidFill>
                  <a:schemeClr val="bg1"/>
                </a:solidFill>
                <a:latin typeface="Rockwell" charset="0"/>
                <a:ea typeface="ＭＳ ゴシック" charset="0"/>
                <a:cs typeface="ＭＳ ゴシック" charset="0"/>
              </a:rPr>
              <a:pPr/>
              <a:t>79</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5911446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図 2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938" y="2036763"/>
            <a:ext cx="42672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図 2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10538" y="2189163"/>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図 25"/>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2938" y="5618163"/>
            <a:ext cx="4606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コンテンツ プレースホルダ 21"/>
          <p:cNvPicPr>
            <a:picLocks noChangeAspect="1"/>
          </p:cNvPicPr>
          <p:nvPr/>
        </p:nvPicPr>
        <p:blipFill>
          <a:blip r:embed="rId7">
            <a:extLst>
              <a:ext uri="{28A0092B-C50C-407E-A947-70E740481C1C}">
                <a14:useLocalDpi xmlns:a14="http://schemas.microsoft.com/office/drawing/2010/main" val="0"/>
              </a:ext>
            </a:extLst>
          </a:blip>
          <a:srcRect l="-1817" r="-1817"/>
          <a:stretch>
            <a:fillRect/>
          </a:stretch>
        </p:blipFill>
        <p:spPr bwMode="auto">
          <a:xfrm>
            <a:off x="7653338" y="5618163"/>
            <a:ext cx="44211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コンテンツ プレースホルダ 8"/>
          <p:cNvPicPr>
            <a:picLocks noChangeAspect="1"/>
          </p:cNvPicPr>
          <p:nvPr/>
        </p:nvPicPr>
        <p:blipFill>
          <a:blip r:embed="rId8" cstate="email">
            <a:extLst>
              <a:ext uri="{28A0092B-C50C-407E-A947-70E740481C1C}">
                <a14:useLocalDpi xmlns:a14="http://schemas.microsoft.com/office/drawing/2010/main" val="0"/>
              </a:ext>
            </a:extLst>
          </a:blip>
          <a:srcRect l="-3419" r="-3419"/>
          <a:stretch>
            <a:fillRect/>
          </a:stretch>
        </p:blipFill>
        <p:spPr bwMode="auto">
          <a:xfrm>
            <a:off x="3919538" y="2189163"/>
            <a:ext cx="44196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組込み型のコンピュータ（２）</a:t>
            </a:r>
          </a:p>
        </p:txBody>
      </p:sp>
      <p:sp>
        <p:nvSpPr>
          <p:cNvPr id="24583" name="スライド番号プレースホルダ 1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00356D6F-340F-5C43-94DB-1E470B4350EA}" type="slidenum">
              <a:rPr kumimoji="0" lang="ja-JP" altLang="en-US" sz="2000">
                <a:solidFill>
                  <a:schemeClr val="bg1"/>
                </a:solidFill>
                <a:latin typeface="Rockwell" charset="0"/>
                <a:ea typeface="ＭＳ ゴシック" charset="0"/>
                <a:cs typeface="ＭＳ ゴシック" charset="0"/>
              </a:rPr>
              <a:pPr/>
              <a:t>8</a:t>
            </a:fld>
            <a:endParaRPr kumimoji="0" lang="en-US" altLang="ja-JP" sz="2000">
              <a:solidFill>
                <a:schemeClr val="bg1"/>
              </a:solidFill>
              <a:latin typeface="Rockwell" charset="0"/>
              <a:ea typeface="ＭＳ ゴシック" charset="0"/>
              <a:cs typeface="ＭＳ ゴシック" charset="0"/>
            </a:endParaRPr>
          </a:p>
        </p:txBody>
      </p:sp>
      <p:pic>
        <p:nvPicPr>
          <p:cNvPr id="24584"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529138" y="5618163"/>
            <a:ext cx="3278187"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5" name="Object 9"/>
          <p:cNvGraphicFramePr>
            <a:graphicFrameLocks noChangeAspect="1"/>
          </p:cNvGraphicFramePr>
          <p:nvPr/>
        </p:nvGraphicFramePr>
        <p:xfrm>
          <a:off x="2624138" y="3332163"/>
          <a:ext cx="879475" cy="628650"/>
        </p:xfrm>
        <a:graphic>
          <a:graphicData uri="http://schemas.openxmlformats.org/presentationml/2006/ole">
            <mc:AlternateContent xmlns:mc="http://schemas.openxmlformats.org/markup-compatibility/2006">
              <mc:Choice xmlns:v="urn:schemas-microsoft-com:vml" Requires="v">
                <p:oleObj spid="_x0000_s24796" name="VISIO" r:id="rId10" imgW="1514856" imgH="1080516" progId="">
                  <p:embed/>
                </p:oleObj>
              </mc:Choice>
              <mc:Fallback>
                <p:oleObj name="VISIO" r:id="rId10" imgW="1514856" imgH="1080516" progId="">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4138" y="3332163"/>
                        <a:ext cx="879475" cy="6286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6" name="Object 10"/>
          <p:cNvGraphicFramePr>
            <a:graphicFrameLocks noChangeAspect="1"/>
          </p:cNvGraphicFramePr>
          <p:nvPr/>
        </p:nvGraphicFramePr>
        <p:xfrm>
          <a:off x="5859463" y="3027363"/>
          <a:ext cx="879475" cy="628650"/>
        </p:xfrm>
        <a:graphic>
          <a:graphicData uri="http://schemas.openxmlformats.org/presentationml/2006/ole">
            <mc:AlternateContent xmlns:mc="http://schemas.openxmlformats.org/markup-compatibility/2006">
              <mc:Choice xmlns:v="urn:schemas-microsoft-com:vml" Requires="v">
                <p:oleObj spid="_x0000_s24797" name="VISIO" r:id="rId12" imgW="1514856" imgH="1080516" progId="">
                  <p:embed/>
                </p:oleObj>
              </mc:Choice>
              <mc:Fallback>
                <p:oleObj name="VISIO" r:id="rId12" imgW="1514856" imgH="1080516" progId="">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9463" y="3027363"/>
                        <a:ext cx="879475" cy="6286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7" name="Object 13"/>
          <p:cNvGraphicFramePr>
            <a:graphicFrameLocks noChangeAspect="1"/>
          </p:cNvGraphicFramePr>
          <p:nvPr/>
        </p:nvGraphicFramePr>
        <p:xfrm>
          <a:off x="5638800" y="6761163"/>
          <a:ext cx="882650" cy="628650"/>
        </p:xfrm>
        <a:graphic>
          <a:graphicData uri="http://schemas.openxmlformats.org/presentationml/2006/ole">
            <mc:AlternateContent xmlns:mc="http://schemas.openxmlformats.org/markup-compatibility/2006">
              <mc:Choice xmlns:v="urn:schemas-microsoft-com:vml" Requires="v">
                <p:oleObj spid="_x0000_s24798" name="VISIO" r:id="rId13" imgW="1514856" imgH="1080516" progId="">
                  <p:embed/>
                </p:oleObj>
              </mc:Choice>
              <mc:Fallback>
                <p:oleObj name="VISIO" r:id="rId13" imgW="1514856" imgH="1080516" progId="">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6761163"/>
                        <a:ext cx="882650" cy="6286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8" name="Object 14"/>
          <p:cNvGraphicFramePr>
            <a:graphicFrameLocks noChangeAspect="1"/>
          </p:cNvGraphicFramePr>
          <p:nvPr/>
        </p:nvGraphicFramePr>
        <p:xfrm>
          <a:off x="2287588" y="6837363"/>
          <a:ext cx="879475" cy="627062"/>
        </p:xfrm>
        <a:graphic>
          <a:graphicData uri="http://schemas.openxmlformats.org/presentationml/2006/ole">
            <mc:AlternateContent xmlns:mc="http://schemas.openxmlformats.org/markup-compatibility/2006">
              <mc:Choice xmlns:v="urn:schemas-microsoft-com:vml" Requires="v">
                <p:oleObj spid="_x0000_s24799" name="VISIO" r:id="rId14" imgW="1514856" imgH="1080516" progId="">
                  <p:embed/>
                </p:oleObj>
              </mc:Choice>
              <mc:Fallback>
                <p:oleObj name="VISIO" r:id="rId14" imgW="1514856" imgH="1080516" progId="">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7588" y="6837363"/>
                        <a:ext cx="879475" cy="62706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9" name="Object 15"/>
          <p:cNvGraphicFramePr>
            <a:graphicFrameLocks noChangeAspect="1"/>
          </p:cNvGraphicFramePr>
          <p:nvPr/>
        </p:nvGraphicFramePr>
        <p:xfrm>
          <a:off x="9482138" y="6989763"/>
          <a:ext cx="531812" cy="379412"/>
        </p:xfrm>
        <a:graphic>
          <a:graphicData uri="http://schemas.openxmlformats.org/presentationml/2006/ole">
            <mc:AlternateContent xmlns:mc="http://schemas.openxmlformats.org/markup-compatibility/2006">
              <mc:Choice xmlns:v="urn:schemas-microsoft-com:vml" Requires="v">
                <p:oleObj spid="_x0000_s24800" name="VISIO" r:id="rId15" imgW="1514856" imgH="1080516" progId="">
                  <p:embed/>
                </p:oleObj>
              </mc:Choice>
              <mc:Fallback>
                <p:oleObj name="VISIO" r:id="rId15" imgW="1514856" imgH="1080516" progId="">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2138" y="6989763"/>
                        <a:ext cx="531812" cy="37941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90" name="Object 16"/>
          <p:cNvGraphicFramePr>
            <a:graphicFrameLocks noChangeAspect="1"/>
          </p:cNvGraphicFramePr>
          <p:nvPr/>
        </p:nvGraphicFramePr>
        <p:xfrm>
          <a:off x="10172700" y="4025900"/>
          <a:ext cx="528638" cy="377825"/>
        </p:xfrm>
        <a:graphic>
          <a:graphicData uri="http://schemas.openxmlformats.org/presentationml/2006/ole">
            <mc:AlternateContent xmlns:mc="http://schemas.openxmlformats.org/markup-compatibility/2006">
              <mc:Choice xmlns:v="urn:schemas-microsoft-com:vml" Requires="v">
                <p:oleObj spid="_x0000_s24801" name="VISIO" r:id="rId16" imgW="1514856" imgH="1080516" progId="">
                  <p:embed/>
                </p:oleObj>
              </mc:Choice>
              <mc:Fallback>
                <p:oleObj name="VISIO" r:id="rId16" imgW="1514856" imgH="1080516" progId="">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2700" y="4025900"/>
                        <a:ext cx="528638" cy="3778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sp>
        <p:nvSpPr>
          <p:cNvPr id="24591"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リアルタイムシステムは複雑</a:t>
            </a:r>
          </a:p>
        </p:txBody>
      </p:sp>
      <p:sp>
        <p:nvSpPr>
          <p:cNvPr id="199682"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実世界とのかかわり</a:t>
            </a:r>
          </a:p>
          <a:p>
            <a:pPr lvl="1"/>
            <a:r>
              <a:rPr lang="ja-JP" altLang="en-US">
                <a:latin typeface="ヒラギノ丸ゴ Pro W4" charset="0"/>
                <a:ea typeface="ヒラギノ丸ゴ Pro W4" charset="0"/>
                <a:cs typeface="ヒラギノ丸ゴ Pro W4" charset="0"/>
              </a:rPr>
              <a:t>ランダムに起きる事象への対応</a:t>
            </a:r>
          </a:p>
          <a:p>
            <a:pPr lvl="1"/>
            <a:r>
              <a:rPr lang="ja-JP" altLang="en-US">
                <a:latin typeface="ヒラギノ丸ゴ Pro W4" charset="0"/>
                <a:ea typeface="ヒラギノ丸ゴ Pro W4" charset="0"/>
                <a:cs typeface="ヒラギノ丸ゴ Pro W4" charset="0"/>
              </a:rPr>
              <a:t>実時間を扱う必要性</a:t>
            </a:r>
          </a:p>
          <a:p>
            <a:pPr lvl="1"/>
            <a:endParaRPr lang="en-US" altLang="ja-JP">
              <a:latin typeface="ヒラギノ丸ゴ Pro W4" charset="0"/>
              <a:ea typeface="ヒラギノ丸ゴ Pro W4" charset="0"/>
              <a:cs typeface="ヒラギノ丸ゴ Pro W4" charset="0"/>
            </a:endParaRPr>
          </a:p>
          <a:p>
            <a:pPr lvl="1"/>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複雑な処理が要求される。</a:t>
            </a:r>
          </a:p>
          <a:p>
            <a:r>
              <a:rPr lang="ja-JP" altLang="en-US">
                <a:latin typeface="メイリオ" charset="0"/>
                <a:ea typeface="メイリオ" charset="0"/>
                <a:cs typeface="メイリオ" charset="0"/>
              </a:rPr>
              <a:t>そのための技術</a:t>
            </a:r>
          </a:p>
          <a:p>
            <a:pPr lvl="1"/>
            <a:r>
              <a:rPr lang="ja-JP" altLang="en-US">
                <a:latin typeface="ヒラギノ丸ゴ Pro W4" charset="0"/>
                <a:ea typeface="ヒラギノ丸ゴ Pro W4" charset="0"/>
                <a:cs typeface="ヒラギノ丸ゴ Pro W4" charset="0"/>
              </a:rPr>
              <a:t>並行処理（タスク、スケジューリング）</a:t>
            </a:r>
          </a:p>
          <a:p>
            <a:pPr lvl="1"/>
            <a:r>
              <a:rPr lang="ja-JP" altLang="en-US">
                <a:latin typeface="ヒラギノ丸ゴ Pro W4" charset="0"/>
                <a:ea typeface="ヒラギノ丸ゴ Pro W4" charset="0"/>
                <a:cs typeface="ヒラギノ丸ゴ Pro W4" charset="0"/>
              </a:rPr>
              <a:t>同期・通信</a:t>
            </a:r>
          </a:p>
          <a:p>
            <a:pPr lvl="1"/>
            <a:r>
              <a:rPr lang="ja-JP" altLang="en-US">
                <a:latin typeface="ヒラギノ丸ゴ Pro W4" charset="0"/>
                <a:ea typeface="ヒラギノ丸ゴ Pro W4" charset="0"/>
                <a:cs typeface="ヒラギノ丸ゴ Pro W4" charset="0"/>
              </a:rPr>
              <a:t>実時間処理</a:t>
            </a:r>
          </a:p>
          <a:p>
            <a:pPr lvl="1"/>
            <a:r>
              <a:rPr lang="ja-JP" altLang="en-US">
                <a:latin typeface="ヒラギノ丸ゴ Pro W4" charset="0"/>
                <a:ea typeface="ヒラギノ丸ゴ Pro W4" charset="0"/>
                <a:cs typeface="ヒラギノ丸ゴ Pro W4" charset="0"/>
              </a:rPr>
              <a:t>記憶管理</a:t>
            </a:r>
          </a:p>
          <a:p>
            <a:endParaRPr lang="en-US" altLang="ja-JP">
              <a:latin typeface="メイリオ" charset="0"/>
              <a:ea typeface="メイリオ" charset="0"/>
              <a:cs typeface="メイリオ" charset="0"/>
            </a:endParaRPr>
          </a:p>
        </p:txBody>
      </p:sp>
      <p:sp>
        <p:nvSpPr>
          <p:cNvPr id="199683" name="スライド番号プレースホルダ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02EF179-A5E8-DB47-A6E7-70D02021958F}" type="slidenum">
              <a:rPr kumimoji="0" lang="ja-JP" altLang="en-US" sz="2000">
                <a:solidFill>
                  <a:schemeClr val="bg1"/>
                </a:solidFill>
                <a:latin typeface="Rockwell" charset="0"/>
                <a:ea typeface="ＭＳ ゴシック" charset="0"/>
                <a:cs typeface="ＭＳ ゴシック" charset="0"/>
              </a:rPr>
              <a:pPr/>
              <a:t>80</a:t>
            </a:fld>
            <a:endParaRPr kumimoji="0" lang="en-US" altLang="ja-JP" sz="2000">
              <a:solidFill>
                <a:schemeClr val="bg1"/>
              </a:solidFill>
              <a:latin typeface="Rockwell" charset="0"/>
              <a:ea typeface="ＭＳ ゴシック" charset="0"/>
              <a:cs typeface="ＭＳ ゴシック" charset="0"/>
            </a:endParaRPr>
          </a:p>
        </p:txBody>
      </p:sp>
      <p:sp>
        <p:nvSpPr>
          <p:cNvPr id="199684" name="フッター プレースホルダ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225284" name="AutoShape 4"/>
          <p:cNvSpPr>
            <a:spLocks noChangeArrowheads="1"/>
          </p:cNvSpPr>
          <p:nvPr/>
        </p:nvSpPr>
        <p:spPr bwMode="auto">
          <a:xfrm>
            <a:off x="2548731" y="4122737"/>
            <a:ext cx="977950" cy="534489"/>
          </a:xfrm>
          <a:prstGeom prst="downArrow">
            <a:avLst>
              <a:gd name="adj1" fmla="val 54144"/>
              <a:gd name="adj2" fmla="val 54579"/>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91461" tIns="45731" rIns="91461" bIns="45731" anchor="ctr"/>
          <a:lstStyle/>
          <a:p>
            <a:pPr algn="ctr" defTabSz="913817" latinLnBrk="1">
              <a:defRPr/>
            </a:pPr>
            <a:endParaRPr kumimoji="0" lang="ja-JP" altLang="en-US" dirty="0"/>
          </a:p>
        </p:txBody>
      </p:sp>
    </p:spTree>
    <p:extLst>
      <p:ext uri="{BB962C8B-B14F-4D97-AF65-F5344CB8AC3E}">
        <p14:creationId xmlns:p14="http://schemas.microsoft.com/office/powerpoint/2010/main" val="21075952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r>
              <a:rPr lang="en-US" altLang="ja-JP">
                <a:latin typeface="メイリオ" charset="0"/>
                <a:ea typeface="メイリオ" charset="0"/>
                <a:cs typeface="メイリオ" charset="0"/>
              </a:rPr>
              <a:t>RTOS</a:t>
            </a:r>
            <a:r>
              <a:rPr lang="ja-JP" altLang="en-US">
                <a:latin typeface="メイリオ" charset="0"/>
                <a:ea typeface="メイリオ" charset="0"/>
                <a:cs typeface="メイリオ" charset="0"/>
              </a:rPr>
              <a:t>とは何か？</a:t>
            </a:r>
          </a:p>
        </p:txBody>
      </p:sp>
      <p:sp>
        <p:nvSpPr>
          <p:cNvPr id="211970"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リアルタイム・組込みシステム開発において、</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共通に使用される管理プログラム</a:t>
            </a:r>
          </a:p>
          <a:p>
            <a:r>
              <a:rPr lang="ja-JP" altLang="en-US">
                <a:latin typeface="メイリオ" charset="0"/>
                <a:ea typeface="メイリオ" charset="0"/>
                <a:cs typeface="メイリオ" charset="0"/>
              </a:rPr>
              <a:t>リアルタイムシステム向きの機能を持つ</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（各イベントに対して高速に応答できる）</a:t>
            </a:r>
          </a:p>
          <a:p>
            <a:r>
              <a:rPr lang="ja-JP" altLang="en-US">
                <a:latin typeface="メイリオ" charset="0"/>
                <a:ea typeface="メイリオ" charset="0"/>
                <a:cs typeface="メイリオ" charset="0"/>
              </a:rPr>
              <a:t>タスク切換時間、各サービスコール時間があらかじめ予測できる</a:t>
            </a:r>
          </a:p>
          <a:p>
            <a:r>
              <a:rPr lang="ja-JP" altLang="en-US">
                <a:latin typeface="メイリオ" charset="0"/>
                <a:ea typeface="メイリオ" charset="0"/>
                <a:cs typeface="メイリオ" charset="0"/>
              </a:rPr>
              <a:t>コンピュータの持つ資源を仮想化し、効率利用できる（再利用性）　　</a:t>
            </a:r>
          </a:p>
          <a:p>
            <a:endParaRPr lang="en-US" altLang="ja-JP">
              <a:latin typeface="メイリオ" charset="0"/>
              <a:ea typeface="メイリオ" charset="0"/>
              <a:cs typeface="メイリオ" charset="0"/>
            </a:endParaRPr>
          </a:p>
        </p:txBody>
      </p:sp>
      <p:sp>
        <p:nvSpPr>
          <p:cNvPr id="211971"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CFD3DAC-A3DB-1D4B-B5BC-195C770A87A3}" type="slidenum">
              <a:rPr kumimoji="0" lang="ja-JP" altLang="en-US" sz="2000">
                <a:solidFill>
                  <a:schemeClr val="bg1"/>
                </a:solidFill>
                <a:latin typeface="Rockwell" charset="0"/>
                <a:ea typeface="ＭＳ ゴシック" charset="0"/>
                <a:cs typeface="ＭＳ ゴシック" charset="0"/>
              </a:rPr>
              <a:pPr/>
              <a:t>81</a:t>
            </a:fld>
            <a:endParaRPr kumimoji="0" lang="en-US" altLang="ja-JP" sz="2000">
              <a:solidFill>
                <a:schemeClr val="bg1"/>
              </a:solidFill>
              <a:latin typeface="Rockwell" charset="0"/>
              <a:ea typeface="ＭＳ ゴシック" charset="0"/>
              <a:cs typeface="ＭＳ ゴシック" charset="0"/>
            </a:endParaRPr>
          </a:p>
        </p:txBody>
      </p:sp>
      <p:sp>
        <p:nvSpPr>
          <p:cNvPr id="211972" name="フッター プレースホルダ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942387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コンテンツ プレースホルダ 5"/>
          <p:cNvSpPr>
            <a:spLocks noGrp="1"/>
          </p:cNvSpPr>
          <p:nvPr>
            <p:ph sz="half" idx="2"/>
          </p:nvPr>
        </p:nvSpPr>
        <p:spPr>
          <a:xfrm>
            <a:off x="708025" y="2446338"/>
            <a:ext cx="5210175" cy="6280150"/>
          </a:xfrm>
        </p:spPr>
        <p:txBody>
          <a:bodyPr/>
          <a:lstStyle/>
          <a:p>
            <a:r>
              <a:rPr lang="ja-JP" altLang="en-US">
                <a:latin typeface="メイリオ" charset="0"/>
                <a:ea typeface="メイリオ" charset="0"/>
                <a:cs typeface="メイリオ" charset="0"/>
              </a:rPr>
              <a:t>タスク管理機能</a:t>
            </a:r>
          </a:p>
          <a:p>
            <a:r>
              <a:rPr lang="ja-JP" altLang="en-US">
                <a:latin typeface="メイリオ" charset="0"/>
                <a:ea typeface="メイリオ" charset="0"/>
                <a:cs typeface="メイリオ" charset="0"/>
              </a:rPr>
              <a:t>タスク同期管理機能</a:t>
            </a:r>
          </a:p>
          <a:p>
            <a:r>
              <a:rPr lang="ja-JP" altLang="en-US">
                <a:latin typeface="メイリオ" charset="0"/>
                <a:ea typeface="メイリオ" charset="0"/>
                <a:cs typeface="メイリオ" charset="0"/>
              </a:rPr>
              <a:t>同期通信機能</a:t>
            </a:r>
          </a:p>
          <a:p>
            <a:r>
              <a:rPr lang="ja-JP" altLang="en-US">
                <a:latin typeface="メイリオ" charset="0"/>
                <a:ea typeface="メイリオ" charset="0"/>
                <a:cs typeface="メイリオ" charset="0"/>
              </a:rPr>
              <a:t>メモリ管理機能</a:t>
            </a:r>
          </a:p>
          <a:p>
            <a:r>
              <a:rPr lang="ja-JP" altLang="en-US">
                <a:latin typeface="メイリオ" charset="0"/>
                <a:ea typeface="メイリオ" charset="0"/>
                <a:cs typeface="メイリオ" charset="0"/>
              </a:rPr>
              <a:t>時間管理機能</a:t>
            </a:r>
          </a:p>
          <a:p>
            <a:r>
              <a:rPr lang="ja-JP" altLang="en-US">
                <a:latin typeface="メイリオ" charset="0"/>
                <a:ea typeface="メイリオ" charset="0"/>
                <a:cs typeface="メイリオ" charset="0"/>
              </a:rPr>
              <a:t>割込み管理機能</a:t>
            </a:r>
          </a:p>
          <a:p>
            <a:endParaRPr lang="ja-JP" altLang="en-US">
              <a:latin typeface="メイリオ" charset="0"/>
              <a:ea typeface="メイリオ" charset="0"/>
              <a:cs typeface="メイリオ" charset="0"/>
            </a:endParaRPr>
          </a:p>
        </p:txBody>
      </p:sp>
      <p:sp>
        <p:nvSpPr>
          <p:cNvPr id="214018" name="コンテンツ プレースホルダ 14"/>
          <p:cNvSpPr>
            <a:spLocks noGrp="1"/>
          </p:cNvSpPr>
          <p:nvPr>
            <p:ph sz="quarter" idx="4"/>
          </p:nvPr>
        </p:nvSpPr>
        <p:spPr>
          <a:xfrm>
            <a:off x="6265863" y="2446338"/>
            <a:ext cx="5208587" cy="6280150"/>
          </a:xfrm>
        </p:spPr>
        <p:txBody>
          <a:bodyPr>
            <a:normAutofit lnSpcReduction="10000"/>
          </a:bodyPr>
          <a:lstStyle/>
          <a:p>
            <a:r>
              <a:rPr lang="ja-JP" altLang="en-US">
                <a:latin typeface="メイリオ" charset="0"/>
                <a:ea typeface="メイリオ" charset="0"/>
                <a:cs typeface="メイリオ" charset="0"/>
              </a:rPr>
              <a:t>入出力管理機能</a:t>
            </a:r>
          </a:p>
          <a:p>
            <a:r>
              <a:rPr lang="ja-JP" altLang="en-US">
                <a:latin typeface="メイリオ" charset="0"/>
                <a:ea typeface="メイリオ" charset="0"/>
                <a:cs typeface="メイリオ" charset="0"/>
              </a:rPr>
              <a:t>通信・ネットワーク機能</a:t>
            </a:r>
          </a:p>
          <a:p>
            <a:r>
              <a:rPr lang="ja-JP" altLang="en-US">
                <a:latin typeface="メイリオ" charset="0"/>
                <a:ea typeface="メイリオ" charset="0"/>
                <a:cs typeface="メイリオ" charset="0"/>
              </a:rPr>
              <a:t>ファイル管理機能</a:t>
            </a:r>
          </a:p>
          <a:p>
            <a:r>
              <a:rPr lang="ja-JP" altLang="en-US">
                <a:latin typeface="メイリオ" charset="0"/>
                <a:ea typeface="メイリオ" charset="0"/>
                <a:cs typeface="メイリオ" charset="0"/>
              </a:rPr>
              <a:t>ユーザインターフェース機能（</a:t>
            </a:r>
            <a:r>
              <a:rPr lang="en-US" altLang="ja-JP">
                <a:latin typeface="メイリオ" charset="0"/>
                <a:ea typeface="メイリオ" charset="0"/>
                <a:cs typeface="メイリオ" charset="0"/>
              </a:rPr>
              <a:t>GUI)</a:t>
            </a:r>
          </a:p>
          <a:p>
            <a:r>
              <a:rPr lang="ja-JP" altLang="en-US">
                <a:latin typeface="メイリオ" charset="0"/>
                <a:ea typeface="メイリオ" charset="0"/>
                <a:cs typeface="メイリオ" charset="0"/>
              </a:rPr>
              <a:t>音声認識、音声合成</a:t>
            </a:r>
          </a:p>
          <a:p>
            <a:r>
              <a:rPr lang="ja-JP" altLang="en-US">
                <a:latin typeface="メイリオ" charset="0"/>
                <a:ea typeface="メイリオ" charset="0"/>
                <a:cs typeface="メイリオ" charset="0"/>
              </a:rPr>
              <a:t>画像圧縮伸張</a:t>
            </a:r>
          </a:p>
          <a:p>
            <a:r>
              <a:rPr lang="ja-JP" altLang="en-US">
                <a:latin typeface="メイリオ" charset="0"/>
                <a:ea typeface="メイリオ" charset="0"/>
                <a:cs typeface="メイリオ" charset="0"/>
              </a:rPr>
              <a:t>	など</a:t>
            </a: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r>
              <a:rPr lang="ja-JP" altLang="en-US">
                <a:latin typeface="メイリオ" charset="0"/>
                <a:ea typeface="メイリオ" charset="0"/>
                <a:cs typeface="メイリオ" charset="0"/>
              </a:rPr>
              <a:t>上位のミドルウェアでサポート</a:t>
            </a:r>
          </a:p>
          <a:p>
            <a:endParaRPr lang="ja-JP" altLang="en-US">
              <a:latin typeface="メイリオ" charset="0"/>
              <a:ea typeface="メイリオ" charset="0"/>
              <a:cs typeface="メイリオ" charset="0"/>
            </a:endParaRPr>
          </a:p>
        </p:txBody>
      </p:sp>
      <p:sp>
        <p:nvSpPr>
          <p:cNvPr id="13" name="テキスト プレースホルダ 12"/>
          <p:cNvSpPr>
            <a:spLocks noGrp="1"/>
          </p:cNvSpPr>
          <p:nvPr>
            <p:ph type="body" idx="1"/>
          </p:nvPr>
        </p:nvSpPr>
        <p:spPr>
          <a:xfrm>
            <a:off x="708025" y="1836738"/>
            <a:ext cx="5210175" cy="460375"/>
          </a:xfrm>
        </p:spPr>
        <p:txBody>
          <a:bodyPr/>
          <a:lstStyle/>
          <a:p>
            <a:pPr>
              <a:defRPr/>
            </a:pPr>
            <a:r>
              <a:rPr lang="en-US" altLang="ja-JP" smtClean="0"/>
              <a:t>RTOS</a:t>
            </a:r>
            <a:r>
              <a:rPr lang="ja-JP" altLang="en-US" smtClean="0"/>
              <a:t>が提供する機能</a:t>
            </a:r>
            <a:endParaRPr lang="ja-JP" altLang="en-US" dirty="0"/>
          </a:p>
        </p:txBody>
      </p:sp>
      <p:sp>
        <p:nvSpPr>
          <p:cNvPr id="14" name="テキスト プレースホルダ 13"/>
          <p:cNvSpPr>
            <a:spLocks noGrp="1"/>
          </p:cNvSpPr>
          <p:nvPr>
            <p:ph type="body" sz="quarter" idx="3"/>
          </p:nvPr>
        </p:nvSpPr>
        <p:spPr>
          <a:xfrm>
            <a:off x="6265863" y="1836738"/>
            <a:ext cx="5208587" cy="460375"/>
          </a:xfrm>
        </p:spPr>
        <p:txBody>
          <a:bodyPr/>
          <a:lstStyle/>
          <a:p>
            <a:pPr>
              <a:defRPr/>
            </a:pPr>
            <a:r>
              <a:rPr lang="en-US" altLang="ja-JP" smtClean="0"/>
              <a:t>RTOS</a:t>
            </a:r>
            <a:r>
              <a:rPr lang="ja-JP" altLang="en-US" smtClean="0"/>
              <a:t>が提供しない機能</a:t>
            </a:r>
            <a:endParaRPr lang="ja-JP" altLang="en-US" dirty="0"/>
          </a:p>
        </p:txBody>
      </p:sp>
      <p:sp>
        <p:nvSpPr>
          <p:cNvPr id="214021" name="Rectangle 2"/>
          <p:cNvSpPr>
            <a:spLocks noGrp="1" noChangeArrowheads="1"/>
          </p:cNvSpPr>
          <p:nvPr>
            <p:ph type="title"/>
          </p:nvPr>
        </p:nvSpPr>
        <p:spPr>
          <a:xfrm>
            <a:off x="709613" y="688975"/>
            <a:ext cx="10761662" cy="919163"/>
          </a:xfrm>
        </p:spPr>
        <p:txBody>
          <a:bodyPr/>
          <a:lstStyle/>
          <a:p>
            <a:r>
              <a:rPr lang="ja-JP" altLang="en-US">
                <a:latin typeface="メイリオ" charset="0"/>
                <a:ea typeface="メイリオ" charset="0"/>
                <a:cs typeface="メイリオ" charset="0"/>
              </a:rPr>
              <a:t>リアルタイムシステムの必要な機能と</a:t>
            </a:r>
            <a:r>
              <a:rPr lang="en-US" altLang="ja-JP">
                <a:latin typeface="メイリオ" charset="0"/>
                <a:ea typeface="メイリオ" charset="0"/>
                <a:cs typeface="メイリオ" charset="0"/>
              </a:rPr>
              <a:t>RTOS</a:t>
            </a:r>
            <a:endParaRPr lang="ja-JP" altLang="en-US">
              <a:latin typeface="メイリオ" charset="0"/>
              <a:ea typeface="メイリオ" charset="0"/>
              <a:cs typeface="メイリオ" charset="0"/>
            </a:endParaRPr>
          </a:p>
        </p:txBody>
      </p:sp>
      <p:sp>
        <p:nvSpPr>
          <p:cNvPr id="214022"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CBB0740-F27A-6F41-A987-7C2C97D0D346}" type="slidenum">
              <a:rPr kumimoji="0" lang="ja-JP" altLang="en-US" sz="2000">
                <a:solidFill>
                  <a:schemeClr val="bg1"/>
                </a:solidFill>
                <a:latin typeface="Rockwell" charset="0"/>
                <a:ea typeface="ＭＳ ゴシック" charset="0"/>
                <a:cs typeface="ＭＳ ゴシック" charset="0"/>
              </a:rPr>
              <a:pPr/>
              <a:t>82</a:t>
            </a:fld>
            <a:endParaRPr kumimoji="0" lang="en-US" altLang="ja-JP" sz="2000">
              <a:solidFill>
                <a:schemeClr val="bg1"/>
              </a:solidFill>
              <a:latin typeface="Rockwell" charset="0"/>
              <a:ea typeface="ＭＳ ゴシック" charset="0"/>
              <a:cs typeface="ＭＳ ゴシック" charset="0"/>
            </a:endParaRPr>
          </a:p>
        </p:txBody>
      </p:sp>
      <p:sp>
        <p:nvSpPr>
          <p:cNvPr id="214023" name="フッター プレースホルダ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16" name="AutoShape 4"/>
          <p:cNvSpPr>
            <a:spLocks noChangeArrowheads="1"/>
          </p:cNvSpPr>
          <p:nvPr/>
        </p:nvSpPr>
        <p:spPr bwMode="auto">
          <a:xfrm>
            <a:off x="7654131" y="6332537"/>
            <a:ext cx="914400" cy="988710"/>
          </a:xfrm>
          <a:prstGeom prst="downArrow">
            <a:avLst>
              <a:gd name="adj1" fmla="val 45046"/>
              <a:gd name="adj2" fmla="val 54579"/>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91461" tIns="45731" rIns="91461" bIns="45731" anchor="ctr"/>
          <a:lstStyle/>
          <a:p>
            <a:pPr algn="ctr" defTabSz="913817" latinLnBrk="1">
              <a:defRPr/>
            </a:pPr>
            <a:endParaRPr kumimoji="0" lang="ja-JP" altLang="en-US" dirty="0"/>
          </a:p>
        </p:txBody>
      </p:sp>
    </p:spTree>
    <p:extLst>
      <p:ext uri="{BB962C8B-B14F-4D97-AF65-F5344CB8AC3E}">
        <p14:creationId xmlns:p14="http://schemas.microsoft.com/office/powerpoint/2010/main" val="3857693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smtClean="0"/>
              <a:t>第６章</a:t>
            </a:r>
            <a:r>
              <a:rPr lang="en-US" altLang="ja-JP" smtClean="0"/>
              <a:t/>
            </a:r>
            <a:br>
              <a:rPr lang="en-US" altLang="ja-JP" smtClean="0"/>
            </a:br>
            <a:r>
              <a:rPr lang="en-US" altLang="ja-JP" smtClean="0"/>
              <a:t>IoT</a:t>
            </a:r>
            <a:r>
              <a:rPr lang="ja-JP" altLang="en-US" smtClean="0"/>
              <a:t> </a:t>
            </a:r>
            <a:r>
              <a:rPr lang="en-US" altLang="ja-JP" smtClean="0"/>
              <a:t>Engine</a:t>
            </a:r>
            <a:endParaRPr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4294967295"/>
          </p:nvPr>
        </p:nvSpPr>
        <p:spPr>
          <a:xfrm>
            <a:off x="12233275" y="0"/>
            <a:ext cx="788988" cy="388938"/>
          </a:xfrm>
        </p:spPr>
        <p:txBody>
          <a:bodyPr/>
          <a:lstStyle/>
          <a:p>
            <a:pPr>
              <a:defRPr/>
            </a:pPr>
            <a:fld id="{E9AB7569-FD11-2040-804D-F71B1CED6577}" type="slidenum">
              <a:rPr lang="ja-JP" altLang="en-US" smtClean="0"/>
              <a:pPr>
                <a:defRPr/>
              </a:pPr>
              <a:t>83</a:t>
            </a:fld>
            <a:endParaRPr lang="en-US" altLang="ja-JP"/>
          </a:p>
        </p:txBody>
      </p:sp>
    </p:spTree>
    <p:extLst>
      <p:ext uri="{BB962C8B-B14F-4D97-AF65-F5344CB8AC3E}">
        <p14:creationId xmlns:p14="http://schemas.microsoft.com/office/powerpoint/2010/main" val="30550590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p:txBody>
          <a:bodyPr/>
          <a:lstStyle/>
          <a:p>
            <a:r>
              <a:rPr lang="ja-JP" altLang="en-US">
                <a:latin typeface="メイリオ" charset="0"/>
                <a:ea typeface="メイリオ" charset="0"/>
                <a:cs typeface="メイリオ" charset="0"/>
              </a:rPr>
              <a:t>マイクロコントローラーとコンピュータの出荷数</a:t>
            </a:r>
          </a:p>
        </p:txBody>
      </p:sp>
      <p:pic>
        <p:nvPicPr>
          <p:cNvPr id="27650" name="コンテンツ プレースホルダ 4" descr="S3P3_Tony_Milbourn（ドラッグされました）.png"/>
          <p:cNvPicPr>
            <a:picLocks noGrp="1" noChangeAspect="1"/>
          </p:cNvPicPr>
          <p:nvPr>
            <p:ph idx="1"/>
          </p:nvPr>
        </p:nvPicPr>
        <p:blipFill>
          <a:blip r:embed="rId2" cstate="email">
            <a:extLst>
              <a:ext uri="{28A0092B-C50C-407E-A947-70E740481C1C}">
                <a14:useLocalDpi xmlns:a14="http://schemas.microsoft.com/office/drawing/2010/main" val="0"/>
              </a:ext>
            </a:extLst>
          </a:blip>
          <a:srcRect t="-18192" b="-18192"/>
          <a:stretch>
            <a:fillRect/>
          </a:stretch>
        </p:blipFill>
        <p:spPr/>
      </p:pic>
      <p:sp>
        <p:nvSpPr>
          <p:cNvPr id="2765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2639015-3BF3-DE46-BEA6-9B5E074CC233}" type="slidenum">
              <a:rPr kumimoji="0" lang="ja-JP" altLang="en-US" sz="2000">
                <a:solidFill>
                  <a:schemeClr val="bg1"/>
                </a:solidFill>
                <a:latin typeface="Rockwell" charset="0"/>
                <a:ea typeface="ＭＳ ゴシック" charset="0"/>
                <a:cs typeface="ＭＳ ゴシック" charset="0"/>
              </a:rPr>
              <a:pPr/>
              <a:t>84</a:t>
            </a:fld>
            <a:endParaRPr kumimoji="0" lang="en-US" altLang="ja-JP" sz="2000">
              <a:solidFill>
                <a:schemeClr val="bg1"/>
              </a:solidFill>
              <a:latin typeface="Rockwell" charset="0"/>
              <a:ea typeface="ＭＳ ゴシック" charset="0"/>
              <a:cs typeface="ＭＳ ゴシック" charset="0"/>
            </a:endParaRPr>
          </a:p>
        </p:txBody>
      </p:sp>
      <p:sp>
        <p:nvSpPr>
          <p:cNvPr id="27652"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117940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マーケット比較（出荷数、</a:t>
            </a:r>
            <a:r>
              <a:rPr lang="en-US" altLang="ja-JP">
                <a:latin typeface="メイリオ" charset="0"/>
                <a:ea typeface="メイリオ" charset="0"/>
                <a:cs typeface="メイリオ" charset="0"/>
              </a:rPr>
              <a:t>2012</a:t>
            </a:r>
            <a:r>
              <a:rPr lang="ja-JP" altLang="en-US">
                <a:latin typeface="メイリオ" charset="0"/>
                <a:ea typeface="メイリオ" charset="0"/>
                <a:cs typeface="メイリオ" charset="0"/>
              </a:rPr>
              <a:t>）</a:t>
            </a:r>
          </a:p>
        </p:txBody>
      </p:sp>
      <p:graphicFrame>
        <p:nvGraphicFramePr>
          <p:cNvPr id="6" name="コンテンツ プレースホルダ 5"/>
          <p:cNvGraphicFramePr>
            <a:graphicFrameLocks noGrp="1"/>
          </p:cNvGraphicFramePr>
          <p:nvPr>
            <p:ph idx="1"/>
          </p:nvPr>
        </p:nvGraphicFramePr>
        <p:xfrm>
          <a:off x="1100138" y="2903538"/>
          <a:ext cx="8610600" cy="3657600"/>
        </p:xfrm>
        <a:graphic>
          <a:graphicData uri="http://schemas.openxmlformats.org/drawingml/2006/table">
            <a:tbl>
              <a:tblPr/>
              <a:tblGrid>
                <a:gridCol w="3124200"/>
                <a:gridCol w="2667000"/>
                <a:gridCol w="2819400"/>
              </a:tblGrid>
              <a:tr h="457200">
                <a:tc gridSpan="2">
                  <a:txBody>
                    <a:bodyPr/>
                    <a:lstStyle/>
                    <a:p>
                      <a:pPr marL="0" marR="0" lvl="0" indent="0" algn="l" defTabSz="130175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2012 (Units)</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0">
                <a:tc rowSpan="4">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MCU Market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4〜8bit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6,343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16bit</a:t>
                      </a: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7,227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32bit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3,700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Sub Total</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17,271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DCDB"/>
                    </a:solidFill>
                  </a:tcPr>
                </a:tc>
              </a:tr>
              <a:tr h="0">
                <a:tc rowSpan="3">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Computing Market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PC</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355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Smartphone</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712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Sub Total</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Arial" charset="0"/>
                          <a:ea typeface="ＤＦＰ超極太明朝体" charset="0"/>
                          <a:cs typeface="Arial" charset="0"/>
                        </a:rPr>
                        <a:t>1,067 M</a:t>
                      </a:r>
                      <a:endParaRPr kumimoji="1" lang="ja-JP" altLang="en-US" sz="2400" b="0" i="0" u="none" strike="noStrike" cap="none" normalizeH="0" baseline="0" dirty="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28706"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7BBB2AF-D7CD-F745-8568-0AEFC8737AA8}" type="slidenum">
              <a:rPr kumimoji="0" lang="ja-JP" altLang="en-US" sz="2000">
                <a:solidFill>
                  <a:schemeClr val="bg1"/>
                </a:solidFill>
                <a:latin typeface="Rockwell" charset="0"/>
                <a:ea typeface="ＭＳ ゴシック" charset="0"/>
                <a:cs typeface="ＭＳ ゴシック" charset="0"/>
              </a:rPr>
              <a:pPr/>
              <a:t>85</a:t>
            </a:fld>
            <a:endParaRPr kumimoji="0" lang="en-US" altLang="ja-JP" sz="2000">
              <a:solidFill>
                <a:schemeClr val="bg1"/>
              </a:solidFill>
              <a:latin typeface="Rockwell" charset="0"/>
              <a:ea typeface="ＭＳ ゴシック" charset="0"/>
              <a:cs typeface="ＭＳ ゴシック" charset="0"/>
            </a:endParaRPr>
          </a:p>
        </p:txBody>
      </p:sp>
      <p:sp>
        <p:nvSpPr>
          <p:cNvPr id="28707"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a:solidFill>
                <a:srgbClr val="898989"/>
              </a:solidFill>
              <a:latin typeface="Rockwell" charset="0"/>
              <a:ea typeface="ＭＳ ゴシック" charset="0"/>
              <a:cs typeface="ＭＳ ゴシック" charset="0"/>
            </a:endParaRPr>
          </a:p>
        </p:txBody>
      </p:sp>
      <p:sp>
        <p:nvSpPr>
          <p:cNvPr id="28708" name="AutoShape 65"/>
          <p:cNvSpPr>
            <a:spLocks/>
          </p:cNvSpPr>
          <p:nvPr/>
        </p:nvSpPr>
        <p:spPr bwMode="auto">
          <a:xfrm>
            <a:off x="9939338" y="4732338"/>
            <a:ext cx="458787" cy="457200"/>
          </a:xfrm>
          <a:prstGeom prst="rightBrace">
            <a:avLst>
              <a:gd name="adj1" fmla="val 2083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latin typeface="ヒラギノ角ゴ Pro W3" charset="0"/>
              <a:ea typeface="ヒラギノ角ゴ Pro W3" charset="0"/>
              <a:cs typeface="ヒラギノ角ゴ Pro W3" charset="0"/>
            </a:endParaRPr>
          </a:p>
        </p:txBody>
      </p:sp>
      <p:sp>
        <p:nvSpPr>
          <p:cNvPr id="28709" name="AutoShape 66"/>
          <p:cNvSpPr>
            <a:spLocks/>
          </p:cNvSpPr>
          <p:nvPr/>
        </p:nvSpPr>
        <p:spPr bwMode="auto">
          <a:xfrm>
            <a:off x="9939338" y="6103938"/>
            <a:ext cx="458787" cy="457200"/>
          </a:xfrm>
          <a:prstGeom prst="rightBrace">
            <a:avLst>
              <a:gd name="adj1" fmla="val 833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latin typeface="ヒラギノ角ゴ Pro W3" charset="0"/>
              <a:ea typeface="ヒラギノ角ゴ Pro W3" charset="0"/>
              <a:cs typeface="ヒラギノ角ゴ Pro W3" charset="0"/>
            </a:endParaRPr>
          </a:p>
        </p:txBody>
      </p:sp>
      <p:sp>
        <p:nvSpPr>
          <p:cNvPr id="28710" name="Text Box 67"/>
          <p:cNvSpPr txBox="1">
            <a:spLocks noChangeArrowheads="1"/>
          </p:cNvSpPr>
          <p:nvPr/>
        </p:nvSpPr>
        <p:spPr bwMode="auto">
          <a:xfrm>
            <a:off x="10548938" y="4732338"/>
            <a:ext cx="1109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b="1">
                <a:latin typeface="メイリオ" charset="0"/>
                <a:ea typeface="メイリオ" charset="0"/>
                <a:cs typeface="メイリオ" charset="0"/>
              </a:rPr>
              <a:t>組込系</a:t>
            </a:r>
          </a:p>
        </p:txBody>
      </p:sp>
      <p:sp>
        <p:nvSpPr>
          <p:cNvPr id="28711" name="Text Box 68"/>
          <p:cNvSpPr txBox="1">
            <a:spLocks noChangeArrowheads="1"/>
          </p:cNvSpPr>
          <p:nvPr/>
        </p:nvSpPr>
        <p:spPr bwMode="auto">
          <a:xfrm>
            <a:off x="10548938" y="610393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b="1">
                <a:latin typeface="メイリオ" charset="0"/>
                <a:ea typeface="メイリオ" charset="0"/>
                <a:cs typeface="メイリオ" charset="0"/>
              </a:rPr>
              <a:t>非組込系</a:t>
            </a:r>
          </a:p>
        </p:txBody>
      </p:sp>
      <p:sp>
        <p:nvSpPr>
          <p:cNvPr id="28712" name="テキスト ボックス 10"/>
          <p:cNvSpPr txBox="1">
            <a:spLocks noChangeArrowheads="1"/>
          </p:cNvSpPr>
          <p:nvPr/>
        </p:nvSpPr>
        <p:spPr bwMode="auto">
          <a:xfrm>
            <a:off x="1100138" y="6713538"/>
            <a:ext cx="106680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kumimoji="0" lang="en-US" altLang="ja-JP" sz="1400" b="1">
                <a:solidFill>
                  <a:srgbClr val="404040"/>
                </a:solidFill>
                <a:latin typeface="Arial" charset="0"/>
                <a:cs typeface="Arial" charset="0"/>
              </a:rPr>
              <a:t>IC Insights: “Research Bulletin: MCU Market on Migration Path to 32-bit and ARM-based Devices”, April 25, 2013 </a:t>
            </a:r>
          </a:p>
          <a:p>
            <a:pPr>
              <a:lnSpc>
                <a:spcPct val="90000"/>
              </a:lnSpc>
              <a:spcBef>
                <a:spcPct val="50000"/>
              </a:spcBef>
            </a:pPr>
            <a:r>
              <a:rPr lang="en-US" altLang="ja-JP" sz="1400">
                <a:solidFill>
                  <a:srgbClr val="404040"/>
                </a:solidFill>
                <a:latin typeface="Arial" charset="0"/>
                <a:cs typeface="Arial" charset="0"/>
              </a:rPr>
              <a:t>http://www.icinsights.com/data/articles/documents/541.pdf</a:t>
            </a:r>
          </a:p>
          <a:p>
            <a:pPr>
              <a:lnSpc>
                <a:spcPct val="90000"/>
              </a:lnSpc>
              <a:spcBef>
                <a:spcPct val="50000"/>
              </a:spcBef>
            </a:pPr>
            <a:r>
              <a:rPr lang="en-US" altLang="ja-JP" sz="1400" b="1">
                <a:solidFill>
                  <a:srgbClr val="404040"/>
                </a:solidFill>
                <a:latin typeface="Arial" charset="0"/>
                <a:cs typeface="Arial" charset="0"/>
              </a:rPr>
              <a:t>IDC: “Soft PC Shipment in Fourth Quarter Lead to Annual Decline as HP Holds Top Spot, According to IDC”</a:t>
            </a:r>
          </a:p>
          <a:p>
            <a:pPr>
              <a:lnSpc>
                <a:spcPct val="90000"/>
              </a:lnSpc>
              <a:spcBef>
                <a:spcPct val="50000"/>
              </a:spcBef>
            </a:pPr>
            <a:r>
              <a:rPr lang="en-US" altLang="ja-JP" sz="1400">
                <a:solidFill>
                  <a:srgbClr val="404040"/>
                </a:solidFill>
                <a:latin typeface="Arial" charset="0"/>
                <a:cs typeface="Arial" charset="0"/>
              </a:rPr>
              <a:t>http://www.idc.com/getdoc.jsp?containerId=prUS23903013#.UO9hyW9QWSq</a:t>
            </a:r>
          </a:p>
          <a:p>
            <a:pPr>
              <a:lnSpc>
                <a:spcPct val="90000"/>
              </a:lnSpc>
              <a:spcBef>
                <a:spcPct val="50000"/>
              </a:spcBef>
            </a:pPr>
            <a:r>
              <a:rPr lang="en-US" altLang="ja-JP" sz="1400" b="1">
                <a:solidFill>
                  <a:srgbClr val="404040"/>
                </a:solidFill>
                <a:latin typeface="Arial" charset="0"/>
                <a:cs typeface="Arial" charset="0"/>
              </a:rPr>
              <a:t>IDC: “Strong Demand for Smartphones and Heated Vendor Competition Characterize the Worldwide Mobile Phone Market at the End of 2012, IDC says”</a:t>
            </a:r>
          </a:p>
          <a:p>
            <a:pPr>
              <a:lnSpc>
                <a:spcPct val="90000"/>
              </a:lnSpc>
              <a:spcBef>
                <a:spcPct val="50000"/>
              </a:spcBef>
            </a:pPr>
            <a:r>
              <a:rPr lang="en-US" altLang="ja-JP" sz="1400">
                <a:solidFill>
                  <a:srgbClr val="404040"/>
                </a:solidFill>
                <a:latin typeface="Arial" charset="0"/>
                <a:cs typeface="Arial" charset="0"/>
              </a:rPr>
              <a:t>https://www.idc.com/getdoc.jsp?containerId=prUS23916413</a:t>
            </a:r>
          </a:p>
        </p:txBody>
      </p:sp>
    </p:spTree>
    <p:extLst>
      <p:ext uri="{BB962C8B-B14F-4D97-AF65-F5344CB8AC3E}">
        <p14:creationId xmlns:p14="http://schemas.microsoft.com/office/powerpoint/2010/main" val="42890453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a:xfrm>
            <a:off x="1025525" y="3741738"/>
            <a:ext cx="10260013" cy="2819400"/>
          </a:xfrm>
        </p:spPr>
        <p:txBody>
          <a:bodyPr/>
          <a:lstStyle/>
          <a:p>
            <a:r>
              <a:rPr lang="en-US" altLang="ja-JP">
                <a:latin typeface="メイリオ" charset="0"/>
                <a:ea typeface="メイリオ" charset="0"/>
                <a:cs typeface="メイリオ" charset="0"/>
              </a:rPr>
              <a:t>“Trillions of Connected Devices”</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一兆個のデバイスがネット接続される</a:t>
            </a:r>
          </a:p>
        </p:txBody>
      </p:sp>
      <p:sp>
        <p:nvSpPr>
          <p:cNvPr id="5" name="テキスト プレースホルダ 4"/>
          <p:cNvSpPr>
            <a:spLocks noGrp="1"/>
          </p:cNvSpPr>
          <p:nvPr>
            <p:ph type="body" idx="1"/>
          </p:nvPr>
        </p:nvSpPr>
        <p:spPr>
          <a:xfrm>
            <a:off x="1025525" y="6789738"/>
            <a:ext cx="10260013" cy="1751012"/>
          </a:xfrm>
        </p:spPr>
        <p:txBody>
          <a:bodyPr>
            <a:normAutofit fontScale="77500" lnSpcReduction="20000"/>
          </a:bodyPr>
          <a:lstStyle/>
          <a:p>
            <a:pPr>
              <a:defRPr/>
            </a:pPr>
            <a:r>
              <a:rPr lang="en-US" altLang="ja-JP" smtClean="0"/>
              <a:t>9 billion of connected devices in 2013</a:t>
            </a:r>
          </a:p>
          <a:p>
            <a:pPr>
              <a:defRPr/>
            </a:pPr>
            <a:r>
              <a:rPr lang="en-US" altLang="ja-JP" smtClean="0"/>
              <a:t>Gartner: 26 billion of units by 2020</a:t>
            </a:r>
          </a:p>
          <a:p>
            <a:pPr>
              <a:defRPr/>
            </a:pPr>
            <a:r>
              <a:rPr lang="en-US" altLang="ja-JP" smtClean="0"/>
              <a:t>Cisco: 50 billion of connected things by 20202</a:t>
            </a:r>
          </a:p>
          <a:p>
            <a:pPr>
              <a:defRPr/>
            </a:pPr>
            <a:r>
              <a:rPr lang="en-US" altLang="ja-JP" smtClean="0"/>
              <a:t>IDC (2013): 212 billion of connected things by 2020</a:t>
            </a:r>
            <a:endParaRPr lang="ja-JP" altLang="en-US"/>
          </a:p>
        </p:txBody>
      </p:sp>
      <p:sp>
        <p:nvSpPr>
          <p:cNvPr id="29699" name="スライド番号プレースホルダ 3"/>
          <p:cNvSpPr>
            <a:spLocks noGrp="1"/>
          </p:cNvSpPr>
          <p:nvPr>
            <p:ph type="sldNum" sz="quarter" idx="4294967295"/>
          </p:nvPr>
        </p:nvSpPr>
        <p:spPr bwMode="auto">
          <a:xfrm>
            <a:off x="12487275" y="9405938"/>
            <a:ext cx="534988"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713BCB6-E7A6-9045-8621-E0835E69F3C6}" type="slidenum">
              <a:rPr kumimoji="0" lang="ja-JP" altLang="en-US" sz="2000">
                <a:solidFill>
                  <a:schemeClr val="bg1"/>
                </a:solidFill>
                <a:latin typeface="Rockwell" charset="0"/>
                <a:ea typeface="ＭＳ ゴシック" charset="0"/>
                <a:cs typeface="ＭＳ ゴシック" charset="0"/>
              </a:rPr>
              <a:pPr/>
              <a:t>86</a:t>
            </a:fld>
            <a:endParaRPr kumimoji="0" lang="en-US" altLang="ja-JP" sz="2000">
              <a:solidFill>
                <a:schemeClr val="bg1"/>
              </a:solidFill>
              <a:latin typeface="Rockwell" charset="0"/>
              <a:ea typeface="ＭＳ ゴシック" charset="0"/>
              <a:cs typeface="ＭＳ ゴシック" charset="0"/>
            </a:endParaRPr>
          </a:p>
        </p:txBody>
      </p:sp>
      <p:sp>
        <p:nvSpPr>
          <p:cNvPr id="6" name="下矢印 5"/>
          <p:cNvSpPr/>
          <p:nvPr/>
        </p:nvSpPr>
        <p:spPr bwMode="auto">
          <a:xfrm>
            <a:off x="6134100" y="6027738"/>
            <a:ext cx="752475" cy="619125"/>
          </a:xfrm>
          <a:prstGeom prst="downArrow">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wrap="none" lIns="130198" tIns="65099" rIns="130198" bIns="65099" anchor="ctr"/>
          <a:lstStyle/>
          <a:p>
            <a:pPr defTabSz="1301968">
              <a:defRPr/>
            </a:pPr>
            <a:endParaRPr lang="ja-JP" altLang="en-US" sz="3400" dirty="0"/>
          </a:p>
        </p:txBody>
      </p:sp>
    </p:spTree>
    <p:extLst>
      <p:ext uri="{BB962C8B-B14F-4D97-AF65-F5344CB8AC3E}">
        <p14:creationId xmlns:p14="http://schemas.microsoft.com/office/powerpoint/2010/main" val="8362709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4"/>
          <p:cNvSpPr>
            <a:spLocks noGrp="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分解されて、ネットワークに</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溶け込む組込み機器</a:t>
            </a:r>
          </a:p>
        </p:txBody>
      </p:sp>
      <p:sp>
        <p:nvSpPr>
          <p:cNvPr id="30722" name="テキスト プレースホルダ 8"/>
          <p:cNvSpPr>
            <a:spLocks noGrp="1"/>
          </p:cNvSpPr>
          <p:nvPr>
            <p:ph type="body" idx="1"/>
          </p:nvPr>
        </p:nvSpPr>
        <p:spPr>
          <a:xfrm>
            <a:off x="1025525" y="6789738"/>
            <a:ext cx="10260013" cy="1751012"/>
          </a:xfrm>
        </p:spPr>
        <p:txBody>
          <a:bodyPr/>
          <a:lstStyle/>
          <a:p>
            <a:pPr eaLnBrk="1" hangingPunct="1">
              <a:spcBef>
                <a:spcPts val="425"/>
              </a:spcBef>
            </a:pPr>
            <a:r>
              <a:rPr lang="en-US" altLang="ja-JP">
                <a:latin typeface="メイリオ" charset="0"/>
                <a:ea typeface="メイリオ" charset="0"/>
                <a:cs typeface="メイリオ" charset="0"/>
              </a:rPr>
              <a:t>IoT, M2M</a:t>
            </a:r>
            <a:r>
              <a:rPr lang="ja-JP" altLang="en-US">
                <a:latin typeface="メイリオ" charset="0"/>
                <a:ea typeface="メイリオ" charset="0"/>
                <a:cs typeface="メイリオ" charset="0"/>
              </a:rPr>
              <a:t>時代の組込み</a:t>
            </a:r>
          </a:p>
        </p:txBody>
      </p:sp>
      <p:sp>
        <p:nvSpPr>
          <p:cNvPr id="30723"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13" tIns="62156" rIns="124313" bIns="62156"/>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A790DFF-9F21-C047-A099-20B7FA30A88B}" type="slidenum">
              <a:rPr kumimoji="0" lang="ja-JP" altLang="en-US" sz="2000">
                <a:solidFill>
                  <a:schemeClr val="bg1"/>
                </a:solidFill>
                <a:latin typeface="Rockwell" charset="0"/>
                <a:ea typeface="ＭＳ ゴシック" charset="0"/>
                <a:cs typeface="ＭＳ ゴシック" charset="0"/>
              </a:rPr>
              <a:pPr/>
              <a:t>87</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041920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7"/>
          <p:cNvSpPr>
            <a:spLocks noGrp="1"/>
          </p:cNvSpPr>
          <p:nvPr>
            <p:ph type="title"/>
          </p:nvPr>
        </p:nvSpPr>
        <p:spPr/>
        <p:txBody>
          <a:bodyPr/>
          <a:lstStyle/>
          <a:p>
            <a:pPr eaLnBrk="1" hangingPunct="1"/>
            <a:r>
              <a:rPr lang="ja-JP" altLang="en-US">
                <a:latin typeface="メイリオ" charset="0"/>
                <a:ea typeface="メイリオ" charset="0"/>
                <a:cs typeface="メイリオ" charset="0"/>
              </a:rPr>
              <a:t>背景：通信機能を持った超小型デバイスとクラウド</a:t>
            </a:r>
          </a:p>
        </p:txBody>
      </p:sp>
      <p:sp>
        <p:nvSpPr>
          <p:cNvPr id="31746" name="スライド番号プレースホルダ 3"/>
          <p:cNvSpPr>
            <a:spLocks noGrp="1"/>
          </p:cNvSpPr>
          <p:nvPr>
            <p:ph type="sldNum" sz="quarter" idx="10"/>
          </p:nvPr>
        </p:nvSpPr>
        <p:spPr bwMode="auto">
          <a:xfrm>
            <a:off x="12487275" y="9405938"/>
            <a:ext cx="534988"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13" tIns="62156" rIns="124313" bIns="62156"/>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F3549FE-64D3-1D4F-B1FB-BDE4C23CE2B9}" type="slidenum">
              <a:rPr kumimoji="0" lang="en-US" altLang="ja-JP" sz="2000">
                <a:solidFill>
                  <a:schemeClr val="bg1"/>
                </a:solidFill>
                <a:latin typeface="Rockwell" charset="0"/>
                <a:ea typeface="ＭＳ ゴシック" charset="0"/>
                <a:cs typeface="ＭＳ ゴシック" charset="0"/>
              </a:rPr>
              <a:pPr/>
              <a:t>88</a:t>
            </a:fld>
            <a:endParaRPr kumimoji="0" lang="en-US" altLang="ja-JP" sz="2000">
              <a:solidFill>
                <a:schemeClr val="bg1"/>
              </a:solidFill>
              <a:latin typeface="Rockwell" charset="0"/>
              <a:ea typeface="ＭＳ ゴシック" charset="0"/>
              <a:cs typeface="ＭＳ ゴシック" charset="0"/>
            </a:endParaRPr>
          </a:p>
        </p:txBody>
      </p:sp>
      <p:pic>
        <p:nvPicPr>
          <p:cNvPr id="31747"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155825"/>
            <a:ext cx="479583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31163" y="6946900"/>
            <a:ext cx="12493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201275" y="7381875"/>
            <a:ext cx="18446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1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983788" y="6078538"/>
            <a:ext cx="14462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1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88238" y="4776788"/>
            <a:ext cx="1916112"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テキスト ボックス 13"/>
          <p:cNvSpPr txBox="1">
            <a:spLocks noChangeArrowheads="1"/>
          </p:cNvSpPr>
          <p:nvPr/>
        </p:nvSpPr>
        <p:spPr bwMode="auto">
          <a:xfrm>
            <a:off x="479425" y="5970588"/>
            <a:ext cx="4560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0E2C3E"/>
                </a:solidFill>
                <a:latin typeface="ヒラギノ角ゴ ProN W6" charset="0"/>
                <a:ea typeface="ヒラギノ角ゴ ProN W6" charset="0"/>
                <a:cs typeface="ヒラギノ角ゴ ProN W6" charset="0"/>
              </a:rPr>
              <a:t>クラウドコンピューティング用</a:t>
            </a:r>
            <a:endParaRPr kumimoji="0" lang="en-US" altLang="ja-JP">
              <a:solidFill>
                <a:srgbClr val="0E2C3E"/>
              </a:solidFill>
              <a:latin typeface="ヒラギノ角ゴ ProN W6" charset="0"/>
              <a:ea typeface="ヒラギノ角ゴ ProN W6" charset="0"/>
              <a:cs typeface="ヒラギノ角ゴ ProN W6" charset="0"/>
            </a:endParaRPr>
          </a:p>
          <a:p>
            <a:pPr algn="ctr" latinLnBrk="1"/>
            <a:r>
              <a:rPr lang="ja-JP" altLang="en-US">
                <a:solidFill>
                  <a:srgbClr val="0E2C3E"/>
                </a:solidFill>
                <a:latin typeface="ヒラギノ角ゴ ProN W6" charset="0"/>
                <a:ea typeface="ヒラギノ角ゴ ProN W6" charset="0"/>
                <a:cs typeface="ヒラギノ角ゴ ProN W6" charset="0"/>
              </a:rPr>
              <a:t>サーバーシステム</a:t>
            </a:r>
            <a:endParaRPr lang="en-US" altLang="ja-JP">
              <a:solidFill>
                <a:srgbClr val="0E2C3E"/>
              </a:solidFill>
              <a:latin typeface="ヒラギノ角ゴ ProN W6" charset="0"/>
              <a:ea typeface="ヒラギノ角ゴ ProN W6" charset="0"/>
              <a:cs typeface="ヒラギノ角ゴ ProN W6" charset="0"/>
            </a:endParaRPr>
          </a:p>
        </p:txBody>
      </p:sp>
      <p:sp>
        <p:nvSpPr>
          <p:cNvPr id="31753" name="テキスト ボックス 14"/>
          <p:cNvSpPr txBox="1">
            <a:spLocks noChangeArrowheads="1"/>
          </p:cNvSpPr>
          <p:nvPr/>
        </p:nvSpPr>
        <p:spPr bwMode="auto">
          <a:xfrm>
            <a:off x="7573963" y="8358188"/>
            <a:ext cx="2713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a:solidFill>
                  <a:srgbClr val="0E2C3E"/>
                </a:solidFill>
                <a:latin typeface="ヒラギノ角ゴ ProN W6" charset="0"/>
                <a:ea typeface="ヒラギノ角ゴ ProN W6" charset="0"/>
                <a:cs typeface="ヒラギノ角ゴ ProN W6" charset="0"/>
              </a:rPr>
              <a:t>通信機能を備えた</a:t>
            </a:r>
            <a:endParaRPr lang="en-US" altLang="ja-JP">
              <a:solidFill>
                <a:srgbClr val="0E2C3E"/>
              </a:solidFill>
              <a:latin typeface="ヒラギノ角ゴ ProN W6" charset="0"/>
              <a:ea typeface="ヒラギノ角ゴ ProN W6" charset="0"/>
              <a:cs typeface="ヒラギノ角ゴ ProN W6" charset="0"/>
            </a:endParaRPr>
          </a:p>
          <a:p>
            <a:pPr algn="ctr" latinLnBrk="1"/>
            <a:r>
              <a:rPr lang="ja-JP" altLang="en-US">
                <a:solidFill>
                  <a:srgbClr val="0E2C3E"/>
                </a:solidFill>
                <a:latin typeface="ヒラギノ角ゴ ProN W6" charset="0"/>
                <a:ea typeface="ヒラギノ角ゴ ProN W6" charset="0"/>
                <a:cs typeface="ヒラギノ角ゴ ProN W6" charset="0"/>
              </a:rPr>
              <a:t>超小型デバイス</a:t>
            </a:r>
            <a:endParaRPr lang="en-US" altLang="ja-JP">
              <a:solidFill>
                <a:srgbClr val="0E2C3E"/>
              </a:solidFill>
              <a:latin typeface="ヒラギノ角ゴ ProN W6" charset="0"/>
              <a:ea typeface="ヒラギノ角ゴ ProN W6" charset="0"/>
              <a:cs typeface="ヒラギノ角ゴ ProN W6" charset="0"/>
            </a:endParaRPr>
          </a:p>
        </p:txBody>
      </p:sp>
      <p:sp>
        <p:nvSpPr>
          <p:cNvPr id="3175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825644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図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8325" y="3944938"/>
            <a:ext cx="46291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テキスト ボックス 3"/>
          <p:cNvSpPr txBox="1">
            <a:spLocks noChangeArrowheads="1"/>
          </p:cNvSpPr>
          <p:nvPr/>
        </p:nvSpPr>
        <p:spPr bwMode="auto">
          <a:xfrm>
            <a:off x="1462088" y="785653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sz="1400" b="1">
                <a:solidFill>
                  <a:srgbClr val="404040"/>
                </a:solidFill>
                <a:latin typeface="メイリオ" charset="0"/>
                <a:ea typeface="メイリオ" charset="0"/>
                <a:cs typeface="メイリオ" charset="0"/>
              </a:rPr>
              <a:t>従来型の組込機器</a:t>
            </a:r>
            <a:endParaRPr lang="en-US" altLang="ja-JP" sz="1400" b="1">
              <a:solidFill>
                <a:srgbClr val="404040"/>
              </a:solidFill>
              <a:latin typeface="メイリオ" charset="0"/>
              <a:ea typeface="メイリオ" charset="0"/>
              <a:cs typeface="メイリオ" charset="0"/>
            </a:endParaRPr>
          </a:p>
          <a:p>
            <a:pPr algn="ctr" latinLnBrk="1"/>
            <a:r>
              <a:rPr kumimoji="0" lang="ja-JP" altLang="en-US" sz="1400" b="1">
                <a:solidFill>
                  <a:srgbClr val="404040"/>
                </a:solidFill>
                <a:latin typeface="メイリオ" charset="0"/>
                <a:ea typeface="メイリオ" charset="0"/>
                <a:cs typeface="メイリオ" charset="0"/>
              </a:rPr>
              <a:t>（</a:t>
            </a:r>
            <a:r>
              <a:rPr lang="ja-JP" altLang="en-US" sz="1400" b="1">
                <a:solidFill>
                  <a:srgbClr val="404040"/>
                </a:solidFill>
                <a:latin typeface="メイリオ" charset="0"/>
                <a:ea typeface="メイリオ" charset="0"/>
                <a:cs typeface="メイリオ" charset="0"/>
              </a:rPr>
              <a:t>血圧計）</a:t>
            </a:r>
          </a:p>
        </p:txBody>
      </p:sp>
      <p:pic>
        <p:nvPicPr>
          <p:cNvPr id="32771" name="図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0475" y="2078038"/>
            <a:ext cx="3074988"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図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4625" y="7304088"/>
            <a:ext cx="1930400" cy="1085850"/>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pic>
      <p:sp>
        <p:nvSpPr>
          <p:cNvPr id="32773" name="テキスト ボックス 8"/>
          <p:cNvSpPr txBox="1">
            <a:spLocks noChangeArrowheads="1"/>
          </p:cNvSpPr>
          <p:nvPr/>
        </p:nvSpPr>
        <p:spPr bwMode="auto">
          <a:xfrm>
            <a:off x="7610475" y="1552575"/>
            <a:ext cx="292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クラウドサーバー</a:t>
            </a:r>
            <a:endParaRPr lang="ja-JP" altLang="en-US" sz="1400" b="1">
              <a:solidFill>
                <a:srgbClr val="404040"/>
              </a:solidFill>
              <a:latin typeface="メイリオ" charset="0"/>
              <a:ea typeface="メイリオ" charset="0"/>
              <a:cs typeface="メイリオ" charset="0"/>
            </a:endParaRPr>
          </a:p>
        </p:txBody>
      </p:sp>
      <p:sp>
        <p:nvSpPr>
          <p:cNvPr id="32774" name="テキスト ボックス 10"/>
          <p:cNvSpPr txBox="1">
            <a:spLocks noChangeArrowheads="1"/>
          </p:cNvSpPr>
          <p:nvPr/>
        </p:nvSpPr>
        <p:spPr bwMode="auto">
          <a:xfrm>
            <a:off x="6078538" y="8470900"/>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ネットワーク機能つき</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ja-JP" altLang="en-US" sz="1400" b="1">
                <a:solidFill>
                  <a:srgbClr val="404040"/>
                </a:solidFill>
                <a:latin typeface="メイリオ" charset="0"/>
                <a:ea typeface="メイリオ" charset="0"/>
                <a:cs typeface="メイリオ" charset="0"/>
              </a:rPr>
              <a:t>超小型血圧センサー</a:t>
            </a:r>
          </a:p>
        </p:txBody>
      </p:sp>
      <p:sp>
        <p:nvSpPr>
          <p:cNvPr id="13" name="右矢印 12"/>
          <p:cNvSpPr/>
          <p:nvPr/>
        </p:nvSpPr>
        <p:spPr bwMode="auto">
          <a:xfrm rot="17179002">
            <a:off x="6097588" y="5416550"/>
            <a:ext cx="3354388" cy="433387"/>
          </a:xfrm>
          <a:prstGeom prst="rightArrow">
            <a:avLst/>
          </a:prstGeom>
          <a:ln w="57150" cap="flat" cmpd="sng" algn="ctr">
            <a:solidFill>
              <a:schemeClr val="accent3">
                <a:shade val="50000"/>
              </a:schemeClr>
            </a:solidFill>
            <a:prstDash val="solid"/>
            <a:round/>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2" tIns="45716" rIns="91432" bIns="45716" anchor="ctr"/>
          <a:lstStyle/>
          <a:p>
            <a:pPr algn="ctr" defTabSz="1302265" latinLnBrk="1">
              <a:defRPr/>
            </a:pPr>
            <a:endParaRPr kumimoji="0" lang="ja-JP" altLang="en-US" sz="1400" b="1" dirty="0">
              <a:solidFill>
                <a:srgbClr val="0E2C3E"/>
              </a:solidFill>
              <a:latin typeface="メイリオ"/>
              <a:ea typeface="メイリオ"/>
              <a:cs typeface="メイリオ"/>
            </a:endParaRPr>
          </a:p>
        </p:txBody>
      </p:sp>
      <p:sp>
        <p:nvSpPr>
          <p:cNvPr id="17" name="右矢印 16"/>
          <p:cNvSpPr/>
          <p:nvPr/>
        </p:nvSpPr>
        <p:spPr bwMode="auto">
          <a:xfrm rot="3409404">
            <a:off x="8997156" y="5152232"/>
            <a:ext cx="2873375" cy="433388"/>
          </a:xfrm>
          <a:prstGeom prst="rightArrow">
            <a:avLst/>
          </a:prstGeom>
          <a:ln w="57150" cap="flat" cmpd="sng" algn="ctr">
            <a:solidFill>
              <a:schemeClr val="accent3">
                <a:shade val="50000"/>
              </a:schemeClr>
            </a:solidFill>
            <a:prstDash val="solid"/>
            <a:round/>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2" tIns="45716" rIns="91432" bIns="45716" anchor="ctr"/>
          <a:lstStyle/>
          <a:p>
            <a:pPr algn="ctr" defTabSz="1302265" latinLnBrk="1">
              <a:defRPr/>
            </a:pPr>
            <a:endParaRPr kumimoji="0" lang="ja-JP" altLang="en-US" sz="1400" b="1" dirty="0">
              <a:solidFill>
                <a:srgbClr val="0E2C3E"/>
              </a:solidFill>
              <a:latin typeface="メイリオ"/>
              <a:ea typeface="メイリオ"/>
              <a:cs typeface="メイリオ"/>
            </a:endParaRPr>
          </a:p>
        </p:txBody>
      </p:sp>
      <p:sp>
        <p:nvSpPr>
          <p:cNvPr id="18" name="雲 17"/>
          <p:cNvSpPr/>
          <p:nvPr/>
        </p:nvSpPr>
        <p:spPr bwMode="auto">
          <a:xfrm>
            <a:off x="6581775" y="4481513"/>
            <a:ext cx="4819650" cy="1195387"/>
          </a:xfrm>
          <a:prstGeom prst="cloud">
            <a:avLst/>
          </a:prstGeom>
          <a:solidFill>
            <a:srgbClr val="EAEAEA"/>
          </a:solidFill>
          <a:ln w="38100" cap="flat" cmpd="sng" algn="ctr">
            <a:solidFill>
              <a:schemeClr val="tx1">
                <a:lumMod val="75000"/>
                <a:lumOff val="25000"/>
              </a:schemeClr>
            </a:solidFill>
            <a:prstDash val="solid"/>
            <a:round/>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2" tIns="45716" rIns="91432" bIns="45716" anchor="ctr"/>
          <a:lstStyle/>
          <a:p>
            <a:pPr algn="ctr" defTabSz="1302265" latinLnBrk="1">
              <a:defRPr/>
            </a:pPr>
            <a:r>
              <a:rPr kumimoji="0" lang="ja-JP" altLang="en-US" sz="1400" b="1" dirty="0">
                <a:solidFill>
                  <a:srgbClr val="404040"/>
                </a:solidFill>
                <a:latin typeface="メイリオ"/>
                <a:ea typeface="メイリオ"/>
                <a:cs typeface="メイリオ"/>
              </a:rPr>
              <a:t>クラウド（インターネット）</a:t>
            </a:r>
          </a:p>
        </p:txBody>
      </p:sp>
      <p:sp>
        <p:nvSpPr>
          <p:cNvPr id="32778" name="テキスト ボックス 18"/>
          <p:cNvSpPr txBox="1">
            <a:spLocks noChangeArrowheads="1"/>
          </p:cNvSpPr>
          <p:nvPr/>
        </p:nvSpPr>
        <p:spPr bwMode="auto">
          <a:xfrm>
            <a:off x="8994775" y="5768975"/>
            <a:ext cx="169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データ閲覧</a:t>
            </a:r>
            <a:endParaRPr kumimoji="0" lang="en-US" altLang="ja-JP" sz="1400" b="1">
              <a:solidFill>
                <a:srgbClr val="404040"/>
              </a:solidFill>
              <a:latin typeface="メイリオ" charset="0"/>
              <a:ea typeface="メイリオ" charset="0"/>
              <a:cs typeface="メイリオ" charset="0"/>
            </a:endParaRPr>
          </a:p>
        </p:txBody>
      </p:sp>
      <p:pic>
        <p:nvPicPr>
          <p:cNvPr id="32779" name="図 19" descr="名称未設定.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525125" y="6740525"/>
            <a:ext cx="1752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テキスト ボックス 20"/>
          <p:cNvSpPr txBox="1">
            <a:spLocks noChangeArrowheads="1"/>
          </p:cNvSpPr>
          <p:nvPr/>
        </p:nvSpPr>
        <p:spPr bwMode="auto">
          <a:xfrm>
            <a:off x="10340975" y="8607425"/>
            <a:ext cx="2306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スーマートフォン</a:t>
            </a:r>
          </a:p>
        </p:txBody>
      </p:sp>
      <p:sp>
        <p:nvSpPr>
          <p:cNvPr id="22" name="角丸四角形吹き出し 21"/>
          <p:cNvSpPr/>
          <p:nvPr/>
        </p:nvSpPr>
        <p:spPr>
          <a:xfrm>
            <a:off x="568325" y="3944938"/>
            <a:ext cx="1390650" cy="958850"/>
          </a:xfrm>
          <a:prstGeom prst="wedgeRoundRectCallout">
            <a:avLst>
              <a:gd name="adj1" fmla="val 5174"/>
              <a:gd name="adj2" fmla="val 109623"/>
              <a:gd name="adj3" fmla="val 16667"/>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r>
              <a:rPr kumimoji="0" lang="ja-JP" altLang="en-US" sz="1400" b="1" dirty="0">
                <a:solidFill>
                  <a:schemeClr val="tx1"/>
                </a:solidFill>
                <a:latin typeface="メイリオ"/>
                <a:ea typeface="メイリオ"/>
                <a:cs typeface="メイリオ"/>
              </a:rPr>
              <a:t>センサー</a:t>
            </a:r>
          </a:p>
        </p:txBody>
      </p:sp>
      <p:sp>
        <p:nvSpPr>
          <p:cNvPr id="23" name="角丸四角形吹き出し 22"/>
          <p:cNvSpPr/>
          <p:nvPr/>
        </p:nvSpPr>
        <p:spPr>
          <a:xfrm>
            <a:off x="2647950" y="3944938"/>
            <a:ext cx="1390650" cy="958850"/>
          </a:xfrm>
          <a:prstGeom prst="wedgeRoundRectCallout">
            <a:avLst>
              <a:gd name="adj1" fmla="val -13031"/>
              <a:gd name="adj2" fmla="val 166170"/>
              <a:gd name="adj3" fmla="val 16667"/>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r>
              <a:rPr kumimoji="0" lang="ja-JP" altLang="en-US" sz="1400" b="1" dirty="0">
                <a:solidFill>
                  <a:schemeClr val="tx1"/>
                </a:solidFill>
                <a:latin typeface="メイリオ"/>
                <a:ea typeface="メイリオ"/>
                <a:cs typeface="メイリオ"/>
              </a:rPr>
              <a:t>ユーザ</a:t>
            </a:r>
            <a:r>
              <a:rPr kumimoji="0" lang="en-US" altLang="ja-JP" sz="1400" b="1" dirty="0">
                <a:solidFill>
                  <a:schemeClr val="tx1"/>
                </a:solidFill>
                <a:latin typeface="メイリオ"/>
                <a:ea typeface="メイリオ"/>
                <a:cs typeface="メイリオ"/>
              </a:rPr>
              <a:t/>
            </a:r>
            <a:br>
              <a:rPr kumimoji="0" lang="en-US" altLang="ja-JP" sz="1400" b="1" dirty="0">
                <a:solidFill>
                  <a:schemeClr val="tx1"/>
                </a:solidFill>
                <a:latin typeface="メイリオ"/>
                <a:ea typeface="メイリオ"/>
                <a:cs typeface="メイリオ"/>
              </a:rPr>
            </a:br>
            <a:r>
              <a:rPr kumimoji="0" lang="ja-JP" altLang="en-US" sz="1400" b="1" dirty="0">
                <a:solidFill>
                  <a:schemeClr val="tx1"/>
                </a:solidFill>
                <a:latin typeface="メイリオ"/>
                <a:ea typeface="メイリオ"/>
                <a:cs typeface="メイリオ"/>
              </a:rPr>
              <a:t>インタフェース</a:t>
            </a:r>
          </a:p>
        </p:txBody>
      </p:sp>
      <p:sp>
        <p:nvSpPr>
          <p:cNvPr id="24" name="右中かっこ 23"/>
          <p:cNvSpPr/>
          <p:nvPr/>
        </p:nvSpPr>
        <p:spPr>
          <a:xfrm rot="16200000">
            <a:off x="2232819" y="1467644"/>
            <a:ext cx="468312" cy="3797300"/>
          </a:xfrm>
          <a:prstGeom prst="rightBrace">
            <a:avLst>
              <a:gd name="adj1" fmla="val 32777"/>
              <a:gd name="adj2" fmla="val 50000"/>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anchor="ctr"/>
          <a:lstStyle/>
          <a:p>
            <a:pPr algn="ctr" latinLnBrk="1">
              <a:defRPr/>
            </a:pPr>
            <a:endParaRPr lang="ja-JP" altLang="en-US" sz="1400" b="1">
              <a:latin typeface="メイリオ"/>
              <a:ea typeface="メイリオ"/>
              <a:cs typeface="メイリオ"/>
            </a:endParaRPr>
          </a:p>
        </p:txBody>
      </p:sp>
      <p:sp>
        <p:nvSpPr>
          <p:cNvPr id="32784" name="テキスト ボックス 24"/>
          <p:cNvSpPr txBox="1">
            <a:spLocks noChangeArrowheads="1"/>
          </p:cNvSpPr>
          <p:nvPr/>
        </p:nvSpPr>
        <p:spPr bwMode="auto">
          <a:xfrm>
            <a:off x="2151063" y="2465388"/>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sz="1400" b="1">
                <a:solidFill>
                  <a:srgbClr val="404040"/>
                </a:solidFill>
                <a:latin typeface="メイリオ" charset="0"/>
                <a:ea typeface="メイリオ" charset="0"/>
                <a:cs typeface="メイリオ" charset="0"/>
              </a:rPr>
              <a:t>一体化</a:t>
            </a:r>
          </a:p>
        </p:txBody>
      </p:sp>
      <p:sp>
        <p:nvSpPr>
          <p:cNvPr id="26" name="右矢印 25"/>
          <p:cNvSpPr/>
          <p:nvPr/>
        </p:nvSpPr>
        <p:spPr>
          <a:xfrm>
            <a:off x="5444331" y="4122737"/>
            <a:ext cx="1385668" cy="800903"/>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endParaRPr lang="ja-JP" altLang="en-US" sz="1400" b="1">
              <a:latin typeface="メイリオ"/>
              <a:ea typeface="メイリオ"/>
              <a:cs typeface="メイリオ"/>
            </a:endParaRPr>
          </a:p>
        </p:txBody>
      </p:sp>
      <p:sp>
        <p:nvSpPr>
          <p:cNvPr id="32788" name="テキスト ボックス 26"/>
          <p:cNvSpPr txBox="1">
            <a:spLocks noChangeArrowheads="1"/>
          </p:cNvSpPr>
          <p:nvPr/>
        </p:nvSpPr>
        <p:spPr bwMode="auto">
          <a:xfrm>
            <a:off x="5902325" y="5875338"/>
            <a:ext cx="168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データ送信</a:t>
            </a:r>
            <a:endParaRPr kumimoji="0" lang="en-US" altLang="ja-JP" sz="1400" b="1">
              <a:solidFill>
                <a:srgbClr val="404040"/>
              </a:solidFill>
              <a:latin typeface="メイリオ" charset="0"/>
              <a:ea typeface="メイリオ" charset="0"/>
              <a:cs typeface="メイリオ" charset="0"/>
            </a:endParaRPr>
          </a:p>
        </p:txBody>
      </p:sp>
      <p:sp>
        <p:nvSpPr>
          <p:cNvPr id="28" name="角丸四角形吹き出し 27"/>
          <p:cNvSpPr/>
          <p:nvPr/>
        </p:nvSpPr>
        <p:spPr>
          <a:xfrm>
            <a:off x="8728075" y="8299450"/>
            <a:ext cx="1390650" cy="958850"/>
          </a:xfrm>
          <a:prstGeom prst="wedgeRoundRectCallout">
            <a:avLst>
              <a:gd name="adj1" fmla="val -100056"/>
              <a:gd name="adj2" fmla="val -83832"/>
              <a:gd name="adj3" fmla="val 16667"/>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r>
              <a:rPr kumimoji="0" lang="ja-JP" altLang="en-US" sz="1400" b="1" dirty="0">
                <a:solidFill>
                  <a:srgbClr val="404040"/>
                </a:solidFill>
                <a:latin typeface="メイリオ"/>
                <a:ea typeface="メイリオ"/>
                <a:cs typeface="メイリオ"/>
              </a:rPr>
              <a:t>超小型組込み機器</a:t>
            </a:r>
          </a:p>
        </p:txBody>
      </p:sp>
      <p:sp>
        <p:nvSpPr>
          <p:cNvPr id="29" name="左右矢印 28"/>
          <p:cNvSpPr/>
          <p:nvPr/>
        </p:nvSpPr>
        <p:spPr>
          <a:xfrm>
            <a:off x="8611559" y="7304439"/>
            <a:ext cx="1912849" cy="514964"/>
          </a:xfrm>
          <a:prstGeom prst="lef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endParaRPr lang="ja-JP" altLang="en-US" sz="1400" b="1">
              <a:latin typeface="メイリオ"/>
              <a:ea typeface="メイリオ"/>
              <a:cs typeface="メイリオ"/>
            </a:endParaRPr>
          </a:p>
        </p:txBody>
      </p:sp>
      <p:sp>
        <p:nvSpPr>
          <p:cNvPr id="32793" name="テキスト ボックス 29"/>
          <p:cNvSpPr txBox="1">
            <a:spLocks noChangeArrowheads="1"/>
          </p:cNvSpPr>
          <p:nvPr/>
        </p:nvSpPr>
        <p:spPr bwMode="auto">
          <a:xfrm>
            <a:off x="8489950" y="6899275"/>
            <a:ext cx="1852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センサーと</a:t>
            </a:r>
            <a:r>
              <a:rPr kumimoji="0" lang="en-US" altLang="ja-JP" sz="1400" b="1">
                <a:solidFill>
                  <a:srgbClr val="404040"/>
                </a:solidFill>
                <a:latin typeface="メイリオ" charset="0"/>
                <a:ea typeface="メイリオ" charset="0"/>
                <a:cs typeface="メイリオ" charset="0"/>
              </a:rPr>
              <a:t>UI</a:t>
            </a:r>
            <a:r>
              <a:rPr kumimoji="0" lang="ja-JP" altLang="en-US" sz="1400" b="1">
                <a:solidFill>
                  <a:srgbClr val="404040"/>
                </a:solidFill>
                <a:latin typeface="メイリオ" charset="0"/>
                <a:ea typeface="メイリオ" charset="0"/>
                <a:cs typeface="メイリオ" charset="0"/>
              </a:rPr>
              <a:t>の分離</a:t>
            </a:r>
          </a:p>
        </p:txBody>
      </p:sp>
      <p:sp>
        <p:nvSpPr>
          <p:cNvPr id="32794" name="タイトル 30"/>
          <p:cNvSpPr>
            <a:spLocks noGrp="1"/>
          </p:cNvSpPr>
          <p:nvPr>
            <p:ph type="title"/>
          </p:nvPr>
        </p:nvSpPr>
        <p:spPr/>
        <p:txBody>
          <a:bodyPr/>
          <a:lstStyle/>
          <a:p>
            <a:pPr eaLnBrk="1" hangingPunct="1"/>
            <a:r>
              <a:rPr lang="en-US" altLang="ja-JP">
                <a:latin typeface="メイリオ" charset="0"/>
                <a:ea typeface="メイリオ" charset="0"/>
                <a:cs typeface="メイリオ" charset="0"/>
              </a:rPr>
              <a:t>M2M, IoT</a:t>
            </a:r>
            <a:r>
              <a:rPr lang="ja-JP" altLang="en-US">
                <a:latin typeface="メイリオ" charset="0"/>
                <a:ea typeface="メイリオ" charset="0"/>
                <a:cs typeface="メイリオ" charset="0"/>
              </a:rPr>
              <a:t>型組込みアーキテクチャ</a:t>
            </a:r>
          </a:p>
        </p:txBody>
      </p:sp>
      <p:sp>
        <p:nvSpPr>
          <p:cNvPr id="32795" name="スライド番号プレースホルダ 3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921A54E-9416-2544-9E3D-941E248EB8BE}" type="slidenum">
              <a:rPr kumimoji="0" lang="ja-JP" altLang="en-US" sz="2000">
                <a:solidFill>
                  <a:schemeClr val="bg1"/>
                </a:solidFill>
                <a:latin typeface="Rockwell" charset="0"/>
                <a:ea typeface="ＭＳ ゴシック" charset="0"/>
                <a:cs typeface="ＭＳ ゴシック" charset="0"/>
              </a:rPr>
              <a:pPr/>
              <a:t>89</a:t>
            </a:fld>
            <a:endParaRPr kumimoji="0" lang="en-US" altLang="ja-JP" sz="2000">
              <a:solidFill>
                <a:schemeClr val="bg1"/>
              </a:solidFill>
              <a:latin typeface="Rockwell" charset="0"/>
              <a:ea typeface="ＭＳ ゴシック" charset="0"/>
              <a:cs typeface="ＭＳ ゴシック" charset="0"/>
            </a:endParaRPr>
          </a:p>
        </p:txBody>
      </p:sp>
      <p:sp>
        <p:nvSpPr>
          <p:cNvPr id="3279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955537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コンテンツ プレースホルダー 5" descr="800px-Autonetics_D-17.jpg"/>
          <p:cNvPicPr>
            <a:picLocks noGrp="1"/>
          </p:cNvPicPr>
          <p:nvPr>
            <p:ph sz="half" idx="2"/>
          </p:nvPr>
        </p:nvPicPr>
        <p:blipFill>
          <a:blip r:embed="rId2" cstate="email">
            <a:extLst>
              <a:ext uri="{28A0092B-C50C-407E-A947-70E740481C1C}">
                <a14:useLocalDpi xmlns:a14="http://schemas.microsoft.com/office/drawing/2010/main" val="0"/>
              </a:ext>
            </a:extLst>
          </a:blip>
          <a:srcRect t="-49457" b="-49457"/>
          <a:stretch>
            <a:fillRect/>
          </a:stretch>
        </p:blipFill>
        <p:spPr>
          <a:xfrm>
            <a:off x="708025" y="1836738"/>
            <a:ext cx="5210175" cy="6889750"/>
          </a:xfrm>
        </p:spPr>
      </p:pic>
      <p:sp>
        <p:nvSpPr>
          <p:cNvPr id="257026" name="コンテンツ プレースホルダー 3"/>
          <p:cNvSpPr>
            <a:spLocks noGrp="1"/>
          </p:cNvSpPr>
          <p:nvPr>
            <p:ph sz="quarter" idx="4"/>
          </p:nvPr>
        </p:nvSpPr>
        <p:spPr>
          <a:xfrm>
            <a:off x="6265863" y="1836738"/>
            <a:ext cx="5208587" cy="6889750"/>
          </a:xfrm>
        </p:spPr>
        <p:txBody>
          <a:bodyPr/>
          <a:lstStyle/>
          <a:p>
            <a:r>
              <a:rPr lang="en-US" altLang="ja-JP" dirty="0">
                <a:latin typeface="ヒラギノ角ゴ ProN W6" charset="0"/>
                <a:ea typeface="ヒラギノ角ゴ ProN W6" charset="0"/>
                <a:cs typeface="ヒラギノ角ゴ ProN W6" charset="0"/>
              </a:rPr>
              <a:t>The </a:t>
            </a:r>
            <a:r>
              <a:rPr lang="en-US" altLang="ja-JP" dirty="0" err="1">
                <a:latin typeface="ヒラギノ角ゴ ProN W6" charset="0"/>
                <a:ea typeface="ヒラギノ角ゴ ProN W6" charset="0"/>
                <a:cs typeface="ヒラギノ角ゴ ProN W6" charset="0"/>
              </a:rPr>
              <a:t>Autonetics</a:t>
            </a:r>
            <a:r>
              <a:rPr lang="en-US" altLang="ja-JP" dirty="0">
                <a:latin typeface="ヒラギノ角ゴ ProN W6" charset="0"/>
                <a:ea typeface="ヒラギノ角ゴ ProN W6" charset="0"/>
                <a:cs typeface="ヒラギノ角ゴ ProN W6" charset="0"/>
              </a:rPr>
              <a:t> D-17 guidance </a:t>
            </a:r>
            <a:r>
              <a:rPr lang="en-US" altLang="ja-JP" dirty="0" smtClean="0">
                <a:latin typeface="ヒラギノ角ゴ ProN W6" charset="0"/>
                <a:ea typeface="ヒラギノ角ゴ ProN W6" charset="0"/>
                <a:cs typeface="ヒラギノ角ゴ ProN W6" charset="0"/>
              </a:rPr>
              <a:t>computer</a:t>
            </a:r>
            <a:r>
              <a:rPr lang="ja-JP" altLang="en-US" dirty="0">
                <a:latin typeface="ヒラギノ角ゴ ProN W6" charset="0"/>
                <a:ea typeface="ヒラギノ角ゴ ProN W6" charset="0"/>
                <a:cs typeface="ヒラギノ角ゴ ProN W6" charset="0"/>
              </a:rPr>
              <a:t> </a:t>
            </a:r>
            <a:r>
              <a:rPr lang="en-US" altLang="ja-JP" dirty="0" smtClean="0">
                <a:latin typeface="ヒラギノ角ゴ ProN W6" charset="0"/>
                <a:ea typeface="ヒラギノ角ゴ ProN W6" charset="0"/>
                <a:cs typeface="ヒラギノ角ゴ ProN W6" charset="0"/>
              </a:rPr>
              <a:t>(1961)</a:t>
            </a:r>
            <a:endParaRPr lang="en-US" altLang="ja-JP" dirty="0">
              <a:latin typeface="ヒラギノ角ゴ ProN W6" charset="0"/>
              <a:ea typeface="ヒラギノ角ゴ ProN W6" charset="0"/>
              <a:cs typeface="ヒラギノ角ゴ ProN W6" charset="0"/>
            </a:endParaRPr>
          </a:p>
          <a:p>
            <a:pPr lvl="1"/>
            <a:r>
              <a:rPr lang="ja-JP" dirty="0">
                <a:latin typeface="ヒラギノ明朝 Pro W6" charset="0"/>
                <a:ea typeface="ヒラギノ明朝 Pro W6" charset="0"/>
                <a:cs typeface="ヒラギノ明朝 Pro W6" charset="0"/>
              </a:rPr>
              <a:t>初期の組込みシステムの中で、大量生産されたもの</a:t>
            </a:r>
            <a:endParaRPr lang="en-US" altLang="ja-JP" dirty="0">
              <a:latin typeface="ヒラギノ明朝 Pro W6" charset="0"/>
              <a:ea typeface="ヒラギノ明朝 Pro W6" charset="0"/>
              <a:cs typeface="ヒラギノ明朝 Pro W6" charset="0"/>
            </a:endParaRPr>
          </a:p>
          <a:p>
            <a:pPr lvl="1"/>
            <a:r>
              <a:rPr lang="ja-JP" dirty="0">
                <a:latin typeface="ヒラギノ明朝 Pro W6" charset="0"/>
                <a:ea typeface="ヒラギノ明朝 Pro W6" charset="0"/>
                <a:cs typeface="ヒラギノ明朝 Pro W6" charset="0"/>
              </a:rPr>
              <a:t>大陸間弾道ミサイル（</a:t>
            </a:r>
            <a:r>
              <a:rPr lang="en-US" altLang="ja-JP" dirty="0">
                <a:latin typeface="ヒラギノ明朝 Pro W6" charset="0"/>
                <a:ea typeface="ヒラギノ明朝 Pro W6" charset="0"/>
                <a:cs typeface="ヒラギノ明朝 Pro W6" charset="0"/>
              </a:rPr>
              <a:t>ICBM</a:t>
            </a:r>
            <a:r>
              <a:rPr lang="ja-JP" dirty="0">
                <a:latin typeface="ヒラギノ明朝 Pro W6" charset="0"/>
                <a:ea typeface="ヒラギノ明朝 Pro W6" charset="0"/>
                <a:cs typeface="ヒラギノ明朝 Pro W6" charset="0"/>
              </a:rPr>
              <a:t>）ミニットマン・ミサイルを制御</a:t>
            </a:r>
            <a:endParaRPr lang="en-US" altLang="ja-JP" dirty="0">
              <a:latin typeface="ヒラギノ明朝 Pro W6" charset="0"/>
              <a:ea typeface="ヒラギノ明朝 Pro W6" charset="0"/>
              <a:cs typeface="ヒラギノ明朝 Pro W6" charset="0"/>
            </a:endParaRPr>
          </a:p>
          <a:p>
            <a:pPr lvl="1"/>
            <a:r>
              <a:rPr lang="ja-JP" dirty="0">
                <a:latin typeface="ヒラギノ明朝 Pro W6" charset="0"/>
                <a:ea typeface="ヒラギノ明朝 Pro W6" charset="0"/>
                <a:cs typeface="ヒラギノ明朝 Pro W6" charset="0"/>
              </a:rPr>
              <a:t>重量は約</a:t>
            </a:r>
            <a:r>
              <a:rPr lang="en-US" altLang="ja-JP" dirty="0">
                <a:latin typeface="ヒラギノ明朝 Pro W6" charset="0"/>
                <a:ea typeface="ヒラギノ明朝 Pro W6" charset="0"/>
                <a:cs typeface="ヒラギノ明朝 Pro W6" charset="0"/>
              </a:rPr>
              <a:t>28kg</a:t>
            </a:r>
          </a:p>
          <a:p>
            <a:pPr lvl="1"/>
            <a:r>
              <a:rPr lang="ja-JP" dirty="0">
                <a:latin typeface="ヒラギノ明朝 Pro W6" charset="0"/>
                <a:ea typeface="ヒラギノ明朝 Pro W6" charset="0"/>
                <a:cs typeface="ヒラギノ明朝 Pro W6" charset="0"/>
              </a:rPr>
              <a:t>約</a:t>
            </a:r>
            <a:r>
              <a:rPr lang="en-US" altLang="ja-JP" dirty="0">
                <a:latin typeface="ヒラギノ明朝 Pro W6" charset="0"/>
                <a:ea typeface="ヒラギノ明朝 Pro W6" charset="0"/>
                <a:cs typeface="ヒラギノ明朝 Pro W6" charset="0"/>
              </a:rPr>
              <a:t>1,500</a:t>
            </a:r>
            <a:r>
              <a:rPr lang="ja-JP" dirty="0">
                <a:latin typeface="ヒラギノ明朝 Pro W6" charset="0"/>
                <a:ea typeface="ヒラギノ明朝 Pro W6" charset="0"/>
                <a:cs typeface="ヒラギノ明朝 Pro W6" charset="0"/>
              </a:rPr>
              <a:t>個のトランジスターと</a:t>
            </a:r>
            <a:r>
              <a:rPr lang="en-US" altLang="ja-JP" dirty="0">
                <a:latin typeface="ヒラギノ明朝 Pro W6" charset="0"/>
                <a:ea typeface="ヒラギノ明朝 Pro W6" charset="0"/>
                <a:cs typeface="ヒラギノ明朝 Pro W6" charset="0"/>
              </a:rPr>
              <a:t>6,000</a:t>
            </a:r>
            <a:r>
              <a:rPr lang="ja-JP" dirty="0">
                <a:latin typeface="ヒラギノ明朝 Pro W6" charset="0"/>
                <a:ea typeface="ヒラギノ明朝 Pro W6" charset="0"/>
                <a:cs typeface="ヒラギノ明朝 Pro W6" charset="0"/>
              </a:rPr>
              <a:t>個のダイオードによ</a:t>
            </a:r>
            <a:r>
              <a:rPr lang="ja-JP" altLang="en-US" dirty="0">
                <a:latin typeface="ヒラギノ明朝 Pro W6" charset="0"/>
                <a:ea typeface="ヒラギノ明朝 Pro W6" charset="0"/>
                <a:cs typeface="ヒラギノ明朝 Pro W6" charset="0"/>
              </a:rPr>
              <a:t>り</a:t>
            </a:r>
            <a:r>
              <a:rPr lang="ja-JP" dirty="0">
                <a:latin typeface="ヒラギノ明朝 Pro W6" charset="0"/>
                <a:ea typeface="ヒラギノ明朝 Pro W6" charset="0"/>
                <a:cs typeface="ヒラギノ明朝 Pro W6" charset="0"/>
              </a:rPr>
              <a:t>実装</a:t>
            </a:r>
            <a:endParaRPr lang="ja-JP" altLang="en-US" dirty="0">
              <a:latin typeface="ヒラギノ明朝 Pro W6" charset="0"/>
              <a:ea typeface="ヒラギノ明朝 Pro W6" charset="0"/>
              <a:cs typeface="ヒラギノ明朝 Pro W6" charset="0"/>
            </a:endParaRPr>
          </a:p>
          <a:p>
            <a:endParaRPr lang="ja-JP" altLang="en-US" dirty="0">
              <a:latin typeface="ヒラギノ角ゴ ProN W6" charset="0"/>
              <a:ea typeface="ヒラギノ角ゴ ProN W6" charset="0"/>
              <a:cs typeface="ヒラギノ角ゴ ProN W6" charset="0"/>
            </a:endParaRPr>
          </a:p>
        </p:txBody>
      </p:sp>
      <p:sp>
        <p:nvSpPr>
          <p:cNvPr id="2" name="タイトル 1"/>
          <p:cNvSpPr>
            <a:spLocks noGrp="1"/>
          </p:cNvSpPr>
          <p:nvPr>
            <p:ph type="title"/>
          </p:nvPr>
        </p:nvSpPr>
        <p:spPr>
          <a:xfrm>
            <a:off x="709613" y="688975"/>
            <a:ext cx="10761662" cy="919163"/>
          </a:xfrm>
        </p:spPr>
        <p:txBody>
          <a:bodyPr>
            <a:normAutofit fontScale="90000"/>
          </a:bodyPr>
          <a:lstStyle/>
          <a:p>
            <a:pPr>
              <a:defRPr/>
            </a:pPr>
            <a:r>
              <a:rPr lang="en-US" altLang="ja-JP" dirty="0"/>
              <a:t>The </a:t>
            </a:r>
            <a:r>
              <a:rPr lang="en-US" altLang="ja-JP" dirty="0" err="1"/>
              <a:t>Autonetics</a:t>
            </a:r>
            <a:r>
              <a:rPr lang="en-US" altLang="ja-JP" dirty="0"/>
              <a:t> D-17 guidance </a:t>
            </a:r>
            <a:r>
              <a:rPr lang="en-US" altLang="ja-JP" dirty="0" smtClean="0"/>
              <a:t>computer</a:t>
            </a:r>
            <a:r>
              <a:rPr lang="ja-JP" altLang="en-US" dirty="0"/>
              <a:t> </a:t>
            </a:r>
            <a:r>
              <a:rPr lang="en-US" altLang="ja-JP" dirty="0" smtClean="0"/>
              <a:t>(1961)</a:t>
            </a:r>
            <a:endParaRPr lang="ja-JP" altLang="en-US" dirty="0"/>
          </a:p>
        </p:txBody>
      </p:sp>
      <p:sp>
        <p:nvSpPr>
          <p:cNvPr id="257028" name="スライド番号プレースホルダー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CB0E0FF-0434-6349-A6C9-78D2611EAE0D}" type="slidenum">
              <a:rPr kumimoji="0" lang="ja-JP" altLang="en-US" sz="2000">
                <a:solidFill>
                  <a:schemeClr val="bg1"/>
                </a:solidFill>
                <a:latin typeface="Rockwell" charset="0"/>
                <a:ea typeface="ＭＳ ゴシック" charset="0"/>
                <a:cs typeface="ＭＳ ゴシック" charset="0"/>
              </a:rPr>
              <a:pPr/>
              <a:t>9</a:t>
            </a:fld>
            <a:endParaRPr kumimoji="0" lang="ja-JP" altLang="en-US" sz="2000">
              <a:solidFill>
                <a:schemeClr val="bg1"/>
              </a:solidFill>
              <a:latin typeface="Rockwell" charset="0"/>
              <a:ea typeface="ＭＳ ゴシック" charset="0"/>
              <a:cs typeface="ＭＳ ゴシック" charset="0"/>
            </a:endParaRPr>
          </a:p>
        </p:txBody>
      </p:sp>
      <p:sp>
        <p:nvSpPr>
          <p:cNvPr id="257029" name="テキスト ボックス 6"/>
          <p:cNvSpPr txBox="1">
            <a:spLocks noChangeArrowheads="1"/>
          </p:cNvSpPr>
          <p:nvPr/>
        </p:nvSpPr>
        <p:spPr bwMode="auto">
          <a:xfrm>
            <a:off x="461963" y="7029524"/>
            <a:ext cx="5448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238" tIns="65119" rIns="130238" bIns="65119">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500" dirty="0">
                <a:solidFill>
                  <a:srgbClr val="000000"/>
                </a:solidFill>
                <a:latin typeface="Arial" charset="0"/>
                <a:cs typeface="Arial" charset="0"/>
              </a:rPr>
              <a:t>http://</a:t>
            </a:r>
            <a:r>
              <a:rPr lang="en-US" altLang="ja-JP" sz="1500" dirty="0" err="1">
                <a:solidFill>
                  <a:srgbClr val="000000"/>
                </a:solidFill>
                <a:latin typeface="Arial" charset="0"/>
                <a:cs typeface="Arial" charset="0"/>
              </a:rPr>
              <a:t>commons.wikimedia.org</a:t>
            </a:r>
            <a:r>
              <a:rPr lang="en-US" altLang="ja-JP" sz="1500" dirty="0">
                <a:solidFill>
                  <a:srgbClr val="000000"/>
                </a:solidFill>
                <a:latin typeface="Arial" charset="0"/>
                <a:cs typeface="Arial" charset="0"/>
              </a:rPr>
              <a:t>/wiki/File:Autonetics_D-17.JPG</a:t>
            </a:r>
            <a:r>
              <a:rPr lang="ja-JP" sz="1500" dirty="0">
                <a:solidFill>
                  <a:srgbClr val="000000"/>
                </a:solidFill>
                <a:latin typeface="Arial" charset="0"/>
                <a:cs typeface="Arial" charset="0"/>
              </a:rPr>
              <a:t> </a:t>
            </a:r>
            <a:endParaRPr lang="ja-JP" altLang="en-US" sz="1500" dirty="0">
              <a:solidFill>
                <a:srgbClr val="000000"/>
              </a:solidFill>
              <a:latin typeface="Arial" charset="0"/>
              <a:ea typeface="ヒラギノ角ゴ ProN W6" charset="0"/>
            </a:endParaRPr>
          </a:p>
        </p:txBody>
      </p:sp>
    </p:spTree>
    <p:extLst>
      <p:ext uri="{BB962C8B-B14F-4D97-AF65-F5344CB8AC3E}">
        <p14:creationId xmlns:p14="http://schemas.microsoft.com/office/powerpoint/2010/main" val="9127905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4"/>
          <p:cNvSpPr>
            <a:spLocks noGrp="1"/>
          </p:cNvSpPr>
          <p:nvPr>
            <p:ph type="title"/>
          </p:nvPr>
        </p:nvSpPr>
        <p:spPr/>
        <p:txBody>
          <a:bodyPr/>
          <a:lstStyle/>
          <a:p>
            <a:pPr eaLnBrk="1" hangingPunct="1"/>
            <a:r>
              <a:rPr lang="ja-JP" altLang="en-US">
                <a:latin typeface="メイリオ" charset="0"/>
                <a:ea typeface="メイリオ" charset="0"/>
                <a:cs typeface="メイリオ" charset="0"/>
              </a:rPr>
              <a:t>クラウドやスマホと一体化する家電</a:t>
            </a:r>
          </a:p>
        </p:txBody>
      </p:sp>
      <p:pic>
        <p:nvPicPr>
          <p:cNvPr id="33794" name="コンテンツ プレースホルダー 5" descr="スクリーンショット 2013-12-06 21.07.37.png"/>
          <p:cNvPicPr>
            <a:picLocks noGrp="1" noChangeAspect="1"/>
          </p:cNvPicPr>
          <p:nvPr>
            <p:ph idx="1"/>
          </p:nvPr>
        </p:nvPicPr>
        <p:blipFill>
          <a:blip r:embed="rId2" cstate="email">
            <a:extLst>
              <a:ext uri="{28A0092B-C50C-407E-A947-70E740481C1C}">
                <a14:useLocalDpi xmlns:a14="http://schemas.microsoft.com/office/drawing/2010/main" val="0"/>
              </a:ext>
            </a:extLst>
          </a:blip>
          <a:srcRect t="-4315" b="-4315"/>
          <a:stretch>
            <a:fillRect/>
          </a:stretch>
        </p:blipFill>
        <p:spPr/>
      </p:pic>
      <p:sp>
        <p:nvSpPr>
          <p:cNvPr id="33795"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0E31A70-24E5-A444-8423-31FC2804AE8D}" type="slidenum">
              <a:rPr kumimoji="0" lang="ja-JP" altLang="en-US" sz="2000">
                <a:solidFill>
                  <a:schemeClr val="bg1"/>
                </a:solidFill>
                <a:latin typeface="Rockwell" charset="0"/>
                <a:ea typeface="ＭＳ ゴシック" charset="0"/>
                <a:cs typeface="ＭＳ ゴシック" charset="0"/>
              </a:rPr>
              <a:pPr/>
              <a:t>90</a:t>
            </a:fld>
            <a:endParaRPr kumimoji="0" lang="en-US" altLang="ja-JP" sz="2000">
              <a:solidFill>
                <a:schemeClr val="bg1"/>
              </a:solidFill>
              <a:latin typeface="Rockwell" charset="0"/>
              <a:ea typeface="ＭＳ ゴシック" charset="0"/>
              <a:cs typeface="ＭＳ ゴシック" charset="0"/>
            </a:endParaRPr>
          </a:p>
        </p:txBody>
      </p:sp>
      <p:sp>
        <p:nvSpPr>
          <p:cNvPr id="3379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0027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コストベネフィット</a:t>
            </a:r>
          </a:p>
        </p:txBody>
      </p:sp>
      <p:sp>
        <p:nvSpPr>
          <p:cNvPr id="34818" name="スライド番号プレースホルダ 2"/>
          <p:cNvSpPr>
            <a:spLocks noGrp="1"/>
          </p:cNvSpPr>
          <p:nvPr>
            <p:ph type="sldNum" sz="quarter" idx="10"/>
          </p:nvPr>
        </p:nvSpPr>
        <p:spPr bwMode="auto">
          <a:xfrm>
            <a:off x="12487275" y="9405938"/>
            <a:ext cx="534988"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13" tIns="62156" rIns="124313" bIns="62156"/>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2E1BACB-E7FC-7D4A-8A13-FE8A3724F6AC}" type="slidenum">
              <a:rPr kumimoji="0" lang="ja-JP" altLang="en-US" sz="2000">
                <a:solidFill>
                  <a:schemeClr val="bg1"/>
                </a:solidFill>
                <a:latin typeface="Rockwell" charset="0"/>
                <a:ea typeface="ＭＳ ゴシック" charset="0"/>
                <a:cs typeface="ＭＳ ゴシック" charset="0"/>
              </a:rPr>
              <a:pPr/>
              <a:t>91</a:t>
            </a:fld>
            <a:endParaRPr kumimoji="0" lang="en-US" altLang="ja-JP" sz="2000">
              <a:solidFill>
                <a:schemeClr val="bg1"/>
              </a:solidFill>
              <a:latin typeface="Rockwell" charset="0"/>
              <a:ea typeface="ＭＳ ゴシック" charset="0"/>
              <a:cs typeface="ＭＳ ゴシック" charset="0"/>
            </a:endParaRPr>
          </a:p>
        </p:txBody>
      </p:sp>
      <p:cxnSp>
        <p:nvCxnSpPr>
          <p:cNvPr id="5" name="直線矢印コネクタ 4"/>
          <p:cNvCxnSpPr/>
          <p:nvPr/>
        </p:nvCxnSpPr>
        <p:spPr bwMode="auto">
          <a:xfrm rot="5400000" flipH="1" flipV="1">
            <a:off x="-2209006" y="5264944"/>
            <a:ext cx="6621463" cy="3175"/>
          </a:xfrm>
          <a:prstGeom prst="straightConnector1">
            <a:avLst/>
          </a:prstGeom>
          <a:solidFill>
            <a:schemeClr val="accent1"/>
          </a:solidFill>
          <a:ln w="38100" cap="sq" cmpd="sng" algn="ctr">
            <a:solidFill>
              <a:schemeClr val="tx1">
                <a:lumMod val="75000"/>
                <a:lumOff val="25000"/>
              </a:schemeClr>
            </a:solidFill>
            <a:prstDash val="solid"/>
            <a:round/>
            <a:headEnd type="none" w="sm" len="sm"/>
            <a:tailEnd type="arrow" w="med" len="lg"/>
          </a:ln>
          <a:effectLst/>
        </p:spPr>
      </p:cxnSp>
      <p:cxnSp>
        <p:nvCxnSpPr>
          <p:cNvPr id="6" name="直線矢印コネクタ 5"/>
          <p:cNvCxnSpPr/>
          <p:nvPr/>
        </p:nvCxnSpPr>
        <p:spPr bwMode="auto">
          <a:xfrm>
            <a:off x="1101725" y="8575675"/>
            <a:ext cx="11385550" cy="1588"/>
          </a:xfrm>
          <a:prstGeom prst="straightConnector1">
            <a:avLst/>
          </a:prstGeom>
          <a:solidFill>
            <a:schemeClr val="accent1"/>
          </a:solidFill>
          <a:ln w="38100" cap="sq" cmpd="sng" algn="ctr">
            <a:solidFill>
              <a:schemeClr val="tx1">
                <a:lumMod val="75000"/>
                <a:lumOff val="25000"/>
              </a:schemeClr>
            </a:solidFill>
            <a:prstDash val="solid"/>
            <a:round/>
            <a:headEnd type="none" w="sm" len="sm"/>
            <a:tailEnd type="arrow" w="med" len="lg"/>
          </a:ln>
          <a:effectLst/>
        </p:spPr>
      </p:cxnSp>
      <p:sp>
        <p:nvSpPr>
          <p:cNvPr id="34821" name="テキスト ボックス 8"/>
          <p:cNvSpPr txBox="1">
            <a:spLocks noChangeArrowheads="1"/>
          </p:cNvSpPr>
          <p:nvPr/>
        </p:nvSpPr>
        <p:spPr bwMode="auto">
          <a:xfrm>
            <a:off x="9215438" y="2387600"/>
            <a:ext cx="23971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ハードウェア</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ソリューション</a:t>
            </a:r>
          </a:p>
        </p:txBody>
      </p:sp>
      <p:sp>
        <p:nvSpPr>
          <p:cNvPr id="34822" name="テキスト ボックス 9"/>
          <p:cNvSpPr txBox="1">
            <a:spLocks noChangeArrowheads="1"/>
          </p:cNvSpPr>
          <p:nvPr/>
        </p:nvSpPr>
        <p:spPr bwMode="auto">
          <a:xfrm>
            <a:off x="9215438" y="4884738"/>
            <a:ext cx="2397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コンピュータ</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ソリューション</a:t>
            </a:r>
          </a:p>
        </p:txBody>
      </p:sp>
      <p:sp>
        <p:nvSpPr>
          <p:cNvPr id="34823" name="テキスト ボックス 10"/>
          <p:cNvSpPr txBox="1">
            <a:spLocks noChangeArrowheads="1"/>
          </p:cNvSpPr>
          <p:nvPr/>
        </p:nvSpPr>
        <p:spPr bwMode="auto">
          <a:xfrm>
            <a:off x="9215438" y="5970588"/>
            <a:ext cx="2397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ネットワーク</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ソリューション</a:t>
            </a:r>
          </a:p>
        </p:txBody>
      </p:sp>
      <p:sp>
        <p:nvSpPr>
          <p:cNvPr id="34824" name="テキスト ボックス 12"/>
          <p:cNvSpPr txBox="1">
            <a:spLocks noChangeArrowheads="1"/>
          </p:cNvSpPr>
          <p:nvPr/>
        </p:nvSpPr>
        <p:spPr bwMode="auto">
          <a:xfrm>
            <a:off x="6711950" y="2171700"/>
            <a:ext cx="16875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▲5%</a:t>
            </a:r>
            <a:r>
              <a:rPr lang="ja-JP" altLang="en-US">
                <a:solidFill>
                  <a:srgbClr val="404040"/>
                </a:solidFill>
                <a:latin typeface="ヒラギノ角ゴ ProN W6" charset="0"/>
                <a:ea typeface="ヒラギノ角ゴ ProN W6" charset="0"/>
                <a:cs typeface="ヒラギノ角ゴ ProN W6" charset="0"/>
              </a:rPr>
              <a:t>／年</a:t>
            </a:r>
          </a:p>
        </p:txBody>
      </p:sp>
      <p:sp>
        <p:nvSpPr>
          <p:cNvPr id="34825" name="テキスト ボックス 13"/>
          <p:cNvSpPr txBox="1">
            <a:spLocks noChangeArrowheads="1"/>
          </p:cNvSpPr>
          <p:nvPr/>
        </p:nvSpPr>
        <p:spPr bwMode="auto">
          <a:xfrm rot="1198096">
            <a:off x="6519863" y="4362450"/>
            <a:ext cx="1905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▲50%</a:t>
            </a:r>
            <a:r>
              <a:rPr lang="ja-JP" altLang="en-US">
                <a:solidFill>
                  <a:srgbClr val="404040"/>
                </a:solidFill>
                <a:latin typeface="ヒラギノ角ゴ ProN W6" charset="0"/>
                <a:ea typeface="ヒラギノ角ゴ ProN W6" charset="0"/>
                <a:cs typeface="ヒラギノ角ゴ ProN W6" charset="0"/>
              </a:rPr>
              <a:t>／年</a:t>
            </a:r>
          </a:p>
        </p:txBody>
      </p:sp>
      <p:sp>
        <p:nvSpPr>
          <p:cNvPr id="34826" name="テキスト ボックス 14"/>
          <p:cNvSpPr txBox="1">
            <a:spLocks noChangeArrowheads="1"/>
          </p:cNvSpPr>
          <p:nvPr/>
        </p:nvSpPr>
        <p:spPr bwMode="auto">
          <a:xfrm rot="1494127">
            <a:off x="5984875" y="5380038"/>
            <a:ext cx="1905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▲60%</a:t>
            </a:r>
            <a:r>
              <a:rPr lang="ja-JP" altLang="en-US">
                <a:solidFill>
                  <a:srgbClr val="404040"/>
                </a:solidFill>
                <a:latin typeface="ヒラギノ角ゴ ProN W6" charset="0"/>
                <a:ea typeface="ヒラギノ角ゴ ProN W6" charset="0"/>
                <a:cs typeface="ヒラギノ角ゴ ProN W6" charset="0"/>
              </a:rPr>
              <a:t>／年</a:t>
            </a:r>
          </a:p>
        </p:txBody>
      </p:sp>
      <p:sp>
        <p:nvSpPr>
          <p:cNvPr id="34827" name="テキスト ボックス 15"/>
          <p:cNvSpPr txBox="1">
            <a:spLocks noChangeArrowheads="1"/>
          </p:cNvSpPr>
          <p:nvPr/>
        </p:nvSpPr>
        <p:spPr bwMode="auto">
          <a:xfrm rot="642663">
            <a:off x="6621463" y="3346450"/>
            <a:ext cx="1905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▲37%</a:t>
            </a:r>
            <a:r>
              <a:rPr lang="ja-JP" altLang="en-US">
                <a:solidFill>
                  <a:srgbClr val="404040"/>
                </a:solidFill>
                <a:latin typeface="ヒラギノ角ゴ ProN W6" charset="0"/>
                <a:ea typeface="ヒラギノ角ゴ ProN W6" charset="0"/>
                <a:cs typeface="ヒラギノ角ゴ ProN W6" charset="0"/>
              </a:rPr>
              <a:t>／年</a:t>
            </a:r>
          </a:p>
        </p:txBody>
      </p:sp>
      <p:sp>
        <p:nvSpPr>
          <p:cNvPr id="34828" name="テキスト ボックス 16"/>
          <p:cNvSpPr txBox="1">
            <a:spLocks noChangeArrowheads="1"/>
          </p:cNvSpPr>
          <p:nvPr/>
        </p:nvSpPr>
        <p:spPr bwMode="auto">
          <a:xfrm>
            <a:off x="9147175" y="3798888"/>
            <a:ext cx="39354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ムーアの法則</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（半導体ソリューション）</a:t>
            </a:r>
          </a:p>
        </p:txBody>
      </p:sp>
      <p:cxnSp>
        <p:nvCxnSpPr>
          <p:cNvPr id="30" name="直線矢印コネクタ 29"/>
          <p:cNvCxnSpPr/>
          <p:nvPr/>
        </p:nvCxnSpPr>
        <p:spPr bwMode="auto">
          <a:xfrm>
            <a:off x="1101725" y="2497138"/>
            <a:ext cx="8013700" cy="303212"/>
          </a:xfrm>
          <a:prstGeom prst="straightConnector1">
            <a:avLst/>
          </a:prstGeom>
          <a:ln w="57150" cap="flat" cmpd="sng" algn="ctr">
            <a:solidFill>
              <a:schemeClr val="accent5"/>
            </a:solidFill>
            <a:prstDash val="solid"/>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cxnSp>
        <p:nvCxnSpPr>
          <p:cNvPr id="31" name="直線矢印コネクタ 30"/>
          <p:cNvCxnSpPr/>
          <p:nvPr/>
        </p:nvCxnSpPr>
        <p:spPr bwMode="auto">
          <a:xfrm>
            <a:off x="1101725" y="2497138"/>
            <a:ext cx="8013700" cy="1736725"/>
          </a:xfrm>
          <a:prstGeom prst="straightConnector1">
            <a:avLst/>
          </a:prstGeom>
          <a:ln w="57150" cap="flat" cmpd="sng" algn="ctr">
            <a:solidFill>
              <a:schemeClr val="accent4"/>
            </a:solidFill>
            <a:prstDash val="dash"/>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cxnSp>
        <p:nvCxnSpPr>
          <p:cNvPr id="34" name="直線矢印コネクタ 33"/>
          <p:cNvCxnSpPr/>
          <p:nvPr/>
        </p:nvCxnSpPr>
        <p:spPr bwMode="auto">
          <a:xfrm>
            <a:off x="1101725" y="2497138"/>
            <a:ext cx="8013700" cy="3038475"/>
          </a:xfrm>
          <a:prstGeom prst="straightConnector1">
            <a:avLst/>
          </a:prstGeom>
          <a:ln w="57150" cap="flat" cmpd="sng" algn="ctr">
            <a:solidFill>
              <a:schemeClr val="accent3"/>
            </a:solidFill>
            <a:prstDash val="solid"/>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cxnSp>
        <p:nvCxnSpPr>
          <p:cNvPr id="37" name="直線矢印コネクタ 36"/>
          <p:cNvCxnSpPr/>
          <p:nvPr/>
        </p:nvCxnSpPr>
        <p:spPr bwMode="auto">
          <a:xfrm>
            <a:off x="1101725" y="2497138"/>
            <a:ext cx="8113713" cy="3690937"/>
          </a:xfrm>
          <a:prstGeom prst="straightConnector1">
            <a:avLst/>
          </a:prstGeom>
          <a:ln w="57150" cap="flat" cmpd="sng" algn="ctr">
            <a:solidFill>
              <a:schemeClr val="accent2"/>
            </a:solidFill>
            <a:prstDash val="solid"/>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sp>
        <p:nvSpPr>
          <p:cNvPr id="34833"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10550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世界６カ国７社の半導体ベンダーが</a:t>
            </a:r>
            <a:r>
              <a:rPr kumimoji="1" lang="en-US" altLang="ja-JP" dirty="0" smtClean="0"/>
              <a:t/>
            </a:r>
            <a:br>
              <a:rPr kumimoji="1" lang="en-US" altLang="ja-JP" dirty="0" smtClean="0"/>
            </a:br>
            <a:r>
              <a:rPr kumimoji="1" lang="en-US" altLang="ja-JP" dirty="0" err="1" smtClean="0"/>
              <a:t>IoT</a:t>
            </a:r>
            <a:r>
              <a:rPr kumimoji="1" lang="en-US" altLang="ja-JP" dirty="0" smtClean="0"/>
              <a:t>-Engine</a:t>
            </a:r>
            <a:r>
              <a:rPr lang="ja-JP" altLang="en-US" dirty="0" smtClean="0"/>
              <a:t>製品化、販売へ</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参加半導体ベンダー</a:t>
            </a:r>
            <a:endParaRPr kumimoji="1" lang="en-US" altLang="ja-JP" dirty="0" smtClean="0"/>
          </a:p>
          <a:p>
            <a:pPr lvl="1"/>
            <a:r>
              <a:rPr lang="ja-JP" altLang="en-US" dirty="0" smtClean="0"/>
              <a:t>東芝マイクロエレクトロニクス</a:t>
            </a:r>
            <a:endParaRPr lang="en-US" altLang="ja-JP" dirty="0" smtClean="0"/>
          </a:p>
          <a:p>
            <a:pPr lvl="1"/>
            <a:r>
              <a:rPr kumimoji="1" lang="ja-JP" altLang="en-US" dirty="0" smtClean="0"/>
              <a:t>ルネサス</a:t>
            </a:r>
            <a:r>
              <a:rPr kumimoji="1" lang="en-US" altLang="ja-JP" dirty="0" smtClean="0"/>
              <a:t> </a:t>
            </a:r>
            <a:r>
              <a:rPr kumimoji="1" lang="ja-JP" altLang="en-US" dirty="0" smtClean="0"/>
              <a:t>エレクトロニクス</a:t>
            </a:r>
            <a:endParaRPr kumimoji="1" lang="en-US" altLang="ja-JP" dirty="0" smtClean="0"/>
          </a:p>
          <a:p>
            <a:pPr lvl="1"/>
            <a:r>
              <a:rPr lang="en-US" altLang="ja-JP" dirty="0" smtClean="0"/>
              <a:t>Cypress</a:t>
            </a:r>
          </a:p>
          <a:p>
            <a:pPr lvl="1"/>
            <a:r>
              <a:rPr kumimoji="1" lang="en-US" altLang="ja-JP" dirty="0" smtClean="0"/>
              <a:t>Imagination Technologies</a:t>
            </a:r>
          </a:p>
          <a:p>
            <a:pPr lvl="1"/>
            <a:r>
              <a:rPr lang="en-US" altLang="ja-JP" dirty="0" err="1" smtClean="0"/>
              <a:t>N</a:t>
            </a:r>
            <a:r>
              <a:rPr kumimoji="1" lang="en-US" altLang="ja-JP" dirty="0" err="1" smtClean="0"/>
              <a:t>uvoton</a:t>
            </a:r>
            <a:r>
              <a:rPr kumimoji="1" lang="en-US" altLang="ja-JP" dirty="0" smtClean="0"/>
              <a:t> Technology</a:t>
            </a:r>
          </a:p>
          <a:p>
            <a:pPr lvl="1"/>
            <a:r>
              <a:rPr lang="en-US" altLang="ja-JP" dirty="0" smtClean="0"/>
              <a:t>NXP </a:t>
            </a:r>
            <a:r>
              <a:rPr lang="en-US" altLang="ja-JP" dirty="0" err="1" smtClean="0"/>
              <a:t>Semionductors</a:t>
            </a:r>
            <a:endParaRPr lang="en-US" altLang="ja-JP" dirty="0" smtClean="0"/>
          </a:p>
          <a:p>
            <a:pPr lvl="1"/>
            <a:r>
              <a:rPr kumimoji="1" lang="en-US" altLang="ja-JP" dirty="0" smtClean="0"/>
              <a:t>STMicroelectronics</a:t>
            </a:r>
          </a:p>
          <a:p>
            <a:pPr lvl="1"/>
            <a:endParaRPr kumimoji="1" lang="en-US" altLang="ja-JP" dirty="0" smtClean="0"/>
          </a:p>
          <a:p>
            <a:r>
              <a:rPr lang="en-US" altLang="ja-JP" dirty="0" err="1" smtClean="0"/>
              <a:t>IoT</a:t>
            </a:r>
            <a:r>
              <a:rPr lang="en-US" altLang="ja-JP" dirty="0" smtClean="0"/>
              <a:t>-Engine</a:t>
            </a:r>
            <a:r>
              <a:rPr lang="ja-JP" altLang="en-US" dirty="0" smtClean="0"/>
              <a:t>開発キット発売</a:t>
            </a:r>
            <a:endParaRPr lang="en-US" altLang="ja-JP" dirty="0" smtClean="0"/>
          </a:p>
          <a:p>
            <a:pPr lvl="1"/>
            <a:r>
              <a:rPr kumimoji="1" lang="ja-JP" altLang="en-US" dirty="0" smtClean="0"/>
              <a:t>パーソナルメディア</a:t>
            </a:r>
            <a:endParaRPr kumimoji="1" lang="en-US" altLang="ja-JP" dirty="0" smtClean="0"/>
          </a:p>
          <a:p>
            <a:pPr lvl="1"/>
            <a:r>
              <a:rPr lang="ja-JP" altLang="en-US" dirty="0" smtClean="0"/>
              <a:t>ユーシーテクノロジ</a:t>
            </a:r>
            <a:endParaRPr kumimoji="1" lang="ja-JP" altLang="en-US" dirty="0"/>
          </a:p>
        </p:txBody>
      </p:sp>
      <p:pic>
        <p:nvPicPr>
          <p:cNvPr id="6" name="図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7334" y="2220441"/>
            <a:ext cx="6414929" cy="4279173"/>
          </a:xfrm>
          <a:prstGeom prst="rect">
            <a:avLst/>
          </a:prstGeom>
        </p:spPr>
      </p:pic>
      <p:sp>
        <p:nvSpPr>
          <p:cNvPr id="2" name="フッター プレースホルダー 1"/>
          <p:cNvSpPr>
            <a:spLocks noGrp="1"/>
          </p:cNvSpPr>
          <p:nvPr>
            <p:ph type="ftr" sz="quarter" idx="11"/>
          </p:nvPr>
        </p:nvSpPr>
        <p:spPr/>
        <p:txBody>
          <a:bodyPr/>
          <a:lstStyle/>
          <a:p>
            <a:pPr>
              <a:defRPr/>
            </a:pPr>
            <a:r>
              <a:rPr lang="en-US" altLang="ja-JP" smtClean="0"/>
              <a:t>(C) 2016 YRP UNL and TRON Forum, All Rights Reserved.</a:t>
            </a:r>
            <a:endParaRPr lang="ja-JP" altLang="en-US"/>
          </a:p>
        </p:txBody>
      </p:sp>
      <p:sp>
        <p:nvSpPr>
          <p:cNvPr id="3" name="スライド番号プレースホルダー 2"/>
          <p:cNvSpPr>
            <a:spLocks noGrp="1"/>
          </p:cNvSpPr>
          <p:nvPr>
            <p:ph type="sldNum" sz="quarter" idx="10"/>
          </p:nvPr>
        </p:nvSpPr>
        <p:spPr/>
        <p:txBody>
          <a:bodyPr/>
          <a:lstStyle/>
          <a:p>
            <a:pPr>
              <a:defRPr/>
            </a:pPr>
            <a:fld id="{E9AB7569-FD11-2040-804D-F71B1CED6577}" type="slidenum">
              <a:rPr lang="ja-JP" altLang="en-US" smtClean="0"/>
              <a:pPr>
                <a:defRPr/>
              </a:pPr>
              <a:t>92</a:t>
            </a:fld>
            <a:endParaRPr lang="en-US" altLang="ja-JP"/>
          </a:p>
        </p:txBody>
      </p:sp>
    </p:spTree>
    <p:extLst>
      <p:ext uri="{BB962C8B-B14F-4D97-AF65-F5344CB8AC3E}">
        <p14:creationId xmlns:p14="http://schemas.microsoft.com/office/powerpoint/2010/main" val="37490000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err="1" smtClean="0"/>
              <a:t>Io</a:t>
            </a:r>
            <a:r>
              <a:rPr kumimoji="1" lang="en-US" altLang="ja-JP" dirty="0" err="1" smtClean="0">
                <a:solidFill>
                  <a:srgbClr val="C00000"/>
                </a:solidFill>
              </a:rPr>
              <a:t>T</a:t>
            </a:r>
            <a:r>
              <a:rPr kumimoji="1" lang="en-US" altLang="ja-JP" dirty="0" smtClean="0"/>
              <a:t>-Engine</a:t>
            </a:r>
            <a:endParaRPr kumimoji="1" lang="ja-JP" altLang="en-US" dirty="0"/>
          </a:p>
        </p:txBody>
      </p:sp>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93</a:t>
            </a:fld>
            <a:endParaRPr lang="ja-JP" altLang="en-US"/>
          </a:p>
        </p:txBody>
      </p:sp>
      <p:sp>
        <p:nvSpPr>
          <p:cNvPr id="5" name="フッター プレースホルダー 4"/>
          <p:cNvSpPr>
            <a:spLocks noGrp="1"/>
          </p:cNvSpPr>
          <p:nvPr>
            <p:ph type="ftr" sz="quarter" idx="11"/>
          </p:nvPr>
        </p:nvSpPr>
        <p:spPr>
          <a:prstGeom prst="rect">
            <a:avLst/>
          </a:prstGeom>
        </p:spPr>
        <p:txBody>
          <a:bodyPr lIns="130238" tIns="65119" rIns="130238" bIns="65119"/>
          <a:lstStyle/>
          <a:p>
            <a:pPr algn="l"/>
            <a:r>
              <a:rPr lang="en-US" altLang="ja-JP" smtClean="0"/>
              <a:t>(C) 2016 YRP UNL and TRON Forum, All Rights Reserved.</a:t>
            </a:r>
            <a:endParaRPr lang="ja-JP" altLang="en-US" dirty="0"/>
          </a:p>
        </p:txBody>
      </p:sp>
      <p:grpSp>
        <p:nvGrpSpPr>
          <p:cNvPr id="8" name="図形グループ 7"/>
          <p:cNvGrpSpPr/>
          <p:nvPr/>
        </p:nvGrpSpPr>
        <p:grpSpPr>
          <a:xfrm>
            <a:off x="826414" y="1795845"/>
            <a:ext cx="10365238" cy="7610095"/>
            <a:chOff x="826413" y="1255865"/>
            <a:chExt cx="11100713" cy="8150076"/>
          </a:xfrm>
        </p:grpSpPr>
        <p:pic>
          <p:nvPicPr>
            <p:cNvPr id="3" name="図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291068" y="2453435"/>
              <a:ext cx="2636058" cy="3235891"/>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6413" y="1255865"/>
              <a:ext cx="8147758" cy="8150076"/>
            </a:xfrm>
            <a:prstGeom prst="rect">
              <a:avLst/>
            </a:prstGeom>
          </p:spPr>
        </p:pic>
        <p:cxnSp>
          <p:nvCxnSpPr>
            <p:cNvPr id="12" name="直線矢印コネクタ 11"/>
            <p:cNvCxnSpPr/>
            <p:nvPr/>
          </p:nvCxnSpPr>
          <p:spPr bwMode="auto">
            <a:xfrm flipH="1">
              <a:off x="7980310" y="3256492"/>
              <a:ext cx="1268836" cy="1848961"/>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9" name="直線コネクタ 18"/>
            <p:cNvCxnSpPr/>
            <p:nvPr/>
          </p:nvCxnSpPr>
          <p:spPr bwMode="auto">
            <a:xfrm flipV="1">
              <a:off x="7362588" y="3774190"/>
              <a:ext cx="2153682" cy="1331263"/>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21" name="直線コネクタ 20"/>
            <p:cNvCxnSpPr/>
            <p:nvPr/>
          </p:nvCxnSpPr>
          <p:spPr bwMode="auto">
            <a:xfrm flipV="1">
              <a:off x="7830054" y="4041390"/>
              <a:ext cx="1686216" cy="1953895"/>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23" name="直線コネクタ 22"/>
            <p:cNvCxnSpPr/>
            <p:nvPr/>
          </p:nvCxnSpPr>
          <p:spPr bwMode="auto">
            <a:xfrm flipV="1">
              <a:off x="7980311" y="4180973"/>
              <a:ext cx="1669520" cy="3016709"/>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25" name="直線コネクタ 24"/>
            <p:cNvCxnSpPr/>
            <p:nvPr/>
          </p:nvCxnSpPr>
          <p:spPr bwMode="auto">
            <a:xfrm flipV="1">
              <a:off x="8410461" y="4494340"/>
              <a:ext cx="1255968" cy="3848163"/>
            </a:xfrm>
            <a:prstGeom prst="line">
              <a:avLst/>
            </a:prstGeom>
            <a:solidFill>
              <a:schemeClr val="accent1"/>
            </a:solidFill>
            <a:ln w="12700" cap="sq" cmpd="sng" algn="ctr">
              <a:solidFill>
                <a:srgbClr val="00B0F0"/>
              </a:solidFill>
              <a:prstDash val="solid"/>
              <a:round/>
              <a:headEnd type="none" w="sm" len="sm"/>
              <a:tailEnd type="none" w="sm" len="sm"/>
            </a:ln>
            <a:effectLst/>
          </p:spPr>
        </p:cxnSp>
      </p:grpSp>
      <p:sp>
        <p:nvSpPr>
          <p:cNvPr id="26" name="テキスト ボックス 25"/>
          <p:cNvSpPr txBox="1"/>
          <p:nvPr/>
        </p:nvSpPr>
        <p:spPr>
          <a:xfrm>
            <a:off x="8743379" y="6252889"/>
            <a:ext cx="3897835" cy="1239505"/>
          </a:xfrm>
          <a:prstGeom prst="rect">
            <a:avLst/>
          </a:prstGeom>
          <a:noFill/>
        </p:spPr>
        <p:txBody>
          <a:bodyPr wrap="square" lIns="130238" tIns="65119" rIns="130238" bIns="65119" rtlCol="0">
            <a:spAutoFit/>
          </a:bodyPr>
          <a:lstStyle/>
          <a:p>
            <a:pPr algn="l"/>
            <a:r>
              <a:rPr kumimoji="1" lang="en-US" altLang="ja-JP" dirty="0" err="1" smtClean="0">
                <a:solidFill>
                  <a:schemeClr val="tx1">
                    <a:lumMod val="75000"/>
                    <a:lumOff val="25000"/>
                  </a:schemeClr>
                </a:solidFill>
                <a:latin typeface="メイリオ"/>
                <a:ea typeface="メイリオ"/>
                <a:cs typeface="メイリオ"/>
              </a:rPr>
              <a:t>IoT</a:t>
            </a:r>
            <a:r>
              <a:rPr kumimoji="1" lang="ja-JP" altLang="en-US" dirty="0" smtClean="0">
                <a:solidFill>
                  <a:schemeClr val="tx1">
                    <a:lumMod val="75000"/>
                    <a:lumOff val="25000"/>
                  </a:schemeClr>
                </a:solidFill>
                <a:latin typeface="メイリオ"/>
                <a:ea typeface="メイリオ"/>
                <a:cs typeface="メイリオ"/>
              </a:rPr>
              <a:t>機器、センサー等に</a:t>
            </a:r>
          </a:p>
          <a:p>
            <a:pPr algn="l"/>
            <a:r>
              <a:rPr lang="ja-JP" altLang="en-US" dirty="0" smtClean="0">
                <a:solidFill>
                  <a:schemeClr val="tx1">
                    <a:lumMod val="75000"/>
                    <a:lumOff val="25000"/>
                  </a:schemeClr>
                </a:solidFill>
                <a:latin typeface="メイリオ"/>
                <a:ea typeface="メイリオ"/>
                <a:cs typeface="メイリオ"/>
              </a:rPr>
              <a:t>組み込む、コンピュータ標準プラットフォーム</a:t>
            </a:r>
          </a:p>
        </p:txBody>
      </p:sp>
    </p:spTree>
    <p:extLst>
      <p:ext uri="{BB962C8B-B14F-4D97-AF65-F5344CB8AC3E}">
        <p14:creationId xmlns:p14="http://schemas.microsoft.com/office/powerpoint/2010/main" val="25293806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err="1" smtClean="0"/>
              <a:t>IoT</a:t>
            </a:r>
            <a:r>
              <a:rPr lang="en-US" altLang="ja-JP" dirty="0" smtClean="0"/>
              <a:t>-Engine</a:t>
            </a:r>
            <a:r>
              <a:rPr lang="ja-JP" altLang="en-US" dirty="0" smtClean="0"/>
              <a:t>の特長（１）</a:t>
            </a:r>
            <a:endParaRPr lang="ja-JP" altLang="en-US" dirty="0"/>
          </a:p>
        </p:txBody>
      </p:sp>
      <p:sp>
        <p:nvSpPr>
          <p:cNvPr id="6" name="テキスト プレースホルダー 5"/>
          <p:cNvSpPr>
            <a:spLocks noGrp="1"/>
          </p:cNvSpPr>
          <p:nvPr>
            <p:ph idx="1"/>
          </p:nvPr>
        </p:nvSpPr>
        <p:spPr/>
        <p:txBody>
          <a:bodyPr/>
          <a:lstStyle/>
          <a:p>
            <a:r>
              <a:rPr lang="ja-JP" altLang="en-US" dirty="0" smtClean="0"/>
              <a:t>小型・低価格・低消費電力を目指した</a:t>
            </a:r>
            <a:r>
              <a:rPr lang="en-US" altLang="ja-JP" dirty="0" smtClean="0"/>
              <a:t>WPAN</a:t>
            </a:r>
            <a:r>
              <a:rPr lang="ja-JP" altLang="en-US" dirty="0" smtClean="0"/>
              <a:t>（</a:t>
            </a:r>
            <a:r>
              <a:rPr lang="en-US" altLang="ja-JP" dirty="0" smtClean="0"/>
              <a:t>IEEE802.15.4</a:t>
            </a:r>
            <a:r>
              <a:rPr lang="ja-JP" altLang="en-US" dirty="0" smtClean="0"/>
              <a:t>）無線搭載</a:t>
            </a:r>
          </a:p>
          <a:p>
            <a:pPr lvl="1"/>
            <a:r>
              <a:rPr lang="ja-JP" altLang="en-US" dirty="0" smtClean="0"/>
              <a:t>周波数は、国により異なるが</a:t>
            </a:r>
            <a:r>
              <a:rPr lang="en-US" altLang="ja-JP" dirty="0" smtClean="0"/>
              <a:t>780MHz</a:t>
            </a:r>
            <a:r>
              <a:rPr lang="ja-JP" altLang="en-US" dirty="0" smtClean="0"/>
              <a:t>、</a:t>
            </a:r>
            <a:r>
              <a:rPr lang="en-US" altLang="ja-JP" dirty="0" smtClean="0"/>
              <a:t>915MHz</a:t>
            </a:r>
            <a:r>
              <a:rPr lang="ja-JP" altLang="en-US" dirty="0" smtClean="0"/>
              <a:t>、</a:t>
            </a:r>
            <a:r>
              <a:rPr lang="en-US" altLang="ja-JP" dirty="0" smtClean="0"/>
              <a:t>920MHz</a:t>
            </a:r>
            <a:r>
              <a:rPr lang="ja-JP" altLang="en-US" dirty="0" smtClean="0"/>
              <a:t>、</a:t>
            </a:r>
            <a:r>
              <a:rPr lang="en-US" altLang="ja-JP" dirty="0" smtClean="0"/>
              <a:t>950MHz</a:t>
            </a:r>
            <a:r>
              <a:rPr lang="ja-JP" altLang="en-US" dirty="0" smtClean="0"/>
              <a:t>、</a:t>
            </a:r>
            <a:r>
              <a:rPr lang="en-US" altLang="ja-JP" dirty="0" smtClean="0"/>
              <a:t>2.4GHz</a:t>
            </a:r>
            <a:r>
              <a:rPr lang="ja-JP" altLang="en-US" dirty="0" smtClean="0"/>
              <a:t>など</a:t>
            </a:r>
          </a:p>
          <a:p>
            <a:pPr lvl="2"/>
            <a:r>
              <a:rPr lang="en-US" altLang="ja-JP" dirty="0" smtClean="0"/>
              <a:t>WPAN : Wireless Personal Area Network </a:t>
            </a:r>
            <a:r>
              <a:rPr lang="ja-JP" altLang="en-US" dirty="0" smtClean="0"/>
              <a:t>近距離無線通信</a:t>
            </a:r>
          </a:p>
          <a:p>
            <a:pPr lvl="1"/>
            <a:r>
              <a:rPr lang="ja-JP" altLang="en-US" dirty="0" smtClean="0"/>
              <a:t>電池やエネルギーハーベストで動作させるような機器にも対応できる低消費電力向け</a:t>
            </a:r>
            <a:endParaRPr lang="en-US" altLang="ja-JP" dirty="0" smtClean="0"/>
          </a:p>
          <a:p>
            <a:pPr lvl="1"/>
            <a:endParaRPr lang="en-US" altLang="ja-JP" dirty="0" smtClean="0"/>
          </a:p>
          <a:p>
            <a:r>
              <a:rPr lang="en-US" altLang="ja-JP" dirty="0" err="1" smtClean="0"/>
              <a:t>CoAP</a:t>
            </a:r>
            <a:r>
              <a:rPr lang="ja-JP" altLang="en-US" dirty="0" smtClean="0"/>
              <a:t>、</a:t>
            </a:r>
            <a:r>
              <a:rPr lang="en-US" altLang="ja-JP" dirty="0" smtClean="0"/>
              <a:t>6LoWPAN</a:t>
            </a:r>
            <a:r>
              <a:rPr lang="ja-JP" altLang="en-US" dirty="0" smtClean="0"/>
              <a:t>プロトコルを搭載</a:t>
            </a:r>
          </a:p>
          <a:p>
            <a:pPr lvl="1"/>
            <a:r>
              <a:rPr lang="en-US" altLang="ja-JP" dirty="0" smtClean="0"/>
              <a:t>6LoWPAN</a:t>
            </a:r>
            <a:r>
              <a:rPr lang="ja-JP" altLang="en-US" dirty="0" smtClean="0"/>
              <a:t>ボーダールータ経由でクラウドに接続する</a:t>
            </a:r>
          </a:p>
          <a:p>
            <a:pPr lvl="1"/>
            <a:r>
              <a:rPr lang="ja-JP" altLang="en-US" dirty="0" smtClean="0"/>
              <a:t>クラウドの</a:t>
            </a:r>
            <a:r>
              <a:rPr lang="en-US" altLang="ja-JP" dirty="0" smtClean="0"/>
              <a:t>Web API</a:t>
            </a:r>
            <a:r>
              <a:rPr lang="ja-JP" altLang="en-US" dirty="0" smtClean="0"/>
              <a:t>に親和性の高い</a:t>
            </a:r>
            <a:r>
              <a:rPr lang="en-US" altLang="ja-JP" dirty="0" err="1" smtClean="0"/>
              <a:t>CoAP</a:t>
            </a:r>
            <a:r>
              <a:rPr lang="ja-JP" altLang="en-US" dirty="0" smtClean="0"/>
              <a:t>を搭載する</a:t>
            </a:r>
            <a:endParaRPr lang="en-US" altLang="ja-JP" dirty="0" smtClean="0"/>
          </a:p>
          <a:p>
            <a:pPr lvl="1"/>
            <a:endParaRPr lang="en-US" altLang="ja-JP" dirty="0" smtClean="0"/>
          </a:p>
          <a:p>
            <a:r>
              <a:rPr lang="en-US" altLang="ja-JP" dirty="0" smtClean="0"/>
              <a:t>Open</a:t>
            </a:r>
            <a:r>
              <a:rPr lang="ja-JP" altLang="en-US" dirty="0" smtClean="0"/>
              <a:t> </a:t>
            </a:r>
            <a:r>
              <a:rPr lang="en-US" altLang="ja-JP" dirty="0" err="1" smtClean="0"/>
              <a:t>IoT</a:t>
            </a:r>
            <a:r>
              <a:rPr lang="ja-JP" altLang="en-US" dirty="0" smtClean="0"/>
              <a:t> </a:t>
            </a:r>
            <a:r>
              <a:rPr lang="en-US" altLang="ja-JP" dirty="0" smtClean="0"/>
              <a:t>Platform</a:t>
            </a:r>
            <a:r>
              <a:rPr lang="ja-JP" altLang="en-US" dirty="0" smtClean="0"/>
              <a:t>接続</a:t>
            </a:r>
            <a:endParaRPr lang="en-US" altLang="ja-JP" dirty="0"/>
          </a:p>
          <a:p>
            <a:pPr lvl="1"/>
            <a:endParaRPr lang="ja-JP" altLang="en-US" dirty="0" smtClean="0"/>
          </a:p>
        </p:txBody>
      </p:sp>
      <p:sp>
        <p:nvSpPr>
          <p:cNvPr id="3" name="スライド番号プレースホルダー 2"/>
          <p:cNvSpPr>
            <a:spLocks noGrp="1"/>
          </p:cNvSpPr>
          <p:nvPr>
            <p:ph type="sldNum" sz="quarter" idx="10"/>
          </p:nvPr>
        </p:nvSpPr>
        <p:spPr/>
        <p:txBody>
          <a:bodyPr/>
          <a:lstStyle/>
          <a:p>
            <a:fld id="{9428020F-992B-4841-BF89-8ABAF27B213C}" type="slidenum">
              <a:rPr lang="ja-JP" altLang="en-US" smtClean="0"/>
              <a:pPr/>
              <a:t>94</a:t>
            </a:fld>
            <a:endParaRPr lang="ja-JP" altLang="en-US"/>
          </a:p>
        </p:txBody>
      </p:sp>
      <p:sp>
        <p:nvSpPr>
          <p:cNvPr id="4" name="フッター プレースホルダー 3"/>
          <p:cNvSpPr>
            <a:spLocks noGrp="1"/>
          </p:cNvSpPr>
          <p:nvPr>
            <p:ph type="ftr" sz="quarter" idx="11"/>
          </p:nvPr>
        </p:nvSpPr>
        <p:spPr/>
        <p:txBody>
          <a:bodyPr/>
          <a:lstStyle/>
          <a:p>
            <a:r>
              <a:rPr lang="en-US" altLang="ja-JP" smtClean="0"/>
              <a:t>(C) 2016 YRP UNL and TRON Forum, All Rights Reserved.</a:t>
            </a:r>
            <a:endParaRPr lang="ja-JP" altLang="en-US" dirty="0"/>
          </a:p>
        </p:txBody>
      </p:sp>
    </p:spTree>
    <p:extLst>
      <p:ext uri="{BB962C8B-B14F-4D97-AF65-F5344CB8AC3E}">
        <p14:creationId xmlns:p14="http://schemas.microsoft.com/office/powerpoint/2010/main" val="25687394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err="1" smtClean="0"/>
              <a:t>IoT</a:t>
            </a:r>
            <a:r>
              <a:rPr lang="en-US" altLang="ja-JP" dirty="0" smtClean="0"/>
              <a:t>-Engine</a:t>
            </a:r>
            <a:r>
              <a:rPr lang="ja-JP" altLang="en-US" dirty="0" smtClean="0"/>
              <a:t>の特長（２）</a:t>
            </a:r>
            <a:endParaRPr lang="ja-JP" altLang="en-US" dirty="0"/>
          </a:p>
        </p:txBody>
      </p:sp>
      <p:sp>
        <p:nvSpPr>
          <p:cNvPr id="6" name="テキスト プレースホルダー 5"/>
          <p:cNvSpPr>
            <a:spLocks noGrp="1"/>
          </p:cNvSpPr>
          <p:nvPr>
            <p:ph idx="1"/>
          </p:nvPr>
        </p:nvSpPr>
        <p:spPr/>
        <p:txBody>
          <a:bodyPr/>
          <a:lstStyle/>
          <a:p>
            <a:r>
              <a:rPr lang="ja-JP" altLang="en-US" dirty="0" smtClean="0"/>
              <a:t>低消費電力対応</a:t>
            </a:r>
            <a:r>
              <a:rPr lang="en-US" altLang="ja-JP" dirty="0" smtClean="0"/>
              <a:t>μT-Kernel2.0</a:t>
            </a:r>
            <a:r>
              <a:rPr lang="ja-JP" altLang="en-US" dirty="0" smtClean="0"/>
              <a:t> リアルタイム</a:t>
            </a:r>
            <a:r>
              <a:rPr lang="en-US" altLang="ja-JP" dirty="0" smtClean="0"/>
              <a:t>OS</a:t>
            </a:r>
            <a:r>
              <a:rPr lang="ja-JP" altLang="en-US" dirty="0" smtClean="0"/>
              <a:t>搭載</a:t>
            </a:r>
          </a:p>
          <a:p>
            <a:pPr lvl="1"/>
            <a:r>
              <a:rPr lang="ja-JP" altLang="en-US" dirty="0" smtClean="0"/>
              <a:t>マルチタスクプログラミングによる高度な制御ロジックが容易に実装できる</a:t>
            </a:r>
          </a:p>
          <a:p>
            <a:pPr lvl="1"/>
            <a:r>
              <a:rPr lang="en-US" altLang="ja-JP" dirty="0" smtClean="0"/>
              <a:t>IEEE802.15.4</a:t>
            </a:r>
            <a:r>
              <a:rPr lang="ja-JP" altLang="en-US" dirty="0" smtClean="0"/>
              <a:t>ビーコンモードで、マイコンを</a:t>
            </a:r>
            <a:r>
              <a:rPr lang="en-US" altLang="ja-JP" dirty="0" smtClean="0"/>
              <a:t>Deep Sleep</a:t>
            </a:r>
            <a:r>
              <a:rPr lang="ja-JP" altLang="en-US" dirty="0" smtClean="0"/>
              <a:t>モードに落とせる超低消費電力対応</a:t>
            </a:r>
            <a:endParaRPr lang="en-US" altLang="ja-JP" dirty="0" smtClean="0"/>
          </a:p>
          <a:p>
            <a:pPr lvl="1"/>
            <a:endParaRPr lang="ja-JP" altLang="en-US" dirty="0" smtClean="0"/>
          </a:p>
          <a:p>
            <a:r>
              <a:rPr lang="en-US" altLang="ja-JP" dirty="0" err="1" smtClean="0"/>
              <a:t>IoT</a:t>
            </a:r>
            <a:r>
              <a:rPr lang="en-US" altLang="ja-JP" dirty="0" smtClean="0"/>
              <a:t>-Engine</a:t>
            </a:r>
            <a:r>
              <a:rPr lang="ja-JP" altLang="en-US" dirty="0" smtClean="0"/>
              <a:t>のコネクタの標準化</a:t>
            </a:r>
          </a:p>
          <a:p>
            <a:pPr lvl="1"/>
            <a:r>
              <a:rPr lang="en-US" altLang="ja-JP" dirty="0" smtClean="0"/>
              <a:t>0.4mm</a:t>
            </a:r>
            <a:r>
              <a:rPr lang="ja-JP" altLang="en-US" dirty="0" smtClean="0"/>
              <a:t>ピッチ</a:t>
            </a:r>
            <a:r>
              <a:rPr lang="en-US" altLang="ja-JP" dirty="0" smtClean="0"/>
              <a:t>100</a:t>
            </a:r>
            <a:r>
              <a:rPr lang="ja-JP" altLang="en-US" dirty="0" smtClean="0"/>
              <a:t>ピンコネクタと、コネクタ横の固定ネジ位置</a:t>
            </a:r>
            <a:endParaRPr lang="en-US" altLang="ja-JP" dirty="0" smtClean="0"/>
          </a:p>
          <a:p>
            <a:pPr lvl="1"/>
            <a:r>
              <a:rPr lang="ja-JP" altLang="en-US" dirty="0" smtClean="0"/>
              <a:t>マイコンの違いを吸収できる自由度を持たせた信号ピン割り当て</a:t>
            </a:r>
          </a:p>
          <a:p>
            <a:pPr lvl="1"/>
            <a:r>
              <a:rPr lang="ja-JP" altLang="en-US" dirty="0" smtClean="0"/>
              <a:t>低コスト・短期開発に有効な</a:t>
            </a:r>
            <a:r>
              <a:rPr lang="en-US" altLang="ja-JP" dirty="0" err="1" smtClean="0"/>
              <a:t>Arduino</a:t>
            </a:r>
            <a:r>
              <a:rPr lang="ja-JP" altLang="en-US" dirty="0" smtClean="0"/>
              <a:t>互換</a:t>
            </a:r>
            <a:r>
              <a:rPr lang="en-US" altLang="ja-JP" dirty="0" smtClean="0"/>
              <a:t>I/O</a:t>
            </a:r>
            <a:r>
              <a:rPr lang="ja-JP" altLang="en-US" dirty="0" smtClean="0"/>
              <a:t>信号ピン割り当てを持つ</a:t>
            </a:r>
          </a:p>
          <a:p>
            <a:pPr lvl="1"/>
            <a:endParaRPr lang="ja-JP" altLang="en-US" dirty="0" smtClean="0"/>
          </a:p>
        </p:txBody>
      </p:sp>
      <p:sp>
        <p:nvSpPr>
          <p:cNvPr id="3" name="スライド番号プレースホルダー 2"/>
          <p:cNvSpPr>
            <a:spLocks noGrp="1"/>
          </p:cNvSpPr>
          <p:nvPr>
            <p:ph type="sldNum" sz="quarter" idx="10"/>
          </p:nvPr>
        </p:nvSpPr>
        <p:spPr/>
        <p:txBody>
          <a:bodyPr/>
          <a:lstStyle/>
          <a:p>
            <a:fld id="{9428020F-992B-4841-BF89-8ABAF27B213C}" type="slidenum">
              <a:rPr lang="ja-JP" altLang="en-US" smtClean="0"/>
              <a:pPr/>
              <a:t>95</a:t>
            </a:fld>
            <a:endParaRPr lang="ja-JP" altLang="en-US"/>
          </a:p>
        </p:txBody>
      </p:sp>
      <p:sp>
        <p:nvSpPr>
          <p:cNvPr id="4" name="フッター プレースホルダー 3"/>
          <p:cNvSpPr>
            <a:spLocks noGrp="1"/>
          </p:cNvSpPr>
          <p:nvPr>
            <p:ph type="ftr" sz="quarter" idx="11"/>
          </p:nvPr>
        </p:nvSpPr>
        <p:spPr/>
        <p:txBody>
          <a:bodyPr/>
          <a:lstStyle/>
          <a:p>
            <a:r>
              <a:rPr lang="en-US" altLang="ja-JP" smtClean="0"/>
              <a:t>(C) 2016 YRP UNL and TRON Forum, All Rights Reserved.</a:t>
            </a:r>
            <a:endParaRPr lang="ja-JP" altLang="en-US" dirty="0"/>
          </a:p>
        </p:txBody>
      </p:sp>
    </p:spTree>
    <p:extLst>
      <p:ext uri="{BB962C8B-B14F-4D97-AF65-F5344CB8AC3E}">
        <p14:creationId xmlns:p14="http://schemas.microsoft.com/office/powerpoint/2010/main" val="12345262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IoT</a:t>
            </a:r>
            <a:r>
              <a:rPr kumimoji="1" lang="en-US" altLang="ja-JP" dirty="0" smtClean="0"/>
              <a:t>-Engine</a:t>
            </a:r>
            <a:r>
              <a:rPr lang="ja-JP" altLang="en-US" dirty="0" smtClean="0"/>
              <a:t>規格の標準化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コネクタ、寸法規格</a:t>
            </a:r>
            <a:endParaRPr kumimoji="1" lang="en-US" altLang="ja-JP" dirty="0" smtClean="0"/>
          </a:p>
          <a:p>
            <a:r>
              <a:rPr lang="ja-JP" altLang="en-US" dirty="0" smtClean="0"/>
              <a:t>コネクタ信号割当ガイドライン</a:t>
            </a:r>
            <a:endParaRPr lang="en-US" altLang="ja-JP" dirty="0" smtClean="0"/>
          </a:p>
          <a:p>
            <a:r>
              <a:rPr kumimoji="1" lang="ja-JP" altLang="en-US" dirty="0" smtClean="0"/>
              <a:t>典型的なデバイスのドライバインタフェース</a:t>
            </a:r>
            <a:endParaRPr kumimoji="1" lang="en-US" altLang="ja-JP" dirty="0" smtClean="0"/>
          </a:p>
          <a:p>
            <a:r>
              <a:rPr lang="ja-JP" altLang="en-US" dirty="0" smtClean="0"/>
              <a:t>ミドルウェアインタフェース</a:t>
            </a:r>
            <a:endParaRPr lang="en-US" altLang="ja-JP" dirty="0" smtClean="0"/>
          </a:p>
          <a:p>
            <a:endParaRPr kumimoji="1" lang="en-US" altLang="ja-JP" dirty="0" smtClean="0"/>
          </a:p>
          <a:p>
            <a:endParaRPr kumimoji="1" lang="en-US" altLang="ja-JP" dirty="0"/>
          </a:p>
          <a:p>
            <a:r>
              <a:rPr lang="ja-JP" altLang="en-US" dirty="0" smtClean="0"/>
              <a:t>標準に基づいた各種</a:t>
            </a:r>
            <a:r>
              <a:rPr lang="en-US" altLang="ja-JP" dirty="0" smtClean="0"/>
              <a:t>MPU</a:t>
            </a:r>
            <a:r>
              <a:rPr lang="ja-JP" altLang="en-US" dirty="0" smtClean="0"/>
              <a:t>のよる製品化、ミドルウェア製品化を行える仕組みを用意する。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96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(C) 2016 YRP UNL and TRON Forum, All Rights Reserved.</a:t>
            </a:r>
            <a:endParaRPr lang="ja-JP" altLang="en-US"/>
          </a:p>
        </p:txBody>
      </p:sp>
      <p:sp>
        <p:nvSpPr>
          <p:cNvPr id="6" name="下矢印 5"/>
          <p:cNvSpPr/>
          <p:nvPr/>
        </p:nvSpPr>
        <p:spPr>
          <a:xfrm>
            <a:off x="2910731" y="4452689"/>
            <a:ext cx="432048"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a:endParaRPr kumimoji="1" lang="ja-JP" altLang="en-US" dirty="0" err="1" smtClean="0"/>
          </a:p>
        </p:txBody>
      </p:sp>
    </p:spTree>
    <p:extLst>
      <p:ext uri="{BB962C8B-B14F-4D97-AF65-F5344CB8AC3E}">
        <p14:creationId xmlns:p14="http://schemas.microsoft.com/office/powerpoint/2010/main" val="30550155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smtClean="0"/>
              <a:t>IoT-Engine</a:t>
            </a:r>
            <a:r>
              <a:rPr lang="ja-JP" altLang="en-US" smtClean="0"/>
              <a:t>のコネクタ信号規格</a:t>
            </a:r>
            <a:endParaRPr lang="ja-JP" altLang="en-US" dirty="0"/>
          </a:p>
        </p:txBody>
      </p:sp>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97</a:t>
            </a:fld>
            <a:endParaRPr lang="ja-JP" altLang="en-US"/>
          </a:p>
        </p:txBody>
      </p:sp>
      <p:sp>
        <p:nvSpPr>
          <p:cNvPr id="5" name="フッター プレースホルダー 4"/>
          <p:cNvSpPr>
            <a:spLocks noGrp="1"/>
          </p:cNvSpPr>
          <p:nvPr>
            <p:ph type="ftr" sz="quarter" idx="11"/>
          </p:nvPr>
        </p:nvSpPr>
        <p:spPr/>
        <p:txBody>
          <a:bodyPr/>
          <a:lstStyle/>
          <a:p>
            <a:r>
              <a:rPr lang="en-US" altLang="ja-JP" smtClean="0"/>
              <a:t>(C) 2016 YRP UNL and TRON Forum, All Rights Reserved.</a:t>
            </a:r>
            <a:endParaRPr lang="ja-JP" altLang="en-US" dirty="0"/>
          </a:p>
        </p:txBody>
      </p:sp>
      <p:grpSp>
        <p:nvGrpSpPr>
          <p:cNvPr id="10" name="図形グループ 9"/>
          <p:cNvGrpSpPr/>
          <p:nvPr/>
        </p:nvGrpSpPr>
        <p:grpSpPr>
          <a:xfrm>
            <a:off x="1038523" y="1500361"/>
            <a:ext cx="11176790" cy="7896301"/>
            <a:chOff x="357210" y="1218465"/>
            <a:chExt cx="11176790" cy="7896301"/>
          </a:xfrm>
        </p:grpSpPr>
        <p:pic>
          <p:nvPicPr>
            <p:cNvPr id="12" name="図 1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16200000">
              <a:off x="656292" y="2636668"/>
              <a:ext cx="2636808" cy="3234971"/>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4480334" y="2061101"/>
              <a:ext cx="7896301" cy="6211030"/>
            </a:xfrm>
            <a:prstGeom prst="rect">
              <a:avLst/>
            </a:prstGeom>
          </p:spPr>
        </p:pic>
        <p:cxnSp>
          <p:nvCxnSpPr>
            <p:cNvPr id="9" name="直線コネクタ 8"/>
            <p:cNvCxnSpPr/>
            <p:nvPr/>
          </p:nvCxnSpPr>
          <p:spPr bwMode="auto">
            <a:xfrm flipV="1">
              <a:off x="3020289" y="1576251"/>
              <a:ext cx="2484079" cy="1915584"/>
            </a:xfrm>
            <a:prstGeom prst="line">
              <a:avLst/>
            </a:prstGeom>
            <a:solidFill>
              <a:schemeClr val="accent1"/>
            </a:solidFill>
            <a:ln w="12700" cap="sq" cmpd="sng" algn="ctr">
              <a:solidFill>
                <a:schemeClr val="tx2">
                  <a:lumMod val="50000"/>
                </a:schemeClr>
              </a:solidFill>
              <a:prstDash val="solid"/>
              <a:round/>
              <a:headEnd type="none" w="sm" len="sm"/>
              <a:tailEnd type="none" w="sm" len="sm"/>
            </a:ln>
            <a:effectLst/>
          </p:spPr>
        </p:cxnSp>
        <p:cxnSp>
          <p:nvCxnSpPr>
            <p:cNvPr id="11" name="直線コネクタ 10"/>
            <p:cNvCxnSpPr/>
            <p:nvPr/>
          </p:nvCxnSpPr>
          <p:spPr bwMode="auto">
            <a:xfrm>
              <a:off x="3096893" y="5429311"/>
              <a:ext cx="2330875" cy="3229126"/>
            </a:xfrm>
            <a:prstGeom prst="line">
              <a:avLst/>
            </a:prstGeom>
            <a:solidFill>
              <a:schemeClr val="accent1"/>
            </a:solidFill>
            <a:ln w="12700" cap="sq" cmpd="sng" algn="ctr">
              <a:solidFill>
                <a:schemeClr val="tx2">
                  <a:lumMod val="50000"/>
                </a:schemeClr>
              </a:solidFill>
              <a:prstDash val="solid"/>
              <a:round/>
              <a:headEnd type="none" w="sm" len="sm"/>
              <a:tailEnd type="none" w="sm" len="sm"/>
            </a:ln>
            <a:effectLst/>
          </p:spPr>
        </p:cxnSp>
      </p:grpSp>
    </p:spTree>
    <p:extLst>
      <p:ext uri="{BB962C8B-B14F-4D97-AF65-F5344CB8AC3E}">
        <p14:creationId xmlns:p14="http://schemas.microsoft.com/office/powerpoint/2010/main" val="9004871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機械的寸法規格</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機械的寸法の規格化は右図青色部分</a:t>
            </a:r>
            <a:endParaRPr kumimoji="1" lang="en-US" altLang="ja-JP" dirty="0" smtClean="0"/>
          </a:p>
          <a:p>
            <a:pPr lvl="1"/>
            <a:r>
              <a:rPr lang="ja-JP" altLang="en-US" dirty="0" smtClean="0"/>
              <a:t>コネクタ</a:t>
            </a:r>
            <a:endParaRPr lang="en-US" altLang="ja-JP" dirty="0" smtClean="0"/>
          </a:p>
          <a:p>
            <a:pPr lvl="1"/>
            <a:r>
              <a:rPr kumimoji="1" lang="ja-JP" altLang="en-US" dirty="0" smtClean="0"/>
              <a:t>固定穴</a:t>
            </a:r>
            <a:endParaRPr kumimoji="1" lang="en-US" altLang="ja-JP" dirty="0" smtClean="0"/>
          </a:p>
          <a:p>
            <a:pPr lvl="1"/>
            <a:r>
              <a:rPr lang="ja-JP" altLang="en-US" dirty="0" smtClean="0"/>
              <a:t>コネクタと固定穴の位置関係</a:t>
            </a:r>
            <a:endParaRPr lang="en-US" altLang="ja-JP" dirty="0" smtClean="0"/>
          </a:p>
          <a:p>
            <a:r>
              <a:rPr kumimoji="1" lang="ja-JP" altLang="en-US" dirty="0" smtClean="0"/>
              <a:t>それ以外の寸法は参考寸法</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34488E6E-7878-DB40-ADC4-50C978998954}" type="slidenum">
              <a:rPr lang="ja-JP" altLang="en-US" smtClean="0"/>
              <a:pPr>
                <a:defRPr/>
              </a:pPr>
              <a:t>98</a:t>
            </a:fld>
            <a:endParaRPr lang="en-US" altLang="ja-JP"/>
          </a:p>
        </p:txBody>
      </p:sp>
      <p:sp>
        <p:nvSpPr>
          <p:cNvPr id="4" name="フッター プレースホルダー 3"/>
          <p:cNvSpPr>
            <a:spLocks noGrp="1"/>
          </p:cNvSpPr>
          <p:nvPr>
            <p:ph type="ftr" sz="quarter" idx="11"/>
          </p:nvPr>
        </p:nvSpPr>
        <p:spPr/>
        <p:txBody>
          <a:bodyPr/>
          <a:lstStyle/>
          <a:p>
            <a:pPr>
              <a:defRPr/>
            </a:pPr>
            <a:r>
              <a:rPr lang="en-US" altLang="ja-JP" smtClean="0"/>
              <a:t>(C) 2016 YRP UNL and TRON Forum, All Rights Reserved.</a:t>
            </a:r>
            <a:endParaRPr lang="ja-JP" altLang="en-US"/>
          </a:p>
        </p:txBody>
      </p:sp>
      <p:pic>
        <p:nvPicPr>
          <p:cNvPr id="9" name="図 8" descr="スクリーンショット 2016-05-17 14.43.1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7075" y="2796505"/>
            <a:ext cx="6872950" cy="6612930"/>
          </a:xfrm>
          <a:prstGeom prst="rect">
            <a:avLst/>
          </a:prstGeom>
        </p:spPr>
      </p:pic>
    </p:spTree>
    <p:extLst>
      <p:ext uri="{BB962C8B-B14F-4D97-AF65-F5344CB8AC3E}">
        <p14:creationId xmlns:p14="http://schemas.microsoft.com/office/powerpoint/2010/main" val="18036078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mtClean="0"/>
              <a:t>T-Car : IoT-Engine</a:t>
            </a:r>
            <a:r>
              <a:rPr lang="ja-JP" altLang="en-US" smtClean="0"/>
              <a:t>搭載　</a:t>
            </a:r>
            <a:r>
              <a:rPr lang="en-US" altLang="ja-JP" smtClean="0"/>
              <a:t>IoT</a:t>
            </a:r>
            <a:r>
              <a:rPr lang="ja-JP" altLang="en-US" smtClean="0"/>
              <a:t>教育教材</a:t>
            </a:r>
            <a:endParaRPr lang="ja-JP" altLang="en-US" dirty="0"/>
          </a:p>
        </p:txBody>
      </p:sp>
      <p:pic>
        <p:nvPicPr>
          <p:cNvPr id="7" name="コンテンツ プレースホルダー 6"/>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p:pic>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99</a:t>
            </a:fld>
            <a:endParaRPr lang="ja-JP" altLang="en-US"/>
          </a:p>
        </p:txBody>
      </p:sp>
      <p:sp>
        <p:nvSpPr>
          <p:cNvPr id="5" name="フッター プレースホルダー 4"/>
          <p:cNvSpPr>
            <a:spLocks noGrp="1"/>
          </p:cNvSpPr>
          <p:nvPr>
            <p:ph type="ftr" sz="quarter" idx="11"/>
          </p:nvPr>
        </p:nvSpPr>
        <p:spPr/>
        <p:txBody>
          <a:bodyPr/>
          <a:lstStyle/>
          <a:p>
            <a:r>
              <a:rPr lang="en-US" altLang="ja-JP" smtClean="0"/>
              <a:t>(C) 2016 YRP UNL and TRON Forum, All Rights Reserved.</a:t>
            </a:r>
            <a:endParaRPr lang="ja-JP" altLang="en-US" dirty="0"/>
          </a:p>
        </p:txBody>
      </p:sp>
    </p:spTree>
    <p:extLst>
      <p:ext uri="{BB962C8B-B14F-4D97-AF65-F5344CB8AC3E}">
        <p14:creationId xmlns:p14="http://schemas.microsoft.com/office/powerpoint/2010/main" val="1882810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アドバンテー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ドバンテージ">
      <a:majorFont>
        <a:latin typeface="Rockwell"/>
        <a:ea typeface=""/>
        <a:cs typeface=""/>
        <a:font script="Jpan" typeface="ＭＳ ゴシック"/>
      </a:majorFont>
      <a:minorFont>
        <a:latin typeface="Rockwell"/>
        <a:ea typeface=""/>
        <a:cs typeface=""/>
        <a:font script="Jpan" typeface="ＭＳ ゴシック"/>
      </a:minorFont>
    </a:fontScheme>
    <a:fmtScheme name="アドバンテージ">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l">
          <a:defRPr kumimoji="1"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lIns="108000" tIns="66606" rIns="108000" bIns="66606">
        <a:prstTxWarp prst="textNoShape">
          <a:avLst/>
        </a:prstTxWarp>
        <a:spAutoFit/>
      </a:bodyPr>
      <a:lstStyle>
        <a:defPPr algn="l" latinLnBrk="0">
          <a:lnSpc>
            <a:spcPct val="90000"/>
          </a:lnSpc>
          <a:spcBef>
            <a:spcPct val="50000"/>
          </a:spcBef>
          <a:defRPr kumimoji="1" sz="1800" dirty="0" smtClean="0">
            <a:solidFill>
              <a:schemeClr val="tx1">
                <a:lumMod val="75000"/>
                <a:lumOff val="25000"/>
              </a:schemeClr>
            </a:solidFill>
            <a:latin typeface="Calibri"/>
            <a:ea typeface="ＤＦＰ平成ゴシック体W7" charset="-128"/>
            <a:cs typeface="Calibri"/>
          </a:defRPr>
        </a:defPPr>
      </a:lstStyle>
    </a:txDef>
  </a:objectDefaults>
  <a:extraClrSchemeLst/>
</a:theme>
</file>

<file path=ppt/theme/theme2.xml><?xml version="1.0" encoding="utf-8"?>
<a:theme xmlns:a="http://schemas.openxmlformats.org/drawingml/2006/main" name="ﾌﾟﾛｼﾞｪｸﾄの概要 (標準)">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ﾌﾟﾛｼﾞｪｸﾄの概要 (標準)">
      <a:majorFont>
        <a:latin typeface="Verdana"/>
        <a:ea typeface="ＤＦＧ平成ゴシック体W7"/>
        <a:cs typeface="ＤＦＧ平成ゴシック体W7"/>
      </a:majorFont>
      <a:minorFont>
        <a:latin typeface="ＤＦＧ平成ゴシック体W7"/>
        <a:ea typeface="ＤＦＧ平成ゴシック体W7"/>
        <a:cs typeface="ＤＦＧ平成ゴシック体W7"/>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6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6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ﾌﾟﾛｼﾞｪｸﾄの概要 (標準)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ﾌﾟﾛｼﾞｪｸﾄの概要 (標準)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ﾌﾟﾛｼﾞｪｸﾄの概要 (標準)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6202</Words>
  <Application>Microsoft Office PowerPoint</Application>
  <PresentationFormat>ユーザー設定</PresentationFormat>
  <Paragraphs>1178</Paragraphs>
  <Slides>102</Slides>
  <Notes>56</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102</vt:i4>
      </vt:variant>
    </vt:vector>
  </HeadingPairs>
  <TitlesOfParts>
    <vt:vector size="105" baseType="lpstr">
      <vt:lpstr>アドバンテージ</vt:lpstr>
      <vt:lpstr>ﾌﾟﾛｼﾞｪｸﾄの概要 (標準)</vt:lpstr>
      <vt:lpstr>VISIO</vt:lpstr>
      <vt:lpstr>組込みリアルタイムOS入門 2016年度</vt:lpstr>
      <vt:lpstr>今日の講義の想定受講者</vt:lpstr>
      <vt:lpstr>今日の講義の概要</vt:lpstr>
      <vt:lpstr>第１章 情報処理型コンピュータと 組込みコンピュータ</vt:lpstr>
      <vt:lpstr>情報処理型のコンピュータ（１）</vt:lpstr>
      <vt:lpstr>情報処理型のコンピュータ（２）</vt:lpstr>
      <vt:lpstr>組込み型のコンピュータ（１）</vt:lpstr>
      <vt:lpstr>組込み型のコンピュータ（２）</vt:lpstr>
      <vt:lpstr>The Autonetics D-17 guidance computer (1961)</vt:lpstr>
      <vt:lpstr>AGC (Apollo Guidance Computer, 1966)</vt:lpstr>
      <vt:lpstr>二つの種類のコンピュータ</vt:lpstr>
      <vt:lpstr>第２章 「組込み」システムとは？</vt:lpstr>
      <vt:lpstr>組込みシステムの定義</vt:lpstr>
      <vt:lpstr>組込みシステムの要件（従来からの要件）</vt:lpstr>
      <vt:lpstr>組込みシステムの要件（新しい要件①）</vt:lpstr>
      <vt:lpstr>組込みシステムの要件（新しい要件②）</vt:lpstr>
      <vt:lpstr>第３章 「リアルタイム」システム Real-time System</vt:lpstr>
      <vt:lpstr>組込み型コンピュータで特に重要な実時間性</vt:lpstr>
      <vt:lpstr>リアルタイムシステムとは？（１）</vt:lpstr>
      <vt:lpstr>リアルタイムシステムとは？（２）</vt:lpstr>
      <vt:lpstr>リアルタイムシステムの理論モデル（１） n入力／m出力</vt:lpstr>
      <vt:lpstr>リアルタイムシステムの理論モデル（２） リアルタイム制御システム</vt:lpstr>
      <vt:lpstr>リアルタイムシステムの定義</vt:lpstr>
      <vt:lpstr>時間制約を守るための方法</vt:lpstr>
      <vt:lpstr>方針１ デッドラインが近い処理を先に実行</vt:lpstr>
      <vt:lpstr>スケジューリング（scheduling）</vt:lpstr>
      <vt:lpstr>一般的なスケジューリング</vt:lpstr>
      <vt:lpstr>デッドラインが早いの処理を先に行なう スケジューリング</vt:lpstr>
      <vt:lpstr>より現実に近い例：組込み型と情報処理型の違い</vt:lpstr>
      <vt:lpstr>【参考】 Rate Monotonic Scheduling理論</vt:lpstr>
      <vt:lpstr>方針２ 処理の予測可能化 　　＋スケジューリング</vt:lpstr>
      <vt:lpstr>「デッドラインが早いの処理を先に」は最適だが...</vt:lpstr>
      <vt:lpstr>処理時間を予測できるためには？</vt:lpstr>
      <vt:lpstr>自分が管理できない外部の処理に依存</vt:lpstr>
      <vt:lpstr>まとめ</vt:lpstr>
      <vt:lpstr>第４章 組込みリアルタイム システムの機能</vt:lpstr>
      <vt:lpstr>組込みリアルタイムシステムの例</vt:lpstr>
      <vt:lpstr>組込みリアルタイムシステムの内部</vt:lpstr>
      <vt:lpstr>組込みリアルタイムOSの機能</vt:lpstr>
      <vt:lpstr>１ タスク管理 　（Task Management）</vt:lpstr>
      <vt:lpstr>タスクの状態遷移（Task State Transition）</vt:lpstr>
      <vt:lpstr>組込みリアルタイムシステムの例（再度）</vt:lpstr>
      <vt:lpstr>マルチタスク処理</vt:lpstr>
      <vt:lpstr>コンテキストスイッチ（Context Switch）</vt:lpstr>
      <vt:lpstr>タスクスケジューリング（task scheduling）</vt:lpstr>
      <vt:lpstr>リアルタイム・スケジューリング方式 （Real-time Scheduling）</vt:lpstr>
      <vt:lpstr>リアルタイム方式とラウンドロビン方式</vt:lpstr>
      <vt:lpstr>２　同期　　 　　Synchronization</vt:lpstr>
      <vt:lpstr>同期（Synchronization）の必要性</vt:lpstr>
      <vt:lpstr>【相互関係１】仕事の依存関係による同期</vt:lpstr>
      <vt:lpstr>【相互関係１】仕事の依存関係がある時の同期 イベントフラグ（event flag）</vt:lpstr>
      <vt:lpstr>イベントフラグの基本機能</vt:lpstr>
      <vt:lpstr>イベントフラグの例：Task B終了Task A起動</vt:lpstr>
      <vt:lpstr>【相互関係２】道具の共有関係による同期</vt:lpstr>
      <vt:lpstr>【相互関係２】道具を共有している時の同期 排他制御（mutual exclusion）</vt:lpstr>
      <vt:lpstr>セマフォ（Semaphore） (1)</vt:lpstr>
      <vt:lpstr>セマフォ（Semaphore） (2)</vt:lpstr>
      <vt:lpstr>セマフォの基本動作（バイナリセマフォ）</vt:lpstr>
      <vt:lpstr>２種類のセマフォ</vt:lpstr>
      <vt:lpstr>競合状態の回避するプログラミング例</vt:lpstr>
      <vt:lpstr>セマフォの例：Task B獲得Task A獲得</vt:lpstr>
      <vt:lpstr>３　通信　　 　　Communication</vt:lpstr>
      <vt:lpstr>通信　（Communication）</vt:lpstr>
      <vt:lpstr>通信の方式（１） 共有記憶とメッセージ</vt:lpstr>
      <vt:lpstr>通信の方式（２） 同期型メッセージ・非同期型メッセージ</vt:lpstr>
      <vt:lpstr>通信の方式（３） 直接通信・間接通信</vt:lpstr>
      <vt:lpstr>（補足）直接通信、間接通信の例</vt:lpstr>
      <vt:lpstr>４ 記憶管理</vt:lpstr>
      <vt:lpstr>メモリプール管理（１）</vt:lpstr>
      <vt:lpstr>メモリプール管理（２）</vt:lpstr>
      <vt:lpstr>５ 実時間処理</vt:lpstr>
      <vt:lpstr>時間を扱う機能</vt:lpstr>
      <vt:lpstr>時間を明示的に扱う機能</vt:lpstr>
      <vt:lpstr>１．時刻の取得、設定</vt:lpstr>
      <vt:lpstr>２．タイマ割込み処理</vt:lpstr>
      <vt:lpstr>アラームの例</vt:lpstr>
      <vt:lpstr>周期割込み</vt:lpstr>
      <vt:lpstr>３．タイムアウト処理</vt:lpstr>
      <vt:lpstr>第５章 まとめ（RTOS）</vt:lpstr>
      <vt:lpstr>リアルタイムシステムは複雑</vt:lpstr>
      <vt:lpstr>RTOSとは何か？</vt:lpstr>
      <vt:lpstr>リアルタイムシステムの必要な機能とRTOS</vt:lpstr>
      <vt:lpstr>第６章 IoT Engine</vt:lpstr>
      <vt:lpstr>マイクロコントローラーとコンピュータの出荷数</vt:lpstr>
      <vt:lpstr>マーケット比較（出荷数、2012）</vt:lpstr>
      <vt:lpstr>“Trillions of Connected Devices” 一兆個のデバイスがネット接続される</vt:lpstr>
      <vt:lpstr>分解されて、ネットワークに 溶け込む組込み機器</vt:lpstr>
      <vt:lpstr>背景：通信機能を持った超小型デバイスとクラウド</vt:lpstr>
      <vt:lpstr>M2M, IoT型組込みアーキテクチャ</vt:lpstr>
      <vt:lpstr>クラウドやスマホと一体化する家電</vt:lpstr>
      <vt:lpstr>コストベネフィット</vt:lpstr>
      <vt:lpstr>世界６カ国７社の半導体ベンダーが IoT-Engine製品化、販売へ</vt:lpstr>
      <vt:lpstr>IoT-Engine</vt:lpstr>
      <vt:lpstr>IoT-Engineの特長（１）</vt:lpstr>
      <vt:lpstr>IoT-Engineの特長（２）</vt:lpstr>
      <vt:lpstr>IoT-Engine規格の標準化</vt:lpstr>
      <vt:lpstr>IoT-Engineのコネクタ信号規格</vt:lpstr>
      <vt:lpstr>機械的寸法規格</vt:lpstr>
      <vt:lpstr>T-Car : IoT-Engine搭載　IoT教育教材</vt:lpstr>
      <vt:lpstr>T-Car : IoT-Engine搭載 IoT教育教材</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2017-03-13T01:18:01Z</dcterms:created>
  <dcterms:modified xsi:type="dcterms:W3CDTF">2017-03-13T01:19:25Z</dcterms:modified>
</cp:coreProperties>
</file>